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832" r:id="rId1"/>
  </p:sldMasterIdLst>
  <p:notesMasterIdLst>
    <p:notesMasterId r:id="rId131"/>
  </p:notesMasterIdLst>
  <p:handoutMasterIdLst>
    <p:handoutMasterId r:id="rId132"/>
  </p:handoutMasterIdLst>
  <p:sldIdLst>
    <p:sldId id="258" r:id="rId2"/>
    <p:sldId id="259" r:id="rId3"/>
    <p:sldId id="2050" r:id="rId4"/>
    <p:sldId id="2051" r:id="rId5"/>
    <p:sldId id="2053" r:id="rId6"/>
    <p:sldId id="2179" r:id="rId7"/>
    <p:sldId id="2055" r:id="rId8"/>
    <p:sldId id="2056" r:id="rId9"/>
    <p:sldId id="2057" r:id="rId10"/>
    <p:sldId id="2058" r:id="rId11"/>
    <p:sldId id="2059" r:id="rId12"/>
    <p:sldId id="2060" r:id="rId13"/>
    <p:sldId id="2190" r:id="rId14"/>
    <p:sldId id="2180" r:id="rId15"/>
    <p:sldId id="2063" r:id="rId16"/>
    <p:sldId id="2064" r:id="rId17"/>
    <p:sldId id="2065" r:id="rId18"/>
    <p:sldId id="2066" r:id="rId19"/>
    <p:sldId id="2067" r:id="rId20"/>
    <p:sldId id="2068" r:id="rId21"/>
    <p:sldId id="2069" r:id="rId22"/>
    <p:sldId id="2070" r:id="rId23"/>
    <p:sldId id="2071" r:id="rId24"/>
    <p:sldId id="2072" r:id="rId25"/>
    <p:sldId id="2073" r:id="rId26"/>
    <p:sldId id="2074" r:id="rId27"/>
    <p:sldId id="2075" r:id="rId28"/>
    <p:sldId id="2076" r:id="rId29"/>
    <p:sldId id="2077" r:id="rId30"/>
    <p:sldId id="2078" r:id="rId31"/>
    <p:sldId id="2079" r:id="rId32"/>
    <p:sldId id="2080" r:id="rId33"/>
    <p:sldId id="2081" r:id="rId34"/>
    <p:sldId id="2082" r:id="rId35"/>
    <p:sldId id="2083" r:id="rId36"/>
    <p:sldId id="2084" r:id="rId37"/>
    <p:sldId id="2085" r:id="rId38"/>
    <p:sldId id="2086" r:id="rId39"/>
    <p:sldId id="2087" r:id="rId40"/>
    <p:sldId id="2088" r:id="rId41"/>
    <p:sldId id="2089" r:id="rId42"/>
    <p:sldId id="2090" r:id="rId43"/>
    <p:sldId id="2091" r:id="rId44"/>
    <p:sldId id="2092" r:id="rId45"/>
    <p:sldId id="2093" r:id="rId46"/>
    <p:sldId id="2094" r:id="rId47"/>
    <p:sldId id="2095" r:id="rId48"/>
    <p:sldId id="2097" r:id="rId49"/>
    <p:sldId id="2098" r:id="rId50"/>
    <p:sldId id="2099" r:id="rId51"/>
    <p:sldId id="2100" r:id="rId52"/>
    <p:sldId id="2181" r:id="rId53"/>
    <p:sldId id="2102" r:id="rId54"/>
    <p:sldId id="2103" r:id="rId55"/>
    <p:sldId id="2104" r:id="rId56"/>
    <p:sldId id="2105" r:id="rId57"/>
    <p:sldId id="2106" r:id="rId58"/>
    <p:sldId id="2107" r:id="rId59"/>
    <p:sldId id="2108" r:id="rId60"/>
    <p:sldId id="2109" r:id="rId61"/>
    <p:sldId id="2110" r:id="rId62"/>
    <p:sldId id="2111" r:id="rId63"/>
    <p:sldId id="2112" r:id="rId64"/>
    <p:sldId id="2113" r:id="rId65"/>
    <p:sldId id="2114" r:id="rId66"/>
    <p:sldId id="2115" r:id="rId67"/>
    <p:sldId id="2116" r:id="rId68"/>
    <p:sldId id="2182" r:id="rId69"/>
    <p:sldId id="2118" r:id="rId70"/>
    <p:sldId id="2119" r:id="rId71"/>
    <p:sldId id="2191" r:id="rId72"/>
    <p:sldId id="2120" r:id="rId73"/>
    <p:sldId id="2121" r:id="rId74"/>
    <p:sldId id="2122" r:id="rId75"/>
    <p:sldId id="2123" r:id="rId76"/>
    <p:sldId id="2124" r:id="rId77"/>
    <p:sldId id="2125" r:id="rId78"/>
    <p:sldId id="2126" r:id="rId79"/>
    <p:sldId id="2127" r:id="rId80"/>
    <p:sldId id="2128" r:id="rId81"/>
    <p:sldId id="2129" r:id="rId82"/>
    <p:sldId id="2130" r:id="rId83"/>
    <p:sldId id="2131" r:id="rId84"/>
    <p:sldId id="2132" r:id="rId85"/>
    <p:sldId id="2133" r:id="rId86"/>
    <p:sldId id="2134" r:id="rId87"/>
    <p:sldId id="2135" r:id="rId88"/>
    <p:sldId id="2136" r:id="rId89"/>
    <p:sldId id="2137" r:id="rId90"/>
    <p:sldId id="2138" r:id="rId91"/>
    <p:sldId id="2139" r:id="rId92"/>
    <p:sldId id="2140" r:id="rId93"/>
    <p:sldId id="2141" r:id="rId94"/>
    <p:sldId id="2183" r:id="rId95"/>
    <p:sldId id="2143" r:id="rId96"/>
    <p:sldId id="2144" r:id="rId97"/>
    <p:sldId id="2145" r:id="rId98"/>
    <p:sldId id="2146" r:id="rId99"/>
    <p:sldId id="2147" r:id="rId100"/>
    <p:sldId id="2184" r:id="rId101"/>
    <p:sldId id="2149" r:id="rId102"/>
    <p:sldId id="2192" r:id="rId103"/>
    <p:sldId id="2185" r:id="rId104"/>
    <p:sldId id="2151" r:id="rId105"/>
    <p:sldId id="2152" r:id="rId106"/>
    <p:sldId id="2153" r:id="rId107"/>
    <p:sldId id="2154" r:id="rId108"/>
    <p:sldId id="2155" r:id="rId109"/>
    <p:sldId id="2157" r:id="rId110"/>
    <p:sldId id="2158" r:id="rId111"/>
    <p:sldId id="2159" r:id="rId112"/>
    <p:sldId id="2160" r:id="rId113"/>
    <p:sldId id="2186" r:id="rId114"/>
    <p:sldId id="2162" r:id="rId115"/>
    <p:sldId id="2163" r:id="rId116"/>
    <p:sldId id="2164" r:id="rId117"/>
    <p:sldId id="2165" r:id="rId118"/>
    <p:sldId id="2187" r:id="rId119"/>
    <p:sldId id="2167" r:id="rId120"/>
    <p:sldId id="2168" r:id="rId121"/>
    <p:sldId id="2169" r:id="rId122"/>
    <p:sldId id="2170" r:id="rId123"/>
    <p:sldId id="2171" r:id="rId124"/>
    <p:sldId id="2172" r:id="rId125"/>
    <p:sldId id="2173" r:id="rId126"/>
    <p:sldId id="2188" r:id="rId127"/>
    <p:sldId id="2175" r:id="rId128"/>
    <p:sldId id="2176" r:id="rId129"/>
    <p:sldId id="2189" r:id="rId130"/>
  </p:sldIdLst>
  <p:sldSz cx="10475913" cy="7019925"/>
  <p:notesSz cx="7099300" cy="10234613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66363" algn="l" rtl="0" fontAlgn="base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32727" algn="l" rtl="0" fontAlgn="base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99089" algn="l" rtl="0" fontAlgn="base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65452" algn="l" rtl="0" fontAlgn="base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331815" algn="l" defTabSz="932727" rtl="0" eaLnBrk="1" latinLnBrk="0" hangingPunct="1">
      <a:defRPr sz="1400" kern="1200">
        <a:solidFill>
          <a:schemeClr val="tx1"/>
        </a:solidFill>
        <a:latin typeface="Arial" charset="0"/>
        <a:ea typeface="+mn-ea"/>
        <a:cs typeface="Arial" charset="0"/>
      </a:defRPr>
    </a:lvl6pPr>
    <a:lvl7pPr marL="2798179" algn="l" defTabSz="932727" rtl="0" eaLnBrk="1" latinLnBrk="0" hangingPunct="1">
      <a:defRPr sz="1400" kern="1200">
        <a:solidFill>
          <a:schemeClr val="tx1"/>
        </a:solidFill>
        <a:latin typeface="Arial" charset="0"/>
        <a:ea typeface="+mn-ea"/>
        <a:cs typeface="Arial" charset="0"/>
      </a:defRPr>
    </a:lvl7pPr>
    <a:lvl8pPr marL="3264541" algn="l" defTabSz="932727" rtl="0" eaLnBrk="1" latinLnBrk="0" hangingPunct="1">
      <a:defRPr sz="1400" kern="1200">
        <a:solidFill>
          <a:schemeClr val="tx1"/>
        </a:solidFill>
        <a:latin typeface="Arial" charset="0"/>
        <a:ea typeface="+mn-ea"/>
        <a:cs typeface="Arial" charset="0"/>
      </a:defRPr>
    </a:lvl8pPr>
    <a:lvl9pPr marL="3730904" algn="l" defTabSz="932727" rtl="0" eaLnBrk="1" latinLnBrk="0" hangingPunct="1">
      <a:defRPr sz="1400"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211" userDrawn="1">
          <p15:clr>
            <a:srgbClr val="A4A3A4"/>
          </p15:clr>
        </p15:guide>
        <p15:guide id="2" pos="330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 userDrawn="1">
          <p15:clr>
            <a:srgbClr val="A4A3A4"/>
          </p15:clr>
        </p15:guide>
        <p15:guide id="2" pos="2236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5" name="Author" initials="A" lastIdx="0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9933"/>
    <a:srgbClr val="FF3300"/>
    <a:srgbClr val="FF6600"/>
    <a:srgbClr val="1E591E"/>
    <a:srgbClr val="0066FF"/>
    <a:srgbClr val="236A24"/>
    <a:srgbClr val="0000CC"/>
    <a:srgbClr val="002777"/>
    <a:srgbClr val="00246D"/>
    <a:srgbClr val="FF66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Aucun style, aucune grill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Style moyen 2 - Accentuation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Style moyen 2 - Accentuation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940675A-B579-460E-94D1-54222C63F5DA}" styleName="Aucun style, grille du tableau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DBED569-4797-4DF1-A0F4-6AAB3CD982D8}" styleName="Style léger 3 - Accentuation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F2DE63D5-997A-4646-A377-4702673A728D}" styleName="Style léger 2 - Accentuation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3C2FFA5D-87B4-456A-9821-1D502468CF0F}" styleName="Style à thème 1 - Accentuation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73" autoAdjust="0"/>
    <p:restoredTop sz="93883" autoAdjust="0"/>
  </p:normalViewPr>
  <p:slideViewPr>
    <p:cSldViewPr>
      <p:cViewPr varScale="1">
        <p:scale>
          <a:sx n="66" d="100"/>
          <a:sy n="66" d="100"/>
        </p:scale>
        <p:origin x="1028" y="48"/>
      </p:cViewPr>
      <p:guideLst>
        <p:guide orient="horz" pos="2211"/>
        <p:guide pos="3302"/>
      </p:guideLst>
    </p:cSldViewPr>
  </p:slideViewPr>
  <p:outlineViewPr>
    <p:cViewPr>
      <p:scale>
        <a:sx n="33" d="100"/>
        <a:sy n="33" d="100"/>
      </p:scale>
      <p:origin x="0" y="2511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-22194"/>
    </p:cViewPr>
  </p:sorterViewPr>
  <p:notesViewPr>
    <p:cSldViewPr>
      <p:cViewPr varScale="1">
        <p:scale>
          <a:sx n="71" d="100"/>
          <a:sy n="71" d="100"/>
        </p:scale>
        <p:origin x="3536" y="184"/>
      </p:cViewPr>
      <p:guideLst>
        <p:guide orient="horz" pos="3224"/>
        <p:guide pos="223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commentAuthors" Target="commentAuthor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26" Type="http://schemas.openxmlformats.org/officeDocument/2006/relationships/slide" Target="slides/slide125.xml"/><Relationship Id="rId13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13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notesMaster" Target="notesMasters/notesMaster1.xml"/><Relationship Id="rId136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2750475" y="342084"/>
            <a:ext cx="1735285" cy="226591"/>
          </a:xfrm>
          <a:prstGeom prst="rect">
            <a:avLst/>
          </a:prstGeom>
        </p:spPr>
        <p:txBody>
          <a:bodyPr vert="horz" wrap="square" lIns="36000" tIns="36000" rIns="36000" bIns="36000" rtlCol="0">
            <a:spAutoFit/>
          </a:bodyPr>
          <a:lstStyle>
            <a:lvl1pPr algn="l">
              <a:defRPr sz="1200"/>
            </a:lvl1pPr>
          </a:lstStyle>
          <a:p>
            <a:pPr algn="ctr"/>
            <a:r>
              <a:rPr lang="fr-FR" sz="1000" dirty="0">
                <a:latin typeface="Gill Sans MT" panose="020B0502020104020203" pitchFamily="34" charset="77"/>
              </a:rPr>
              <a:t>CBC-Orsys-2020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3"/>
          </p:nvPr>
        </p:nvSpPr>
        <p:spPr>
          <a:xfrm>
            <a:off x="3449752" y="9752240"/>
            <a:ext cx="459938" cy="261610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>
            <a:lvl1pPr algn="r">
              <a:defRPr sz="1200"/>
            </a:lvl1pPr>
          </a:lstStyle>
          <a:p>
            <a:pPr algn="ctr"/>
            <a:fld id="{BDEDB053-3488-43E7-A911-DF4A4458D72B}" type="slidenum">
              <a:rPr lang="fr-FR" sz="1100" smtClean="0">
                <a:latin typeface="Gill Sans MT" panose="020B0502020104020203" pitchFamily="34" charset="77"/>
              </a:rPr>
              <a:pPr algn="ctr"/>
              <a:t>‹#›</a:t>
            </a:fld>
            <a:endParaRPr lang="fr-FR" sz="1100" dirty="0">
              <a:latin typeface="Gill Sans MT" panose="020B050202010402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319413642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1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19"/>
            <a:ext cx="3076364" cy="5116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440" tIns="47720" rIns="95440" bIns="47720" numCol="1" anchor="t" anchorCtr="0" compatLnSpc="1">
            <a:prstTxWarp prst="textNoShape">
              <a:avLst/>
            </a:prstTxWarp>
          </a:bodyPr>
          <a:lstStyle>
            <a:lvl1pPr>
              <a:defRPr sz="1200" b="0" i="0">
                <a:latin typeface="Gill Sans MT" panose="020B0502020104020203" pitchFamily="34" charset="77"/>
                <a:cs typeface="Arial" pitchFamily="34" charset="0"/>
              </a:defRPr>
            </a:lvl1pPr>
          </a:lstStyle>
          <a:p>
            <a:pPr>
              <a:defRPr/>
            </a:pPr>
            <a:r>
              <a:rPr lang="fr-FR" dirty="0" err="1"/>
              <a:t>fdf</a:t>
            </a:r>
            <a:endParaRPr lang="fr-FR" dirty="0"/>
          </a:p>
        </p:txBody>
      </p:sp>
      <p:sp>
        <p:nvSpPr>
          <p:cNvPr id="17101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0915" y="19"/>
            <a:ext cx="3076364" cy="5116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440" tIns="47720" rIns="95440" bIns="47720" numCol="1" anchor="t" anchorCtr="0" compatLnSpc="1">
            <a:prstTxWarp prst="textNoShape">
              <a:avLst/>
            </a:prstTxWarp>
          </a:bodyPr>
          <a:lstStyle>
            <a:lvl1pPr algn="r">
              <a:defRPr sz="1200" b="0" i="0">
                <a:latin typeface="Gill Sans MT" panose="020B0502020104020203" pitchFamily="34" charset="77"/>
                <a:cs typeface="Arial" pitchFamily="34" charset="0"/>
              </a:defRPr>
            </a:lvl1pPr>
          </a:lstStyle>
          <a:p>
            <a:pPr>
              <a:defRPr/>
            </a:pPr>
            <a:endParaRPr lang="fr-FR" dirty="0"/>
          </a:p>
        </p:txBody>
      </p:sp>
      <p:sp>
        <p:nvSpPr>
          <p:cNvPr id="3174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685800" y="768350"/>
            <a:ext cx="5727700" cy="3838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101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931" y="4862540"/>
            <a:ext cx="5679440" cy="46046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440" tIns="47720" rIns="95440" bIns="47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noProof="0" dirty="0"/>
              <a:t>Click to </a:t>
            </a:r>
            <a:r>
              <a:rPr lang="fr-FR" noProof="0" dirty="0" err="1"/>
              <a:t>edit</a:t>
            </a:r>
            <a:r>
              <a:rPr lang="fr-FR" noProof="0" dirty="0"/>
              <a:t> Master </a:t>
            </a:r>
            <a:r>
              <a:rPr lang="fr-FR" noProof="0" dirty="0" err="1"/>
              <a:t>text</a:t>
            </a:r>
            <a:r>
              <a:rPr lang="fr-FR" noProof="0" dirty="0"/>
              <a:t> styles</a:t>
            </a:r>
          </a:p>
          <a:p>
            <a:pPr lvl="1"/>
            <a:r>
              <a:rPr lang="fr-FR" noProof="0" dirty="0"/>
              <a:t>Second </a:t>
            </a:r>
            <a:r>
              <a:rPr lang="fr-FR" noProof="0" dirty="0" err="1"/>
              <a:t>level</a:t>
            </a:r>
            <a:endParaRPr lang="fr-FR" noProof="0" dirty="0"/>
          </a:p>
          <a:p>
            <a:pPr lvl="2"/>
            <a:r>
              <a:rPr lang="fr-FR" noProof="0" dirty="0" err="1"/>
              <a:t>Third</a:t>
            </a:r>
            <a:r>
              <a:rPr lang="fr-FR" noProof="0" dirty="0"/>
              <a:t> </a:t>
            </a:r>
            <a:r>
              <a:rPr lang="fr-FR" noProof="0" dirty="0" err="1"/>
              <a:t>level</a:t>
            </a:r>
            <a:endParaRPr lang="fr-FR" noProof="0" dirty="0"/>
          </a:p>
          <a:p>
            <a:pPr lvl="3"/>
            <a:r>
              <a:rPr lang="fr-FR" noProof="0" dirty="0" err="1"/>
              <a:t>Fourth</a:t>
            </a:r>
            <a:r>
              <a:rPr lang="fr-FR" noProof="0" dirty="0"/>
              <a:t> </a:t>
            </a:r>
            <a:r>
              <a:rPr lang="fr-FR" noProof="0" dirty="0" err="1"/>
              <a:t>level</a:t>
            </a:r>
            <a:endParaRPr lang="fr-FR" noProof="0" dirty="0"/>
          </a:p>
          <a:p>
            <a:pPr lvl="4"/>
            <a:r>
              <a:rPr lang="fr-FR" noProof="0" dirty="0" err="1"/>
              <a:t>Fifth</a:t>
            </a:r>
            <a:r>
              <a:rPr lang="fr-FR" noProof="0" dirty="0"/>
              <a:t> </a:t>
            </a:r>
            <a:r>
              <a:rPr lang="fr-FR" noProof="0" dirty="0" err="1"/>
              <a:t>level</a:t>
            </a:r>
            <a:endParaRPr lang="fr-FR" noProof="0" dirty="0"/>
          </a:p>
        </p:txBody>
      </p:sp>
      <p:sp>
        <p:nvSpPr>
          <p:cNvPr id="17101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9720941"/>
            <a:ext cx="3076364" cy="5116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440" tIns="47720" rIns="95440" bIns="47720" numCol="1" anchor="b" anchorCtr="0" compatLnSpc="1">
            <a:prstTxWarp prst="textNoShape">
              <a:avLst/>
            </a:prstTxWarp>
          </a:bodyPr>
          <a:lstStyle>
            <a:lvl1pPr>
              <a:defRPr sz="1200" b="0" i="0">
                <a:latin typeface="Gill Sans MT" panose="020B0502020104020203" pitchFamily="34" charset="77"/>
                <a:cs typeface="Arial" pitchFamily="34" charset="0"/>
              </a:defRPr>
            </a:lvl1pPr>
          </a:lstStyle>
          <a:p>
            <a:pPr>
              <a:defRPr/>
            </a:pPr>
            <a:r>
              <a:rPr lang="fr-FR" dirty="0" err="1"/>
              <a:t>fsdaf</a:t>
            </a:r>
            <a:endParaRPr lang="fr-FR" dirty="0"/>
          </a:p>
        </p:txBody>
      </p:sp>
      <p:sp>
        <p:nvSpPr>
          <p:cNvPr id="17101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0915" y="9720941"/>
            <a:ext cx="3076364" cy="5116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440" tIns="47720" rIns="95440" bIns="47720" numCol="1" anchor="b" anchorCtr="0" compatLnSpc="1">
            <a:prstTxWarp prst="textNoShape">
              <a:avLst/>
            </a:prstTxWarp>
          </a:bodyPr>
          <a:lstStyle>
            <a:lvl1pPr algn="r">
              <a:defRPr sz="1200" b="0" i="0">
                <a:latin typeface="Gill Sans MT" panose="020B0502020104020203" pitchFamily="34" charset="77"/>
                <a:cs typeface="Arial" pitchFamily="34" charset="0"/>
              </a:defRPr>
            </a:lvl1pPr>
          </a:lstStyle>
          <a:p>
            <a:pPr>
              <a:defRPr/>
            </a:pPr>
            <a:fld id="{8612E637-D044-474B-ACE3-88C58B5B8B55}" type="slidenum">
              <a:rPr lang="fr-FR" smtClean="0"/>
              <a:pPr>
                <a:defRPr/>
              </a:pPr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67948167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algn="l" rtl="0" eaLnBrk="0" fontAlgn="base" hangingPunct="0">
      <a:spcBef>
        <a:spcPct val="30000"/>
      </a:spcBef>
      <a:spcAft>
        <a:spcPct val="0"/>
      </a:spcAft>
      <a:defRPr sz="1200" b="0" i="0" kern="1200">
        <a:solidFill>
          <a:schemeClr val="tx1"/>
        </a:solidFill>
        <a:latin typeface="Gill Sans MT" panose="020B0502020104020203" pitchFamily="34" charset="77"/>
        <a:ea typeface="+mn-ea"/>
        <a:cs typeface="Arial" pitchFamily="34" charset="0"/>
      </a:defRPr>
    </a:lvl1pPr>
    <a:lvl2pPr marL="466363" algn="l" rtl="0" eaLnBrk="0" fontAlgn="base" hangingPunct="0">
      <a:spcBef>
        <a:spcPct val="30000"/>
      </a:spcBef>
      <a:spcAft>
        <a:spcPct val="0"/>
      </a:spcAft>
      <a:defRPr sz="1200" b="0" i="0" kern="1200">
        <a:solidFill>
          <a:schemeClr val="tx1"/>
        </a:solidFill>
        <a:latin typeface="Gill Sans MT" panose="020B0502020104020203" pitchFamily="34" charset="77"/>
        <a:ea typeface="+mn-ea"/>
        <a:cs typeface="Arial" pitchFamily="34" charset="0"/>
      </a:defRPr>
    </a:lvl2pPr>
    <a:lvl3pPr marL="932727" algn="l" rtl="0" eaLnBrk="0" fontAlgn="base" hangingPunct="0">
      <a:spcBef>
        <a:spcPct val="30000"/>
      </a:spcBef>
      <a:spcAft>
        <a:spcPct val="0"/>
      </a:spcAft>
      <a:defRPr sz="1200" b="0" i="0" kern="1200">
        <a:solidFill>
          <a:schemeClr val="tx1"/>
        </a:solidFill>
        <a:latin typeface="Gill Sans MT" panose="020B0502020104020203" pitchFamily="34" charset="77"/>
        <a:ea typeface="+mn-ea"/>
        <a:cs typeface="Arial" pitchFamily="34" charset="0"/>
      </a:defRPr>
    </a:lvl3pPr>
    <a:lvl4pPr marL="1399089" algn="l" rtl="0" eaLnBrk="0" fontAlgn="base" hangingPunct="0">
      <a:spcBef>
        <a:spcPct val="30000"/>
      </a:spcBef>
      <a:spcAft>
        <a:spcPct val="0"/>
      </a:spcAft>
      <a:defRPr sz="1200" b="0" i="0" kern="1200">
        <a:solidFill>
          <a:schemeClr val="tx1"/>
        </a:solidFill>
        <a:latin typeface="Gill Sans MT" panose="020B0502020104020203" pitchFamily="34" charset="77"/>
        <a:ea typeface="+mn-ea"/>
        <a:cs typeface="Arial" pitchFamily="34" charset="0"/>
      </a:defRPr>
    </a:lvl4pPr>
    <a:lvl5pPr marL="1865452" algn="l" rtl="0" eaLnBrk="0" fontAlgn="base" hangingPunct="0">
      <a:spcBef>
        <a:spcPct val="30000"/>
      </a:spcBef>
      <a:spcAft>
        <a:spcPct val="0"/>
      </a:spcAft>
      <a:defRPr sz="1200" b="0" i="0" kern="1200">
        <a:solidFill>
          <a:schemeClr val="tx1"/>
        </a:solidFill>
        <a:latin typeface="Gill Sans MT" panose="020B0502020104020203" pitchFamily="34" charset="77"/>
        <a:ea typeface="+mn-ea"/>
        <a:cs typeface="Arial" pitchFamily="34" charset="0"/>
      </a:defRPr>
    </a:lvl5pPr>
    <a:lvl6pPr marL="2331815" algn="l" defTabSz="93272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179" algn="l" defTabSz="93272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41" algn="l" defTabSz="93272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04" algn="l" defTabSz="93272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e la date 2">
            <a:extLst>
              <a:ext uri="{FF2B5EF4-FFF2-40B4-BE49-F238E27FC236}">
                <a16:creationId xmlns:a16="http://schemas.microsoft.com/office/drawing/2014/main" id="{6254CC53-A3B3-304E-9739-C0B0265D59F3}"/>
              </a:ext>
            </a:extLst>
          </p:cNvPr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fld id="{3C0A975C-8FB4-DA42-9B4D-768AFD1C0859}" type="datetimeFigureOut">
              <a:rPr lang="fr-FR"/>
              <a:pPr>
                <a:defRPr/>
              </a:pPr>
              <a:t>01/06/2024</a:t>
            </a:fld>
            <a:endParaRPr lang="x-none" dirty="0"/>
          </a:p>
        </p:txBody>
      </p:sp>
      <p:sp>
        <p:nvSpPr>
          <p:cNvPr id="10242" name="Espace réservé du numéro de diapositive 6">
            <a:extLst>
              <a:ext uri="{FF2B5EF4-FFF2-40B4-BE49-F238E27FC236}">
                <a16:creationId xmlns:a16="http://schemas.microsoft.com/office/drawing/2014/main" id="{3FF7944D-0AAF-4C47-95F4-74900430A6A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9pPr>
          </a:lstStyle>
          <a:p>
            <a:fld id="{6B6F2B6F-0E1A-5C44-BCE3-968376619C31}" type="slidenum">
              <a:rPr lang="fr-FR" altLang="fr-FR" sz="1100" smtClean="0">
                <a:latin typeface="Gill Sans MT" panose="020B0502020104020203" pitchFamily="34" charset="77"/>
                <a:cs typeface="Arial" panose="020B0604020202020204" pitchFamily="34" charset="0"/>
              </a:rPr>
              <a:pPr/>
              <a:t>1</a:t>
            </a:fld>
            <a:endParaRPr lang="fr-FR" altLang="fr-FR" sz="1100" dirty="0">
              <a:latin typeface="Gill Sans MT" panose="020B0502020104020203" pitchFamily="34" charset="77"/>
              <a:cs typeface="Arial" panose="020B0604020202020204" pitchFamily="34" charset="0"/>
            </a:endParaRPr>
          </a:p>
        </p:txBody>
      </p:sp>
      <p:sp>
        <p:nvSpPr>
          <p:cNvPr id="10243" name="Espace réservé de l'image des diapositives 1">
            <a:extLst>
              <a:ext uri="{FF2B5EF4-FFF2-40B4-BE49-F238E27FC236}">
                <a16:creationId xmlns:a16="http://schemas.microsoft.com/office/drawing/2014/main" id="{E232C02B-E552-984C-8EB8-33A1D0879E8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74725" y="1279525"/>
            <a:ext cx="5149850" cy="3452813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4" name="Espace réservé des notes 2">
            <a:extLst>
              <a:ext uri="{FF2B5EF4-FFF2-40B4-BE49-F238E27FC236}">
                <a16:creationId xmlns:a16="http://schemas.microsoft.com/office/drawing/2014/main" id="{57490418-D682-A347-8AF4-220654BFCB4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ln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fr-FR" altLang="fr-FR" dirty="0"/>
          </a:p>
        </p:txBody>
      </p:sp>
      <p:sp>
        <p:nvSpPr>
          <p:cNvPr id="10245" name="Espace réservé du numéro de diapositive 3">
            <a:extLst>
              <a:ext uri="{FF2B5EF4-FFF2-40B4-BE49-F238E27FC236}">
                <a16:creationId xmlns:a16="http://schemas.microsoft.com/office/drawing/2014/main" id="{D1F8A291-4C9A-E447-AFDD-0382504FCCD7}"/>
              </a:ext>
            </a:extLst>
          </p:cNvPr>
          <p:cNvSpPr txBox="1">
            <a:spLocks noGrp="1"/>
          </p:cNvSpPr>
          <p:nvPr/>
        </p:nvSpPr>
        <p:spPr bwMode="auto">
          <a:xfrm>
            <a:off x="4021615" y="9720263"/>
            <a:ext cx="3076098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6850" tIns="43425" rIns="86850" bIns="43425" anchor="b"/>
          <a:lstStyle>
            <a:lvl1pPr>
              <a:defRPr sz="3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9pPr>
          </a:lstStyle>
          <a:p>
            <a:pPr algn="r" eaLnBrk="1" hangingPunct="1"/>
            <a:fld id="{63D2D1C5-BA3B-BD48-BB24-18296967571B}" type="slidenum">
              <a:rPr lang="fr-FR" altLang="fr-FR" sz="1100">
                <a:latin typeface="Gill Sans MT" panose="020B0502020104020203" pitchFamily="34" charset="77"/>
                <a:cs typeface="Arial" panose="020B0604020202020204" pitchFamily="34" charset="0"/>
              </a:rPr>
              <a:pPr algn="r" eaLnBrk="1" hangingPunct="1"/>
              <a:t>1</a:t>
            </a:fld>
            <a:endParaRPr lang="fr-FR" altLang="fr-FR" sz="1100" dirty="0">
              <a:latin typeface="Gill Sans MT" panose="020B0502020104020203" pitchFamily="34" charset="7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91542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e la date 2">
            <a:extLst>
              <a:ext uri="{FF2B5EF4-FFF2-40B4-BE49-F238E27FC236}">
                <a16:creationId xmlns:a16="http://schemas.microsoft.com/office/drawing/2014/main" id="{C94E4280-C163-BE4D-8923-83306C15F6CD}"/>
              </a:ext>
            </a:extLst>
          </p:cNvPr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fld id="{4BE79701-11F6-1F4F-A8FC-6D7F99E83116}" type="datetimeFigureOut">
              <a:rPr lang="fr-FR"/>
              <a:pPr>
                <a:defRPr/>
              </a:pPr>
              <a:t>01/06/2024</a:t>
            </a:fld>
            <a:endParaRPr lang="x-none" dirty="0"/>
          </a:p>
        </p:txBody>
      </p:sp>
      <p:sp>
        <p:nvSpPr>
          <p:cNvPr id="12290" name="Espace réservé du numéro de diapositive 6">
            <a:extLst>
              <a:ext uri="{FF2B5EF4-FFF2-40B4-BE49-F238E27FC236}">
                <a16:creationId xmlns:a16="http://schemas.microsoft.com/office/drawing/2014/main" id="{F755D0E2-73F9-0944-B978-778B8CB201E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9pPr>
          </a:lstStyle>
          <a:p>
            <a:fld id="{A46B3970-6C33-354D-BDBD-1FF646872BC0}" type="slidenum">
              <a:rPr lang="fr-FR" altLang="fr-FR" sz="1100" smtClean="0">
                <a:latin typeface="Gill Sans MT" panose="020B0502020104020203" pitchFamily="34" charset="77"/>
                <a:cs typeface="Arial" panose="020B0604020202020204" pitchFamily="34" charset="0"/>
              </a:rPr>
              <a:pPr/>
              <a:t>2</a:t>
            </a:fld>
            <a:endParaRPr lang="fr-FR" altLang="fr-FR" sz="1100" dirty="0">
              <a:latin typeface="Gill Sans MT" panose="020B0502020104020203" pitchFamily="34" charset="77"/>
              <a:cs typeface="Arial" panose="020B0604020202020204" pitchFamily="34" charset="0"/>
            </a:endParaRPr>
          </a:p>
        </p:txBody>
      </p:sp>
      <p:sp>
        <p:nvSpPr>
          <p:cNvPr id="12291" name="Espace réservé de l'image des diapositives 1">
            <a:extLst>
              <a:ext uri="{FF2B5EF4-FFF2-40B4-BE49-F238E27FC236}">
                <a16:creationId xmlns:a16="http://schemas.microsoft.com/office/drawing/2014/main" id="{47E0508F-7AF7-AE44-B6AC-E27120C270A1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74725" y="1279525"/>
            <a:ext cx="5149850" cy="3452813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292" name="Espace réservé des notes 2">
            <a:extLst>
              <a:ext uri="{FF2B5EF4-FFF2-40B4-BE49-F238E27FC236}">
                <a16:creationId xmlns:a16="http://schemas.microsoft.com/office/drawing/2014/main" id="{12BA9E12-3E71-9A49-B474-2C3C17E8E11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ln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fr-FR" altLang="fr-FR" dirty="0"/>
          </a:p>
        </p:txBody>
      </p:sp>
      <p:sp>
        <p:nvSpPr>
          <p:cNvPr id="12293" name="Espace réservé du numéro de diapositive 3">
            <a:extLst>
              <a:ext uri="{FF2B5EF4-FFF2-40B4-BE49-F238E27FC236}">
                <a16:creationId xmlns:a16="http://schemas.microsoft.com/office/drawing/2014/main" id="{2E54266E-2349-D946-AF6F-9EE1B2BD001A}"/>
              </a:ext>
            </a:extLst>
          </p:cNvPr>
          <p:cNvSpPr txBox="1">
            <a:spLocks noGrp="1"/>
          </p:cNvSpPr>
          <p:nvPr/>
        </p:nvSpPr>
        <p:spPr bwMode="auto">
          <a:xfrm>
            <a:off x="4021615" y="9720263"/>
            <a:ext cx="3076098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6850" tIns="43425" rIns="86850" bIns="43425" anchor="b"/>
          <a:lstStyle>
            <a:lvl1pPr>
              <a:defRPr sz="3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9pPr>
          </a:lstStyle>
          <a:p>
            <a:pPr algn="r" eaLnBrk="1" hangingPunct="1"/>
            <a:fld id="{D02FEF2A-BF4F-EA47-B276-3E1F4B90D793}" type="slidenum">
              <a:rPr lang="fr-FR" altLang="fr-FR" sz="1100">
                <a:latin typeface="Gill Sans MT" panose="020B0502020104020203" pitchFamily="34" charset="77"/>
                <a:cs typeface="Arial" panose="020B0604020202020204" pitchFamily="34" charset="0"/>
              </a:rPr>
              <a:pPr algn="r" eaLnBrk="1" hangingPunct="1"/>
              <a:t>2</a:t>
            </a:fld>
            <a:endParaRPr lang="fr-FR" altLang="fr-FR" sz="1100" dirty="0">
              <a:latin typeface="Gill Sans MT" panose="020B0502020104020203" pitchFamily="34" charset="7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88700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e la date 2">
            <a:extLst>
              <a:ext uri="{FF2B5EF4-FFF2-40B4-BE49-F238E27FC236}">
                <a16:creationId xmlns:a16="http://schemas.microsoft.com/office/drawing/2014/main" id="{4BC50F87-0A64-4D4E-A98E-119E05E9CFB5}"/>
              </a:ext>
            </a:extLst>
          </p:cNvPr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fld id="{574A1AE8-F8C0-6E4C-B23B-F2CF66F0DDC4}" type="datetimeFigureOut">
              <a:rPr lang="fr-FR"/>
              <a:pPr>
                <a:defRPr/>
              </a:pPr>
              <a:t>01/06/2024</a:t>
            </a:fld>
            <a:endParaRPr lang="x-none" dirty="0"/>
          </a:p>
        </p:txBody>
      </p:sp>
      <p:sp>
        <p:nvSpPr>
          <p:cNvPr id="14338" name="Espace réservé du numéro de diapositive 6">
            <a:extLst>
              <a:ext uri="{FF2B5EF4-FFF2-40B4-BE49-F238E27FC236}">
                <a16:creationId xmlns:a16="http://schemas.microsoft.com/office/drawing/2014/main" id="{F9E8D056-2C8F-7F41-8474-85A55E99B24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9pPr>
          </a:lstStyle>
          <a:p>
            <a:fld id="{34768BE2-A6F8-C24A-A82A-4F15ECB2DF0E}" type="slidenum">
              <a:rPr lang="fr-FR" altLang="fr-FR" sz="1100" smtClean="0">
                <a:latin typeface="Gill Sans MT" panose="020B0502020104020203" pitchFamily="34" charset="77"/>
                <a:cs typeface="Arial" panose="020B0604020202020204" pitchFamily="34" charset="0"/>
              </a:rPr>
              <a:pPr/>
              <a:t>4</a:t>
            </a:fld>
            <a:endParaRPr lang="fr-FR" altLang="fr-FR" sz="1100" dirty="0">
              <a:latin typeface="Gill Sans MT" panose="020B0502020104020203" pitchFamily="34" charset="77"/>
              <a:cs typeface="Arial" panose="020B0604020202020204" pitchFamily="34" charset="0"/>
            </a:endParaRPr>
          </a:p>
        </p:txBody>
      </p:sp>
      <p:sp>
        <p:nvSpPr>
          <p:cNvPr id="14339" name="Espace réservé de l'image des diapositives 1">
            <a:extLst>
              <a:ext uri="{FF2B5EF4-FFF2-40B4-BE49-F238E27FC236}">
                <a16:creationId xmlns:a16="http://schemas.microsoft.com/office/drawing/2014/main" id="{58638ECC-A81F-D14A-8FFC-5EF54990D04E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74725" y="1279525"/>
            <a:ext cx="5149850" cy="3452813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40" name="Espace réservé des notes 2">
            <a:extLst>
              <a:ext uri="{FF2B5EF4-FFF2-40B4-BE49-F238E27FC236}">
                <a16:creationId xmlns:a16="http://schemas.microsoft.com/office/drawing/2014/main" id="{DDBA986B-79B0-4642-B013-76B66A59CF3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ln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fr-FR" altLang="fr-FR" dirty="0"/>
          </a:p>
        </p:txBody>
      </p:sp>
      <p:sp>
        <p:nvSpPr>
          <p:cNvPr id="14341" name="Espace réservé du numéro de diapositive 3">
            <a:extLst>
              <a:ext uri="{FF2B5EF4-FFF2-40B4-BE49-F238E27FC236}">
                <a16:creationId xmlns:a16="http://schemas.microsoft.com/office/drawing/2014/main" id="{7AF4E074-7A74-8149-9D3B-5A8FA8D08B8C}"/>
              </a:ext>
            </a:extLst>
          </p:cNvPr>
          <p:cNvSpPr txBox="1">
            <a:spLocks noGrp="1"/>
          </p:cNvSpPr>
          <p:nvPr/>
        </p:nvSpPr>
        <p:spPr bwMode="auto">
          <a:xfrm>
            <a:off x="4021615" y="9720263"/>
            <a:ext cx="3076098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6850" tIns="43425" rIns="86850" bIns="43425" anchor="b"/>
          <a:lstStyle>
            <a:lvl1pPr>
              <a:defRPr sz="3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9pPr>
          </a:lstStyle>
          <a:p>
            <a:pPr algn="r" eaLnBrk="1" hangingPunct="1"/>
            <a:fld id="{D839853C-68B1-054E-91BF-A2FC83B50909}" type="slidenum">
              <a:rPr lang="fr-FR" altLang="fr-FR" sz="1100">
                <a:latin typeface="Gill Sans MT" panose="020B0502020104020203" pitchFamily="34" charset="77"/>
                <a:cs typeface="Arial" panose="020B0604020202020204" pitchFamily="34" charset="0"/>
              </a:rPr>
              <a:pPr algn="r" eaLnBrk="1" hangingPunct="1"/>
              <a:t>4</a:t>
            </a:fld>
            <a:endParaRPr lang="fr-FR" altLang="fr-FR" sz="1100" dirty="0">
              <a:latin typeface="Gill Sans MT" panose="020B0502020104020203" pitchFamily="34" charset="7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05370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/>
          <p:cNvSpPr>
            <a:spLocks noGrp="1"/>
          </p:cNvSpPr>
          <p:nvPr>
            <p:ph type="title"/>
          </p:nvPr>
        </p:nvSpPr>
        <p:spPr>
          <a:xfrm>
            <a:off x="795565" y="53578"/>
            <a:ext cx="9428322" cy="506694"/>
          </a:xfrm>
          <a:prstGeom prst="rect">
            <a:avLst/>
          </a:prstGeom>
        </p:spPr>
        <p:txBody>
          <a:bodyPr>
            <a:noAutofit/>
          </a:bodyPr>
          <a:lstStyle>
            <a:lvl1pPr algn="r">
              <a:defRPr sz="3000" b="1" i="0">
                <a:latin typeface="Gill Sans MT" panose="020B0502020104020203" pitchFamily="34" charset="77"/>
              </a:defRPr>
            </a:lvl1pPr>
          </a:lstStyle>
          <a:p>
            <a:r>
              <a:rPr lang="fr-FR" dirty="0"/>
              <a:t>Cliquez pour modifier le style du titre</a:t>
            </a:r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224238" y="931090"/>
            <a:ext cx="10026946" cy="5643627"/>
          </a:xfrm>
          <a:prstGeom prst="rect">
            <a:avLst/>
          </a:prstGeom>
        </p:spPr>
        <p:txBody>
          <a:bodyPr lIns="36000" tIns="36000" rIns="36000" bIns="36000">
            <a:noAutofit/>
          </a:bodyPr>
          <a:lstStyle>
            <a:lvl1pPr marL="448506" indent="-448506">
              <a:buClr>
                <a:schemeClr val="accent5">
                  <a:lumMod val="50000"/>
                </a:schemeClr>
              </a:buClr>
              <a:buFont typeface="Webdings" panose="05030102010509060703" pitchFamily="18" charset="2"/>
              <a:buChar char="&lt;"/>
              <a:defRPr sz="2200" b="0" i="0">
                <a:latin typeface="Gill Sans MT" panose="020B0502020104020203" pitchFamily="34" charset="77"/>
              </a:defRPr>
            </a:lvl1pPr>
            <a:lvl2pPr marL="918872" indent="-454823">
              <a:buClr>
                <a:srgbClr val="C00000"/>
              </a:buClr>
              <a:buFont typeface="Wingdings" panose="05000000000000000000" pitchFamily="2" charset="2"/>
              <a:buChar char="q"/>
              <a:defRPr sz="2000" b="0" i="0">
                <a:latin typeface="Gill Sans MT" panose="020B0502020104020203" pitchFamily="34" charset="77"/>
              </a:defRPr>
            </a:lvl2pPr>
            <a:lvl3pPr>
              <a:defRPr sz="1990" b="0" i="0">
                <a:latin typeface="Gill Sans MT" panose="020B0502020104020203" pitchFamily="34" charset="77"/>
              </a:defRPr>
            </a:lvl3pPr>
            <a:lvl4pPr>
              <a:defRPr sz="1791" b="0" i="0">
                <a:latin typeface="Gill Sans MT" panose="020B0502020104020203" pitchFamily="34" charset="77"/>
              </a:defRPr>
            </a:lvl4pPr>
            <a:lvl5pPr marL="2088221" indent="-232024">
              <a:buFont typeface="Wingdings" panose="05000000000000000000" pitchFamily="2" charset="2"/>
              <a:buChar char="v"/>
              <a:defRPr sz="1592" b="0" i="0">
                <a:latin typeface="Gill Sans MT" panose="020B0502020104020203" pitchFamily="34" charset="77"/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18D8FFF-08FB-2B40-A124-5ED09C5658FD}"/>
              </a:ext>
            </a:extLst>
          </p:cNvPr>
          <p:cNvSpPr/>
          <p:nvPr userDrawn="1"/>
        </p:nvSpPr>
        <p:spPr>
          <a:xfrm>
            <a:off x="1315282" y="629642"/>
            <a:ext cx="8908604" cy="72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fr-FR" sz="2973" b="0" i="0" dirty="0">
              <a:latin typeface="Gill Sans MT" panose="020B0502020104020203" pitchFamily="34" charset="77"/>
            </a:endParaRP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6899ED7-D8FB-4846-8873-269D38FA62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80247" y="6646351"/>
            <a:ext cx="598653" cy="373746"/>
          </a:xfrm>
          <a:prstGeom prst="rect">
            <a:avLst/>
          </a:prstGeom>
        </p:spPr>
        <p:txBody>
          <a:bodyPr/>
          <a:lstStyle>
            <a:lvl1pPr algn="ctr">
              <a:defRPr b="0" i="0">
                <a:solidFill>
                  <a:schemeClr val="tx1"/>
                </a:solidFill>
                <a:latin typeface="Gill Sans MT" panose="020B0502020104020203" pitchFamily="34" charset="77"/>
              </a:defRPr>
            </a:lvl1pPr>
          </a:lstStyle>
          <a:p>
            <a:fld id="{9705A05D-FF3A-44F5-A745-C0E08A1F0267}" type="slidenum">
              <a:rPr lang="fr-FR" smtClean="0"/>
              <a:pPr/>
              <a:t>‹#›</a:t>
            </a:fld>
            <a:endParaRPr lang="fr-FR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985E2C2D-C30D-914F-A5C6-34C251B71BD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396" y="439261"/>
            <a:ext cx="844006" cy="4064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95565" y="42776"/>
            <a:ext cx="9428322" cy="506694"/>
          </a:xfrm>
          <a:prstGeom prst="rect">
            <a:avLst/>
          </a:prstGeom>
        </p:spPr>
        <p:txBody>
          <a:bodyPr>
            <a:noAutofit/>
          </a:bodyPr>
          <a:lstStyle>
            <a:lvl1pPr algn="r">
              <a:defRPr sz="3000" b="1" i="0">
                <a:latin typeface="Gill Sans MT" panose="020B0502020104020203" pitchFamily="34" charset="77"/>
              </a:defRPr>
            </a:lvl1pPr>
          </a:lstStyle>
          <a:p>
            <a:r>
              <a:rPr lang="fr-FR" dirty="0"/>
              <a:t>Cliquez pour modifier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24238" y="931090"/>
            <a:ext cx="10026946" cy="5643627"/>
          </a:xfrm>
          <a:prstGeom prst="rect">
            <a:avLst/>
          </a:prstGeom>
        </p:spPr>
        <p:txBody>
          <a:bodyPr lIns="36000" tIns="36000" rIns="36000" bIns="36000">
            <a:noAutofit/>
          </a:bodyPr>
          <a:lstStyle>
            <a:lvl1pPr marL="448506" indent="-448506">
              <a:buClr>
                <a:schemeClr val="accent5">
                  <a:lumMod val="50000"/>
                </a:schemeClr>
              </a:buClr>
              <a:buFont typeface="Webdings" panose="05030102010509060703" pitchFamily="18" charset="2"/>
              <a:buChar char="&lt;"/>
              <a:defRPr sz="2200" b="0" i="0">
                <a:latin typeface="Gill Sans MT" panose="020B0502020104020203" pitchFamily="34" charset="77"/>
              </a:defRPr>
            </a:lvl1pPr>
            <a:lvl2pPr marL="918872" indent="-454823">
              <a:buClr>
                <a:srgbClr val="C00000"/>
              </a:buClr>
              <a:buFont typeface="Wingdings" panose="05000000000000000000" pitchFamily="2" charset="2"/>
              <a:buChar char="q"/>
              <a:defRPr sz="2000" b="0" i="0">
                <a:latin typeface="Gill Sans MT" panose="020B0502020104020203" pitchFamily="34" charset="77"/>
              </a:defRPr>
            </a:lvl2pPr>
            <a:lvl3pPr>
              <a:defRPr sz="1900" b="0" i="0">
                <a:latin typeface="Gill Sans MT" panose="020B0502020104020203" pitchFamily="34" charset="77"/>
              </a:defRPr>
            </a:lvl3pPr>
            <a:lvl4pPr>
              <a:defRPr sz="1800" b="0" i="0">
                <a:latin typeface="Gill Sans MT" panose="020B0502020104020203" pitchFamily="34" charset="77"/>
              </a:defRPr>
            </a:lvl4pPr>
            <a:lvl5pPr marL="2088221" indent="-232024">
              <a:buFont typeface="Wingdings" panose="05000000000000000000" pitchFamily="2" charset="2"/>
              <a:buChar char="v"/>
              <a:defRPr sz="1592" b="0" i="0">
                <a:latin typeface="Gill Sans MT" panose="020B0502020104020203" pitchFamily="34" charset="77"/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9880247" y="6646351"/>
            <a:ext cx="598653" cy="373746"/>
          </a:xfrm>
          <a:prstGeom prst="rect">
            <a:avLst/>
          </a:prstGeom>
        </p:spPr>
        <p:txBody>
          <a:bodyPr/>
          <a:lstStyle>
            <a:lvl1pPr algn="ctr">
              <a:defRPr b="0" i="0">
                <a:solidFill>
                  <a:schemeClr val="tx1"/>
                </a:solidFill>
                <a:latin typeface="Gill Sans MT" panose="020B0502020104020203" pitchFamily="34" charset="77"/>
              </a:defRPr>
            </a:lvl1pPr>
          </a:lstStyle>
          <a:p>
            <a:fld id="{9705A05D-FF3A-44F5-A745-C0E08A1F0267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271B5B9-7989-674F-89CD-C6BFCB0E28E1}"/>
              </a:ext>
            </a:extLst>
          </p:cNvPr>
          <p:cNvSpPr/>
          <p:nvPr userDrawn="1"/>
        </p:nvSpPr>
        <p:spPr>
          <a:xfrm>
            <a:off x="1315282" y="629642"/>
            <a:ext cx="8908604" cy="72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fr-FR" sz="2973" b="0" i="0" dirty="0">
              <a:latin typeface="Gill Sans MT" panose="020B0502020104020203" pitchFamily="34" charset="77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E4842C5B-6179-F74B-BA6A-4A64FB49945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396" y="439261"/>
            <a:ext cx="844006" cy="4064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/>
          <p:cNvSpPr>
            <a:spLocks noGrp="1"/>
          </p:cNvSpPr>
          <p:nvPr>
            <p:ph type="title"/>
          </p:nvPr>
        </p:nvSpPr>
        <p:spPr>
          <a:xfrm>
            <a:off x="830105" y="53578"/>
            <a:ext cx="9428322" cy="506694"/>
          </a:xfrm>
          <a:prstGeom prst="rect">
            <a:avLst/>
          </a:prstGeom>
        </p:spPr>
        <p:txBody>
          <a:bodyPr>
            <a:noAutofit/>
          </a:bodyPr>
          <a:lstStyle>
            <a:lvl1pPr algn="r">
              <a:defRPr sz="3000" b="1" i="0">
                <a:latin typeface="Gill Sans MT" panose="020B0502020104020203" pitchFamily="34" charset="77"/>
              </a:defRPr>
            </a:lvl1pPr>
          </a:lstStyle>
          <a:p>
            <a:r>
              <a:rPr lang="fr-FR" dirty="0"/>
              <a:t>Cliquez pour modifier le style du titre</a:t>
            </a:r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224238" y="931090"/>
            <a:ext cx="10026946" cy="5643627"/>
          </a:xfrm>
          <a:prstGeom prst="rect">
            <a:avLst/>
          </a:prstGeom>
        </p:spPr>
        <p:txBody>
          <a:bodyPr lIns="36000" tIns="36000" rIns="36000" bIns="36000">
            <a:noAutofit/>
          </a:bodyPr>
          <a:lstStyle>
            <a:lvl1pPr marL="448506" indent="-448506">
              <a:buClr>
                <a:schemeClr val="accent5">
                  <a:lumMod val="50000"/>
                </a:schemeClr>
              </a:buClr>
              <a:buFont typeface="Webdings" panose="05030102010509060703" pitchFamily="18" charset="2"/>
              <a:buChar char="&lt;"/>
              <a:defRPr sz="2200" b="0" i="0">
                <a:latin typeface="Gill Sans MT" panose="020B0502020104020203" pitchFamily="34" charset="77"/>
              </a:defRPr>
            </a:lvl1pPr>
            <a:lvl2pPr marL="918872" indent="-454823">
              <a:buClr>
                <a:srgbClr val="C00000"/>
              </a:buClr>
              <a:buFont typeface="Wingdings" panose="05000000000000000000" pitchFamily="2" charset="2"/>
              <a:buChar char="q"/>
              <a:defRPr sz="2000" b="0" i="0">
                <a:latin typeface="Gill Sans MT" panose="020B0502020104020203" pitchFamily="34" charset="77"/>
              </a:defRPr>
            </a:lvl2pPr>
            <a:lvl3pPr>
              <a:defRPr sz="2000" b="0" i="0">
                <a:latin typeface="Gill Sans MT" panose="020B0502020104020203" pitchFamily="34" charset="77"/>
              </a:defRPr>
            </a:lvl3pPr>
            <a:lvl4pPr>
              <a:defRPr sz="1791" b="0" i="0">
                <a:latin typeface="Gill Sans MT" panose="020B0502020104020203" pitchFamily="34" charset="77"/>
              </a:defRPr>
            </a:lvl4pPr>
            <a:lvl5pPr marL="2088221" indent="-232024">
              <a:buFont typeface="Wingdings" panose="05000000000000000000" pitchFamily="2" charset="2"/>
              <a:buChar char="v"/>
              <a:defRPr sz="1592" b="0" i="0">
                <a:latin typeface="Gill Sans MT" panose="020B0502020104020203" pitchFamily="34" charset="77"/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10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9877517" y="6646351"/>
            <a:ext cx="598653" cy="373746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Gill Sans MT" panose="020B0502020104020203" pitchFamily="34" charset="77"/>
              </a:defRPr>
            </a:lvl1pPr>
          </a:lstStyle>
          <a:p>
            <a:fld id="{9705A05D-FF3A-44F5-A745-C0E08A1F0267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73A0966-4B7E-3E45-A8B8-0EF4B26D0F20}"/>
              </a:ext>
            </a:extLst>
          </p:cNvPr>
          <p:cNvSpPr/>
          <p:nvPr userDrawn="1"/>
        </p:nvSpPr>
        <p:spPr>
          <a:xfrm>
            <a:off x="1315282" y="629642"/>
            <a:ext cx="8908604" cy="72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fr-FR" sz="2973" b="0" i="0" dirty="0">
              <a:latin typeface="Gill Sans MT" panose="020B0502020104020203" pitchFamily="34" charset="77"/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FF35F388-42D0-4F4D-AF18-1F3D2BEBC1B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396" y="439261"/>
            <a:ext cx="844006" cy="4064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/>
          <p:cNvSpPr>
            <a:spLocks noGrp="1"/>
          </p:cNvSpPr>
          <p:nvPr>
            <p:ph type="title"/>
          </p:nvPr>
        </p:nvSpPr>
        <p:spPr>
          <a:xfrm>
            <a:off x="830105" y="53578"/>
            <a:ext cx="9428322" cy="506694"/>
          </a:xfrm>
          <a:prstGeom prst="rect">
            <a:avLst/>
          </a:prstGeom>
        </p:spPr>
        <p:txBody>
          <a:bodyPr>
            <a:noAutofit/>
          </a:bodyPr>
          <a:lstStyle>
            <a:lvl1pPr algn="r">
              <a:defRPr sz="3000" b="1" i="0">
                <a:latin typeface="Gill Sans MT" panose="020B0502020104020203" pitchFamily="34" charset="77"/>
              </a:defRPr>
            </a:lvl1pPr>
          </a:lstStyle>
          <a:p>
            <a:r>
              <a:rPr lang="fr-FR" dirty="0"/>
              <a:t>Cliquez pour modifier le style du titre</a:t>
            </a:r>
          </a:p>
        </p:txBody>
      </p:sp>
      <p:sp>
        <p:nvSpPr>
          <p:cNvPr id="7" name="Espace réservé du contenu 2"/>
          <p:cNvSpPr>
            <a:spLocks noGrp="1"/>
          </p:cNvSpPr>
          <p:nvPr>
            <p:ph idx="1"/>
          </p:nvPr>
        </p:nvSpPr>
        <p:spPr>
          <a:xfrm>
            <a:off x="224238" y="931090"/>
            <a:ext cx="10026946" cy="5643627"/>
          </a:xfrm>
          <a:prstGeom prst="rect">
            <a:avLst/>
          </a:prstGeom>
        </p:spPr>
        <p:txBody>
          <a:bodyPr lIns="36000" tIns="36000" rIns="36000" bIns="36000">
            <a:noAutofit/>
          </a:bodyPr>
          <a:lstStyle>
            <a:lvl1pPr marL="448506" indent="-448506">
              <a:buClr>
                <a:schemeClr val="accent5">
                  <a:lumMod val="50000"/>
                </a:schemeClr>
              </a:buClr>
              <a:buFont typeface="Webdings" panose="05030102010509060703" pitchFamily="18" charset="2"/>
              <a:buChar char="&lt;"/>
              <a:defRPr sz="2200" b="0" i="0">
                <a:latin typeface="Gill Sans MT" panose="020B0502020104020203" pitchFamily="34" charset="77"/>
              </a:defRPr>
            </a:lvl1pPr>
            <a:lvl2pPr marL="918872" indent="-454823">
              <a:buClr>
                <a:srgbClr val="C00000"/>
              </a:buClr>
              <a:buFont typeface="Wingdings" panose="05000000000000000000" pitchFamily="2" charset="2"/>
              <a:buChar char="q"/>
              <a:defRPr sz="2000" b="0" i="0">
                <a:latin typeface="Gill Sans MT" panose="020B0502020104020203" pitchFamily="34" charset="77"/>
              </a:defRPr>
            </a:lvl2pPr>
            <a:lvl3pPr>
              <a:defRPr sz="1990" b="0" i="0">
                <a:latin typeface="Gill Sans MT" panose="020B0502020104020203" pitchFamily="34" charset="77"/>
              </a:defRPr>
            </a:lvl3pPr>
            <a:lvl4pPr>
              <a:defRPr sz="1791" b="0" i="0">
                <a:latin typeface="Gill Sans MT" panose="020B0502020104020203" pitchFamily="34" charset="77"/>
              </a:defRPr>
            </a:lvl4pPr>
            <a:lvl5pPr marL="2088221" indent="-232024">
              <a:buFont typeface="Wingdings" panose="05000000000000000000" pitchFamily="2" charset="2"/>
              <a:buChar char="v"/>
              <a:defRPr sz="1592" b="0" i="0">
                <a:latin typeface="Gill Sans MT" panose="020B0502020104020203" pitchFamily="34" charset="77"/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9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9877517" y="6646351"/>
            <a:ext cx="598653" cy="373746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Gill Sans MT" panose="020B0502020104020203" pitchFamily="34" charset="77"/>
              </a:defRPr>
            </a:lvl1pPr>
          </a:lstStyle>
          <a:p>
            <a:fld id="{9705A05D-FF3A-44F5-A745-C0E08A1F0267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7B5AADB-487A-354E-B05A-FCDA9A81D840}"/>
              </a:ext>
            </a:extLst>
          </p:cNvPr>
          <p:cNvSpPr/>
          <p:nvPr userDrawn="1"/>
        </p:nvSpPr>
        <p:spPr>
          <a:xfrm>
            <a:off x="1315282" y="629642"/>
            <a:ext cx="8908604" cy="72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fr-FR" sz="2973" b="0" i="0" dirty="0">
              <a:latin typeface="Gill Sans MT" panose="020B0502020104020203" pitchFamily="34" charset="77"/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A3EE0D6C-E254-8C46-845E-3DBF8470B62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396" y="439261"/>
            <a:ext cx="844006" cy="4064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1"/>
          <p:cNvSpPr>
            <a:spLocks noGrp="1"/>
          </p:cNvSpPr>
          <p:nvPr>
            <p:ph type="title"/>
          </p:nvPr>
        </p:nvSpPr>
        <p:spPr>
          <a:xfrm>
            <a:off x="795565" y="53578"/>
            <a:ext cx="9428322" cy="506694"/>
          </a:xfrm>
          <a:prstGeom prst="rect">
            <a:avLst/>
          </a:prstGeom>
        </p:spPr>
        <p:txBody>
          <a:bodyPr>
            <a:noAutofit/>
          </a:bodyPr>
          <a:lstStyle>
            <a:lvl1pPr algn="r">
              <a:defRPr sz="3000" b="1" i="0">
                <a:latin typeface="Gill Sans MT" panose="020B0502020104020203" pitchFamily="34" charset="77"/>
              </a:defRPr>
            </a:lvl1pPr>
          </a:lstStyle>
          <a:p>
            <a:r>
              <a:rPr lang="fr-FR" dirty="0"/>
              <a:t>Cliquez pour modifier le style du titre</a:t>
            </a:r>
          </a:p>
        </p:txBody>
      </p:sp>
      <p:sp>
        <p:nvSpPr>
          <p:cNvPr id="10" name="Espace réservé du contenu 2"/>
          <p:cNvSpPr>
            <a:spLocks noGrp="1"/>
          </p:cNvSpPr>
          <p:nvPr>
            <p:ph idx="1"/>
          </p:nvPr>
        </p:nvSpPr>
        <p:spPr>
          <a:xfrm>
            <a:off x="224238" y="931090"/>
            <a:ext cx="10026946" cy="5643627"/>
          </a:xfrm>
          <a:prstGeom prst="rect">
            <a:avLst/>
          </a:prstGeom>
        </p:spPr>
        <p:txBody>
          <a:bodyPr lIns="36000" tIns="36000" rIns="36000" bIns="36000">
            <a:noAutofit/>
          </a:bodyPr>
          <a:lstStyle>
            <a:lvl1pPr marL="448506" indent="-448506">
              <a:buClr>
                <a:schemeClr val="accent5">
                  <a:lumMod val="50000"/>
                </a:schemeClr>
              </a:buClr>
              <a:buFont typeface="Webdings" panose="05030102010509060703" pitchFamily="18" charset="2"/>
              <a:buChar char="&lt;"/>
              <a:defRPr sz="2200" b="0" i="0">
                <a:latin typeface="Gill Sans MT" panose="020B0502020104020203" pitchFamily="34" charset="77"/>
              </a:defRPr>
            </a:lvl1pPr>
            <a:lvl2pPr marL="918872" indent="-454823">
              <a:buClr>
                <a:srgbClr val="C00000"/>
              </a:buClr>
              <a:buFont typeface="Wingdings" panose="05000000000000000000" pitchFamily="2" charset="2"/>
              <a:buChar char="q"/>
              <a:defRPr sz="2000" b="0" i="0">
                <a:latin typeface="Gill Sans MT" panose="020B0502020104020203" pitchFamily="34" charset="77"/>
              </a:defRPr>
            </a:lvl2pPr>
            <a:lvl3pPr>
              <a:defRPr sz="1990" b="0" i="0">
                <a:latin typeface="Gill Sans MT" panose="020B0502020104020203" pitchFamily="34" charset="77"/>
              </a:defRPr>
            </a:lvl3pPr>
            <a:lvl4pPr>
              <a:defRPr sz="1791" b="0" i="0">
                <a:latin typeface="Gill Sans MT" panose="020B0502020104020203" pitchFamily="34" charset="77"/>
              </a:defRPr>
            </a:lvl4pPr>
            <a:lvl5pPr marL="2088221" indent="-232024">
              <a:buFont typeface="Wingdings" panose="05000000000000000000" pitchFamily="2" charset="2"/>
              <a:buChar char="v"/>
              <a:defRPr sz="1592" b="0" i="0">
                <a:latin typeface="Gill Sans MT" panose="020B0502020104020203" pitchFamily="34" charset="77"/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12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9877517" y="6646351"/>
            <a:ext cx="598653" cy="373746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Gill Sans MT" panose="020B0502020104020203" pitchFamily="34" charset="77"/>
              </a:defRPr>
            </a:lvl1pPr>
          </a:lstStyle>
          <a:p>
            <a:fld id="{9705A05D-FF3A-44F5-A745-C0E08A1F0267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F91E873-9EA6-A84A-A455-9D297D27FABD}"/>
              </a:ext>
            </a:extLst>
          </p:cNvPr>
          <p:cNvSpPr/>
          <p:nvPr userDrawn="1"/>
        </p:nvSpPr>
        <p:spPr>
          <a:xfrm>
            <a:off x="1315282" y="629642"/>
            <a:ext cx="8908604" cy="72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fr-FR" sz="2973" b="0" i="0" dirty="0">
              <a:latin typeface="Gill Sans MT" panose="020B0502020104020203" pitchFamily="34" charset="77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398FA09E-DB12-9646-801A-5E09CAA501E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396" y="439261"/>
            <a:ext cx="844006" cy="4064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1"/>
          <p:cNvSpPr txBox="1">
            <a:spLocks/>
          </p:cNvSpPr>
          <p:nvPr userDrawn="1"/>
        </p:nvSpPr>
        <p:spPr>
          <a:xfrm>
            <a:off x="830105" y="53578"/>
            <a:ext cx="9428322" cy="506694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32950" rtl="0" eaLnBrk="1" latinLnBrk="0" hangingPunct="1"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fontAlgn="auto">
              <a:spcAft>
                <a:spcPts val="0"/>
              </a:spcAft>
            </a:pPr>
            <a:r>
              <a:rPr lang="fr-FR" sz="3000" b="1" i="0" dirty="0">
                <a:latin typeface="Gill Sans MT" panose="020B0502020104020203" pitchFamily="34" charset="77"/>
              </a:rPr>
              <a:t>Cliquez pour modifier le style du titre</a:t>
            </a:r>
          </a:p>
        </p:txBody>
      </p:sp>
      <p:sp>
        <p:nvSpPr>
          <p:cNvPr id="9" name="Espace réservé du contenu 2"/>
          <p:cNvSpPr txBox="1">
            <a:spLocks/>
          </p:cNvSpPr>
          <p:nvPr userDrawn="1"/>
        </p:nvSpPr>
        <p:spPr>
          <a:xfrm>
            <a:off x="224238" y="931090"/>
            <a:ext cx="10026946" cy="5643627"/>
          </a:xfrm>
          <a:prstGeom prst="rect">
            <a:avLst/>
          </a:prstGeom>
        </p:spPr>
        <p:txBody>
          <a:bodyPr lIns="35814" tIns="35814" rIns="35814" bIns="35814">
            <a:noAutofit/>
          </a:bodyPr>
          <a:lstStyle>
            <a:lvl1pPr marL="450850" indent="-450850" algn="l" defTabSz="932950" rtl="0" eaLnBrk="1" latinLnBrk="0" hangingPunct="1">
              <a:spcBef>
                <a:spcPct val="20000"/>
              </a:spcBef>
              <a:buClr>
                <a:srgbClr val="339933"/>
              </a:buClr>
              <a:buFont typeface="Webdings" panose="05030102010509060703" pitchFamily="18" charset="2"/>
              <a:buChar char="&lt;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23675" indent="-457200" algn="l" defTabSz="932950" rtl="0" eaLnBrk="1" latinLnBrk="0" hangingPunct="1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q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66187" indent="-233237" algn="l" defTabSz="93295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2662" indent="-233237" algn="l" defTabSz="93295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99137" indent="-233237" algn="l" defTabSz="93295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v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612" indent="-233237" algn="l" defTabSz="93295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2087" indent="-233237" algn="l" defTabSz="93295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8562" indent="-233237" algn="l" defTabSz="93295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5036" indent="-233237" algn="l" defTabSz="93295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buClr>
                <a:schemeClr val="accent5">
                  <a:lumMod val="50000"/>
                </a:schemeClr>
              </a:buClr>
            </a:pPr>
            <a:r>
              <a:rPr lang="fr-FR" sz="2200" b="0" i="0" dirty="0">
                <a:latin typeface="Gill Sans MT" panose="020B0502020104020203" pitchFamily="34" charset="77"/>
              </a:rPr>
              <a:t>Cliquez pour modifier les styles du texte du masque</a:t>
            </a:r>
          </a:p>
          <a:p>
            <a:pPr lvl="1" fontAlgn="auto">
              <a:spcAft>
                <a:spcPts val="0"/>
              </a:spcAft>
            </a:pPr>
            <a:r>
              <a:rPr lang="fr-FR" sz="2000" b="0" i="0" dirty="0">
                <a:latin typeface="Gill Sans MT" panose="020B0502020104020203" pitchFamily="34" charset="77"/>
              </a:rPr>
              <a:t>Deuxième niveau</a:t>
            </a:r>
          </a:p>
          <a:p>
            <a:pPr lvl="2" fontAlgn="auto">
              <a:spcAft>
                <a:spcPts val="0"/>
              </a:spcAft>
            </a:pPr>
            <a:r>
              <a:rPr lang="fr-FR" sz="1990" b="0" i="0" dirty="0">
                <a:latin typeface="Gill Sans MT" panose="020B0502020104020203" pitchFamily="34" charset="77"/>
              </a:rPr>
              <a:t>Troisième niveau</a:t>
            </a:r>
          </a:p>
          <a:p>
            <a:pPr lvl="3" fontAlgn="auto">
              <a:spcAft>
                <a:spcPts val="0"/>
              </a:spcAft>
            </a:pPr>
            <a:r>
              <a:rPr lang="fr-FR" sz="1791" b="0" i="0" dirty="0">
                <a:latin typeface="Gill Sans MT" panose="020B0502020104020203" pitchFamily="34" charset="77"/>
              </a:rPr>
              <a:t>Quatrième niveau</a:t>
            </a:r>
          </a:p>
          <a:p>
            <a:pPr lvl="4" fontAlgn="auto">
              <a:spcAft>
                <a:spcPts val="0"/>
              </a:spcAft>
            </a:pPr>
            <a:r>
              <a:rPr lang="fr-FR" sz="1592" b="0" i="0" dirty="0">
                <a:latin typeface="Gill Sans MT" panose="020B0502020104020203" pitchFamily="34" charset="77"/>
              </a:rPr>
              <a:t>Cinquième niveau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08BB58A-F1EA-1846-805D-D66D5727B988}"/>
              </a:ext>
            </a:extLst>
          </p:cNvPr>
          <p:cNvSpPr/>
          <p:nvPr userDrawn="1"/>
        </p:nvSpPr>
        <p:spPr>
          <a:xfrm>
            <a:off x="1315282" y="629642"/>
            <a:ext cx="8908604" cy="72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fr-FR" sz="2973" b="0" i="0" dirty="0">
              <a:latin typeface="Gill Sans MT" panose="020B0502020104020203" pitchFamily="34" charset="77"/>
            </a:endParaRPr>
          </a:p>
        </p:txBody>
      </p:sp>
      <p:sp>
        <p:nvSpPr>
          <p:cNvPr id="10" name="Espace réservé du numéro de diapositive 5">
            <a:extLst>
              <a:ext uri="{FF2B5EF4-FFF2-40B4-BE49-F238E27FC236}">
                <a16:creationId xmlns:a16="http://schemas.microsoft.com/office/drawing/2014/main" id="{9092200A-CA59-B14E-996E-8F01D6E545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80247" y="6646351"/>
            <a:ext cx="598653" cy="373746"/>
          </a:xfrm>
          <a:prstGeom prst="rect">
            <a:avLst/>
          </a:prstGeom>
        </p:spPr>
        <p:txBody>
          <a:bodyPr/>
          <a:lstStyle>
            <a:lvl1pPr algn="ctr">
              <a:defRPr b="0" i="0">
                <a:solidFill>
                  <a:schemeClr val="tx1"/>
                </a:solidFill>
                <a:latin typeface="Gill Sans MT" panose="020B0502020104020203" pitchFamily="34" charset="77"/>
              </a:defRPr>
            </a:lvl1pPr>
          </a:lstStyle>
          <a:p>
            <a:fld id="{9705A05D-FF3A-44F5-A745-C0E08A1F0267}" type="slidenum">
              <a:rPr lang="fr-FR" smtClean="0"/>
              <a:pPr/>
              <a:t>‹#›</a:t>
            </a:fld>
            <a:endParaRPr lang="fr-FR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B90F19E2-815D-A244-A276-BE2A201577C5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396" y="439261"/>
            <a:ext cx="844006" cy="40640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33" r:id="rId1"/>
    <p:sldLayoutId id="2147483834" r:id="rId2"/>
    <p:sldLayoutId id="2147483835" r:id="rId3"/>
    <p:sldLayoutId id="2147483838" r:id="rId4"/>
    <p:sldLayoutId id="2147483839" r:id="rId5"/>
  </p:sldLayoutIdLst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hf hdr="0" ftr="0" dt="0"/>
  <p:txStyles>
    <p:titleStyle>
      <a:lvl1pPr algn="ctr" defTabSz="928099" rtl="0" eaLnBrk="1" latinLnBrk="0" hangingPunct="1">
        <a:spcBef>
          <a:spcPct val="0"/>
        </a:spcBef>
        <a:buNone/>
        <a:defRPr sz="447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8037" indent="-348037" algn="l" defTabSz="928099" rtl="0" eaLnBrk="1" latinLnBrk="0" hangingPunct="1">
        <a:spcBef>
          <a:spcPct val="20000"/>
        </a:spcBef>
        <a:buFont typeface="Arial" pitchFamily="34" charset="0"/>
        <a:buChar char="•"/>
        <a:defRPr sz="3183" kern="1200">
          <a:solidFill>
            <a:schemeClr val="tx1"/>
          </a:solidFill>
          <a:latin typeface="+mn-lt"/>
          <a:ea typeface="+mn-ea"/>
          <a:cs typeface="+mn-cs"/>
        </a:defRPr>
      </a:lvl1pPr>
      <a:lvl2pPr marL="754080" indent="-290031" algn="l" defTabSz="928099" rtl="0" eaLnBrk="1" latinLnBrk="0" hangingPunct="1">
        <a:spcBef>
          <a:spcPct val="20000"/>
        </a:spcBef>
        <a:buFont typeface="Arial" pitchFamily="34" charset="0"/>
        <a:buChar char="–"/>
        <a:defRPr sz="2785" kern="1200">
          <a:solidFill>
            <a:schemeClr val="tx1"/>
          </a:solidFill>
          <a:latin typeface="+mn-lt"/>
          <a:ea typeface="+mn-ea"/>
          <a:cs typeface="+mn-cs"/>
        </a:defRPr>
      </a:lvl2pPr>
      <a:lvl3pPr marL="1160123" indent="-232024" algn="l" defTabSz="928099" rtl="0" eaLnBrk="1" latinLnBrk="0" hangingPunct="1">
        <a:spcBef>
          <a:spcPct val="20000"/>
        </a:spcBef>
        <a:buFont typeface="Arial" pitchFamily="34" charset="0"/>
        <a:buChar char="•"/>
        <a:defRPr sz="2388" kern="1200">
          <a:solidFill>
            <a:schemeClr val="tx1"/>
          </a:solidFill>
          <a:latin typeface="+mn-lt"/>
          <a:ea typeface="+mn-ea"/>
          <a:cs typeface="+mn-cs"/>
        </a:defRPr>
      </a:lvl3pPr>
      <a:lvl4pPr marL="1624172" indent="-232024" algn="l" defTabSz="928099" rtl="0" eaLnBrk="1" latinLnBrk="0" hangingPunct="1">
        <a:spcBef>
          <a:spcPct val="20000"/>
        </a:spcBef>
        <a:buFont typeface="Arial" pitchFamily="34" charset="0"/>
        <a:buChar char="–"/>
        <a:defRPr sz="1990" kern="1200">
          <a:solidFill>
            <a:schemeClr val="tx1"/>
          </a:solidFill>
          <a:latin typeface="+mn-lt"/>
          <a:ea typeface="+mn-ea"/>
          <a:cs typeface="+mn-cs"/>
        </a:defRPr>
      </a:lvl4pPr>
      <a:lvl5pPr marL="2088221" indent="-232024" algn="l" defTabSz="928099" rtl="0" eaLnBrk="1" latinLnBrk="0" hangingPunct="1">
        <a:spcBef>
          <a:spcPct val="20000"/>
        </a:spcBef>
        <a:buFont typeface="Arial" pitchFamily="34" charset="0"/>
        <a:buChar char="»"/>
        <a:defRPr sz="1990" kern="1200">
          <a:solidFill>
            <a:schemeClr val="tx1"/>
          </a:solidFill>
          <a:latin typeface="+mn-lt"/>
          <a:ea typeface="+mn-ea"/>
          <a:cs typeface="+mn-cs"/>
        </a:defRPr>
      </a:lvl5pPr>
      <a:lvl6pPr marL="2552271" indent="-232024" algn="l" defTabSz="928099" rtl="0" eaLnBrk="1" latinLnBrk="0" hangingPunct="1">
        <a:spcBef>
          <a:spcPct val="20000"/>
        </a:spcBef>
        <a:buFont typeface="Arial" pitchFamily="34" charset="0"/>
        <a:buChar char="•"/>
        <a:defRPr sz="1990" kern="1200">
          <a:solidFill>
            <a:schemeClr val="tx1"/>
          </a:solidFill>
          <a:latin typeface="+mn-lt"/>
          <a:ea typeface="+mn-ea"/>
          <a:cs typeface="+mn-cs"/>
        </a:defRPr>
      </a:lvl6pPr>
      <a:lvl7pPr marL="3016320" indent="-232024" algn="l" defTabSz="928099" rtl="0" eaLnBrk="1" latinLnBrk="0" hangingPunct="1">
        <a:spcBef>
          <a:spcPct val="20000"/>
        </a:spcBef>
        <a:buFont typeface="Arial" pitchFamily="34" charset="0"/>
        <a:buChar char="•"/>
        <a:defRPr sz="1990" kern="1200">
          <a:solidFill>
            <a:schemeClr val="tx1"/>
          </a:solidFill>
          <a:latin typeface="+mn-lt"/>
          <a:ea typeface="+mn-ea"/>
          <a:cs typeface="+mn-cs"/>
        </a:defRPr>
      </a:lvl7pPr>
      <a:lvl8pPr marL="3480369" indent="-232024" algn="l" defTabSz="928099" rtl="0" eaLnBrk="1" latinLnBrk="0" hangingPunct="1">
        <a:spcBef>
          <a:spcPct val="20000"/>
        </a:spcBef>
        <a:buFont typeface="Arial" pitchFamily="34" charset="0"/>
        <a:buChar char="•"/>
        <a:defRPr sz="1990" kern="1200">
          <a:solidFill>
            <a:schemeClr val="tx1"/>
          </a:solidFill>
          <a:latin typeface="+mn-lt"/>
          <a:ea typeface="+mn-ea"/>
          <a:cs typeface="+mn-cs"/>
        </a:defRPr>
      </a:lvl8pPr>
      <a:lvl9pPr marL="3944418" indent="-232024" algn="l" defTabSz="928099" rtl="0" eaLnBrk="1" latinLnBrk="0" hangingPunct="1">
        <a:spcBef>
          <a:spcPct val="20000"/>
        </a:spcBef>
        <a:buFont typeface="Arial" pitchFamily="34" charset="0"/>
        <a:buChar char="•"/>
        <a:defRPr sz="199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28099" rtl="0" eaLnBrk="1" latinLnBrk="0" hangingPunct="1">
        <a:defRPr sz="1791" kern="1200">
          <a:solidFill>
            <a:schemeClr val="tx1"/>
          </a:solidFill>
          <a:latin typeface="+mn-lt"/>
          <a:ea typeface="+mn-ea"/>
          <a:cs typeface="+mn-cs"/>
        </a:defRPr>
      </a:lvl1pPr>
      <a:lvl2pPr marL="464049" algn="l" defTabSz="928099" rtl="0" eaLnBrk="1" latinLnBrk="0" hangingPunct="1">
        <a:defRPr sz="1791" kern="1200">
          <a:solidFill>
            <a:schemeClr val="tx1"/>
          </a:solidFill>
          <a:latin typeface="+mn-lt"/>
          <a:ea typeface="+mn-ea"/>
          <a:cs typeface="+mn-cs"/>
        </a:defRPr>
      </a:lvl2pPr>
      <a:lvl3pPr marL="928099" algn="l" defTabSz="928099" rtl="0" eaLnBrk="1" latinLnBrk="0" hangingPunct="1">
        <a:defRPr sz="1791" kern="1200">
          <a:solidFill>
            <a:schemeClr val="tx1"/>
          </a:solidFill>
          <a:latin typeface="+mn-lt"/>
          <a:ea typeface="+mn-ea"/>
          <a:cs typeface="+mn-cs"/>
        </a:defRPr>
      </a:lvl3pPr>
      <a:lvl4pPr marL="1392148" algn="l" defTabSz="928099" rtl="0" eaLnBrk="1" latinLnBrk="0" hangingPunct="1">
        <a:defRPr sz="1791" kern="1200">
          <a:solidFill>
            <a:schemeClr val="tx1"/>
          </a:solidFill>
          <a:latin typeface="+mn-lt"/>
          <a:ea typeface="+mn-ea"/>
          <a:cs typeface="+mn-cs"/>
        </a:defRPr>
      </a:lvl4pPr>
      <a:lvl5pPr marL="1856197" algn="l" defTabSz="928099" rtl="0" eaLnBrk="1" latinLnBrk="0" hangingPunct="1">
        <a:defRPr sz="1791" kern="1200">
          <a:solidFill>
            <a:schemeClr val="tx1"/>
          </a:solidFill>
          <a:latin typeface="+mn-lt"/>
          <a:ea typeface="+mn-ea"/>
          <a:cs typeface="+mn-cs"/>
        </a:defRPr>
      </a:lvl5pPr>
      <a:lvl6pPr marL="2320247" algn="l" defTabSz="928099" rtl="0" eaLnBrk="1" latinLnBrk="0" hangingPunct="1">
        <a:defRPr sz="1791" kern="1200">
          <a:solidFill>
            <a:schemeClr val="tx1"/>
          </a:solidFill>
          <a:latin typeface="+mn-lt"/>
          <a:ea typeface="+mn-ea"/>
          <a:cs typeface="+mn-cs"/>
        </a:defRPr>
      </a:lvl6pPr>
      <a:lvl7pPr marL="2784296" algn="l" defTabSz="928099" rtl="0" eaLnBrk="1" latinLnBrk="0" hangingPunct="1">
        <a:defRPr sz="1791" kern="1200">
          <a:solidFill>
            <a:schemeClr val="tx1"/>
          </a:solidFill>
          <a:latin typeface="+mn-lt"/>
          <a:ea typeface="+mn-ea"/>
          <a:cs typeface="+mn-cs"/>
        </a:defRPr>
      </a:lvl7pPr>
      <a:lvl8pPr marL="3248345" algn="l" defTabSz="928099" rtl="0" eaLnBrk="1" latinLnBrk="0" hangingPunct="1">
        <a:defRPr sz="1791" kern="1200">
          <a:solidFill>
            <a:schemeClr val="tx1"/>
          </a:solidFill>
          <a:latin typeface="+mn-lt"/>
          <a:ea typeface="+mn-ea"/>
          <a:cs typeface="+mn-cs"/>
        </a:defRPr>
      </a:lvl8pPr>
      <a:lvl9pPr marL="3712395" algn="l" defTabSz="928099" rtl="0" eaLnBrk="1" latinLnBrk="0" hangingPunct="1">
        <a:defRPr sz="179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XXX@fc4it.co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g"/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g"/><Relationship Id="rId2" Type="http://schemas.openxmlformats.org/officeDocument/2006/relationships/image" Target="../media/image84.jp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g"/><Relationship Id="rId2" Type="http://schemas.openxmlformats.org/officeDocument/2006/relationships/image" Target="../media/image86.jp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g"/><Relationship Id="rId2" Type="http://schemas.openxmlformats.org/officeDocument/2006/relationships/hyperlink" Target="http://www.sonatype.com/nexus-repository-oss" TargetMode="Externa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ficode.com/blog/artifactory-nexus-proget" TargetMode="External"/><Relationship Id="rId2" Type="http://schemas.openxmlformats.org/officeDocument/2006/relationships/image" Target="../media/image93.jp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g"/><Relationship Id="rId2" Type="http://schemas.openxmlformats.org/officeDocument/2006/relationships/image" Target="../media/image96.jp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jpg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jp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mailto:driraaymen@gmail.com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jenkins.io/doc/book/installing/" TargetMode="Externa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g"/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jpg"/><Relationship Id="rId5" Type="http://schemas.openxmlformats.org/officeDocument/2006/relationships/image" Target="../media/image70.jpg"/><Relationship Id="rId4" Type="http://schemas.openxmlformats.org/officeDocument/2006/relationships/image" Target="../media/image69.jp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g"/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object 11">
            <a:extLst>
              <a:ext uri="{FF2B5EF4-FFF2-40B4-BE49-F238E27FC236}">
                <a16:creationId xmlns:a16="http://schemas.microsoft.com/office/drawing/2014/main" id="{49A8FBC6-A80C-7148-813D-1241ACF5DF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6234" y="1898238"/>
            <a:ext cx="8550194" cy="47433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11208" rIns="0" bIns="0">
            <a:spAutoFit/>
          </a:bodyPr>
          <a:lstStyle>
            <a:lvl1pPr>
              <a:defRPr sz="3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9pPr>
          </a:lstStyle>
          <a:p>
            <a:pPr algn="ctr">
              <a:lnSpc>
                <a:spcPts val="3124"/>
              </a:lnSpc>
              <a:spcBef>
                <a:spcPts val="93"/>
              </a:spcBef>
            </a:pPr>
            <a:r>
              <a:rPr lang="fr-FR" altLang="fr-FR" sz="2601" b="1" u="sng" dirty="0">
                <a:latin typeface="Gill Sans MT" panose="020B05020201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Formation</a:t>
            </a:r>
            <a:r>
              <a:rPr lang="fr-FR" altLang="fr-FR" sz="2601" b="1" dirty="0">
                <a:latin typeface="Gill Sans MT" panose="020B05020201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fr-FR" altLang="fr-FR" sz="2601" b="1" dirty="0" smtClean="0">
                <a:latin typeface="Gill Sans MT" panose="020B05020201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: </a:t>
            </a:r>
          </a:p>
          <a:p>
            <a:pPr algn="ctr">
              <a:lnSpc>
                <a:spcPts val="3124"/>
              </a:lnSpc>
              <a:spcBef>
                <a:spcPts val="93"/>
              </a:spcBef>
            </a:pPr>
            <a:endParaRPr lang="fr-FR" altLang="fr-FR" sz="2601" b="1" dirty="0" smtClean="0">
              <a:ea typeface="Calibri" panose="020F0502020204030204" pitchFamily="34" charset="0"/>
            </a:endParaRPr>
          </a:p>
          <a:p>
            <a:pPr algn="ctr">
              <a:lnSpc>
                <a:spcPts val="3124"/>
              </a:lnSpc>
              <a:spcBef>
                <a:spcPts val="93"/>
              </a:spcBef>
            </a:pPr>
            <a:r>
              <a:rPr lang="fr-FR" altLang="fr-FR" sz="2601" b="1" dirty="0">
                <a:ea typeface="Calibri" panose="020F0502020204030204" pitchFamily="34" charset="0"/>
              </a:rPr>
              <a:t>Intégration continue avec </a:t>
            </a:r>
            <a:r>
              <a:rPr lang="fr-FR" altLang="fr-FR" sz="2601" b="1" dirty="0" err="1">
                <a:ea typeface="Calibri" panose="020F0502020204030204" pitchFamily="34" charset="0"/>
              </a:rPr>
              <a:t>Maven</a:t>
            </a:r>
            <a:r>
              <a:rPr lang="fr-FR" altLang="fr-FR" sz="2601" b="1" dirty="0">
                <a:ea typeface="Calibri" panose="020F0502020204030204" pitchFamily="34" charset="0"/>
              </a:rPr>
              <a:t>, Nexus,  Jenkins et </a:t>
            </a:r>
            <a:r>
              <a:rPr lang="fr-FR" altLang="fr-FR" sz="2601" b="1" dirty="0" err="1">
                <a:ea typeface="Calibri" panose="020F0502020204030204" pitchFamily="34" charset="0"/>
              </a:rPr>
              <a:t>SonarQube</a:t>
            </a:r>
            <a:endParaRPr lang="fr-FR" altLang="fr-FR" sz="2601" b="1" dirty="0">
              <a:ea typeface="Calibri" panose="020F0502020204030204" pitchFamily="34" charset="0"/>
            </a:endParaRPr>
          </a:p>
          <a:p>
            <a:pPr algn="ctr">
              <a:lnSpc>
                <a:spcPts val="3124"/>
              </a:lnSpc>
              <a:spcBef>
                <a:spcPts val="93"/>
              </a:spcBef>
            </a:pPr>
            <a:endParaRPr lang="fr-FR" altLang="fr-FR" sz="2601" b="1" dirty="0">
              <a:ea typeface="Calibri" panose="020F0502020204030204" pitchFamily="34" charset="0"/>
            </a:endParaRPr>
          </a:p>
          <a:p>
            <a:pPr algn="ctr">
              <a:lnSpc>
                <a:spcPct val="90000"/>
              </a:lnSpc>
              <a:spcBef>
                <a:spcPct val="30000"/>
              </a:spcBef>
            </a:pPr>
            <a:endParaRPr lang="fr-FR" sz="3600" b="1" kern="0" spc="-80" dirty="0" smtClean="0">
              <a:solidFill>
                <a:srgbClr val="003366"/>
              </a:solidFill>
              <a:latin typeface="Gill Sans MT" panose="020B0502020104020203" pitchFamily="34" charset="0"/>
            </a:endParaRPr>
          </a:p>
          <a:p>
            <a:pPr algn="ctr">
              <a:lnSpc>
                <a:spcPct val="90000"/>
              </a:lnSpc>
              <a:spcBef>
                <a:spcPct val="30000"/>
              </a:spcBef>
            </a:pPr>
            <a:endParaRPr lang="fr-FR" altLang="fr-FR" sz="3344" b="1" dirty="0" smtClean="0">
              <a:solidFill>
                <a:srgbClr val="32547B"/>
              </a:solidFill>
              <a:latin typeface="Gill Sans MT" panose="020B0502020104020203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>
              <a:lnSpc>
                <a:spcPts val="3566"/>
              </a:lnSpc>
              <a:spcBef>
                <a:spcPts val="116"/>
              </a:spcBef>
            </a:pPr>
            <a:endParaRPr lang="fr-FR" altLang="fr-FR" sz="2601" u="sng" dirty="0" smtClean="0">
              <a:latin typeface="Gill Sans MT" panose="020B0502020104020203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>
              <a:lnSpc>
                <a:spcPts val="3566"/>
              </a:lnSpc>
              <a:spcBef>
                <a:spcPts val="116"/>
              </a:spcBef>
            </a:pPr>
            <a:endParaRPr lang="fr-FR" altLang="fr-FR" sz="2601" u="sng" dirty="0" smtClean="0">
              <a:latin typeface="Gill Sans MT" panose="020B0502020104020203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>
              <a:lnSpc>
                <a:spcPts val="3566"/>
              </a:lnSpc>
              <a:spcBef>
                <a:spcPts val="116"/>
              </a:spcBef>
            </a:pPr>
            <a:endParaRPr lang="fr-FR" altLang="fr-FR" sz="2601" u="sng" dirty="0">
              <a:latin typeface="Gill Sans MT" panose="020B0502020104020203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DE66BCC-1D7C-D14B-BD06-09E0F45366B4}"/>
              </a:ext>
            </a:extLst>
          </p:cNvPr>
          <p:cNvSpPr/>
          <p:nvPr/>
        </p:nvSpPr>
        <p:spPr>
          <a:xfrm>
            <a:off x="2444415" y="5272515"/>
            <a:ext cx="5533832" cy="1259977"/>
          </a:xfrm>
          <a:prstGeom prst="rect">
            <a:avLst/>
          </a:prstGeom>
        </p:spPr>
        <p:txBody>
          <a:bodyPr wrap="square" lIns="92790" tIns="46395" rIns="92790" bIns="46395">
            <a:spAutoFit/>
          </a:bodyPr>
          <a:lstStyle/>
          <a:p>
            <a:pPr algn="ctr"/>
            <a:r>
              <a:rPr lang="fr-FR" sz="2000" b="1" dirty="0">
                <a:latin typeface="Gill Sans MT" panose="020B0502020104020203" pitchFamily="34" charset="0"/>
              </a:rPr>
              <a:t>Formateur</a:t>
            </a:r>
          </a:p>
          <a:p>
            <a:pPr algn="ctr"/>
            <a:endParaRPr lang="fr-FR" sz="1393" b="1" dirty="0">
              <a:latin typeface="Gill Sans MT" panose="020B0502020104020203" pitchFamily="34" charset="0"/>
            </a:endParaRPr>
          </a:p>
          <a:p>
            <a:pPr algn="ctr"/>
            <a:r>
              <a:rPr lang="fr-FR" sz="1393" b="1" dirty="0" err="1" smtClean="0">
                <a:latin typeface="Gill Sans MT" panose="020B0502020104020203" pitchFamily="34" charset="0"/>
              </a:rPr>
              <a:t>Aymen</a:t>
            </a:r>
            <a:r>
              <a:rPr lang="fr-FR" sz="1393" b="1" dirty="0" smtClean="0">
                <a:latin typeface="Gill Sans MT" panose="020B0502020104020203" pitchFamily="34" charset="0"/>
              </a:rPr>
              <a:t> </a:t>
            </a:r>
            <a:r>
              <a:rPr lang="fr-FR" sz="1393" b="1" dirty="0" err="1" smtClean="0">
                <a:latin typeface="Gill Sans MT" panose="020B0502020104020203" pitchFamily="34" charset="0"/>
              </a:rPr>
              <a:t>Drira</a:t>
            </a:r>
            <a:endParaRPr lang="fr-FR" sz="1393" b="1" dirty="0" smtClean="0">
              <a:latin typeface="Gill Sans MT" panose="020B0502020104020203" pitchFamily="34" charset="0"/>
            </a:endParaRPr>
          </a:p>
          <a:p>
            <a:pPr algn="ctr"/>
            <a:r>
              <a:rPr lang="fr-FR" sz="1393" b="1" dirty="0" smtClean="0">
                <a:latin typeface="Gill Sans MT" panose="020B0502020104020203" pitchFamily="34" charset="0"/>
              </a:rPr>
              <a:t>Consultant </a:t>
            </a:r>
            <a:r>
              <a:rPr lang="fr-FR" sz="1393" b="1" dirty="0" err="1" smtClean="0">
                <a:latin typeface="Gill Sans MT" panose="020B0502020104020203" pitchFamily="34" charset="0"/>
              </a:rPr>
              <a:t>DevOps</a:t>
            </a:r>
            <a:endParaRPr lang="fr-FR" sz="1393" b="1" dirty="0">
              <a:latin typeface="Gill Sans MT" panose="020B0502020104020203" pitchFamily="34" charset="0"/>
            </a:endParaRPr>
          </a:p>
          <a:p>
            <a:pPr algn="ctr"/>
            <a:r>
              <a:rPr lang="fr-FR" dirty="0" smtClean="0">
                <a:latin typeface="Gill Sans MT" panose="020B0502020104020203" pitchFamily="34" charset="0"/>
                <a:hlinkClick r:id="rId3"/>
              </a:rPr>
              <a:t>driraaymen@gmail.com</a:t>
            </a:r>
            <a:endParaRPr lang="fr-FR" dirty="0"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9484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424646" y="814397"/>
            <a:ext cx="3634329" cy="462494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2924" spc="-56" dirty="0">
                <a:latin typeface="Calibri"/>
                <a:cs typeface="Calibri"/>
              </a:rPr>
              <a:t>C</a:t>
            </a:r>
            <a:r>
              <a:rPr sz="2924" spc="-84" dirty="0">
                <a:latin typeface="Calibri"/>
                <a:cs typeface="Calibri"/>
              </a:rPr>
              <a:t>o</a:t>
            </a:r>
            <a:r>
              <a:rPr sz="2924" spc="-167" dirty="0">
                <a:latin typeface="Calibri"/>
                <a:cs typeface="Calibri"/>
              </a:rPr>
              <a:t>n</a:t>
            </a:r>
            <a:r>
              <a:rPr sz="2924" spc="-106" dirty="0">
                <a:latin typeface="Calibri"/>
                <a:cs typeface="Calibri"/>
              </a:rPr>
              <a:t>ti</a:t>
            </a:r>
            <a:r>
              <a:rPr sz="2924" spc="-139" dirty="0">
                <a:latin typeface="Calibri"/>
                <a:cs typeface="Calibri"/>
              </a:rPr>
              <a:t>n</a:t>
            </a:r>
            <a:r>
              <a:rPr sz="2924" spc="-111" dirty="0">
                <a:latin typeface="Calibri"/>
                <a:cs typeface="Calibri"/>
              </a:rPr>
              <a:t>uo</a:t>
            </a:r>
            <a:r>
              <a:rPr sz="2924" spc="-139" dirty="0">
                <a:latin typeface="Calibri"/>
                <a:cs typeface="Calibri"/>
              </a:rPr>
              <a:t>u</a:t>
            </a:r>
            <a:r>
              <a:rPr sz="2924" spc="-37" dirty="0">
                <a:latin typeface="Calibri"/>
                <a:cs typeface="Calibri"/>
              </a:rPr>
              <a:t>s</a:t>
            </a:r>
            <a:r>
              <a:rPr sz="2924" spc="-158" dirty="0">
                <a:latin typeface="Calibri"/>
                <a:cs typeface="Calibri"/>
              </a:rPr>
              <a:t> </a:t>
            </a:r>
            <a:r>
              <a:rPr sz="2924" spc="-106" dirty="0">
                <a:latin typeface="Calibri"/>
                <a:cs typeface="Calibri"/>
              </a:rPr>
              <a:t>I</a:t>
            </a:r>
            <a:r>
              <a:rPr sz="2924" spc="-139" dirty="0">
                <a:latin typeface="Calibri"/>
                <a:cs typeface="Calibri"/>
              </a:rPr>
              <a:t>nt</a:t>
            </a:r>
            <a:r>
              <a:rPr sz="2924" spc="-102" dirty="0">
                <a:latin typeface="Calibri"/>
                <a:cs typeface="Calibri"/>
              </a:rPr>
              <a:t>e</a:t>
            </a:r>
            <a:r>
              <a:rPr sz="2924" spc="-70" dirty="0">
                <a:latin typeface="Calibri"/>
                <a:cs typeface="Calibri"/>
              </a:rPr>
              <a:t>g</a:t>
            </a:r>
            <a:r>
              <a:rPr sz="2924" spc="-135" dirty="0">
                <a:latin typeface="Calibri"/>
                <a:cs typeface="Calibri"/>
              </a:rPr>
              <a:t>r</a:t>
            </a:r>
            <a:r>
              <a:rPr sz="2924" spc="-186" dirty="0">
                <a:latin typeface="Calibri"/>
                <a:cs typeface="Calibri"/>
              </a:rPr>
              <a:t>a</a:t>
            </a:r>
            <a:r>
              <a:rPr sz="2924" spc="-79" dirty="0">
                <a:latin typeface="Calibri"/>
                <a:cs typeface="Calibri"/>
              </a:rPr>
              <a:t>t</a:t>
            </a:r>
            <a:r>
              <a:rPr sz="2924" spc="-139" dirty="0">
                <a:latin typeface="Calibri"/>
                <a:cs typeface="Calibri"/>
              </a:rPr>
              <a:t>io</a:t>
            </a:r>
            <a:r>
              <a:rPr sz="2924" spc="-51" dirty="0">
                <a:latin typeface="Calibri"/>
                <a:cs typeface="Calibri"/>
              </a:rPr>
              <a:t>n</a:t>
            </a:r>
            <a:r>
              <a:rPr sz="2924" spc="-135" dirty="0">
                <a:latin typeface="Calibri"/>
                <a:cs typeface="Calibri"/>
              </a:rPr>
              <a:t> </a:t>
            </a:r>
            <a:r>
              <a:rPr sz="2924" spc="-56" dirty="0">
                <a:latin typeface="Calibri"/>
                <a:cs typeface="Calibri"/>
              </a:rPr>
              <a:t>C</a:t>
            </a:r>
            <a:r>
              <a:rPr sz="2924" spc="-65" dirty="0">
                <a:latin typeface="Calibri"/>
                <a:cs typeface="Calibri"/>
              </a:rPr>
              <a:t>I</a:t>
            </a:r>
            <a:endParaRPr sz="2924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280864" y="1333957"/>
            <a:ext cx="8076155" cy="10020"/>
          </a:xfrm>
          <a:custGeom>
            <a:avLst/>
            <a:gdLst/>
            <a:ahLst/>
            <a:cxnLst/>
            <a:rect l="l" t="t" r="r" b="b"/>
            <a:pathLst>
              <a:path w="8700770" h="10794">
                <a:moveTo>
                  <a:pt x="8700515" y="10667"/>
                </a:moveTo>
                <a:lnTo>
                  <a:pt x="0" y="10667"/>
                </a:lnTo>
                <a:lnTo>
                  <a:pt x="0" y="0"/>
                </a:lnTo>
                <a:lnTo>
                  <a:pt x="8700515" y="0"/>
                </a:lnTo>
                <a:lnTo>
                  <a:pt x="8700515" y="10667"/>
                </a:lnTo>
                <a:close/>
              </a:path>
            </a:pathLst>
          </a:custGeom>
          <a:solidFill>
            <a:srgbClr val="ACACA8">
              <a:alpha val="62890"/>
            </a:srgbClr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9" name="object 9"/>
          <p:cNvSpPr txBox="1"/>
          <p:nvPr/>
        </p:nvSpPr>
        <p:spPr>
          <a:xfrm>
            <a:off x="805036" y="1500419"/>
            <a:ext cx="8705061" cy="1292382"/>
          </a:xfrm>
          <a:prstGeom prst="rect">
            <a:avLst/>
          </a:prstGeom>
        </p:spPr>
        <p:txBody>
          <a:bodyPr vert="horz" wrap="square" lIns="0" tIns="11788" rIns="0" bIns="0" rtlCol="0">
            <a:spAutoFit/>
          </a:bodyPr>
          <a:lstStyle/>
          <a:p>
            <a:pPr marL="264644" indent="-253445">
              <a:spcBef>
                <a:spcPts val="93"/>
              </a:spcBef>
              <a:buClr>
                <a:srgbClr val="215967"/>
              </a:buClr>
              <a:buSzPct val="122580"/>
              <a:buFont typeface="Wingdings"/>
              <a:buChar char=""/>
              <a:tabLst>
                <a:tab pos="264644" algn="l"/>
                <a:tab pos="265233" algn="l"/>
              </a:tabLst>
            </a:pPr>
            <a:r>
              <a:rPr sz="1439" b="1" dirty="0">
                <a:solidFill>
                  <a:srgbClr val="504949"/>
                </a:solidFill>
                <a:latin typeface="Calibri"/>
                <a:cs typeface="Calibri"/>
              </a:rPr>
              <a:t>Intégration</a:t>
            </a:r>
            <a:r>
              <a:rPr sz="1439" b="1" spc="-42" dirty="0">
                <a:solidFill>
                  <a:srgbClr val="504949"/>
                </a:solidFill>
                <a:latin typeface="Calibri"/>
                <a:cs typeface="Calibri"/>
              </a:rPr>
              <a:t> </a:t>
            </a:r>
            <a:r>
              <a:rPr sz="1624" b="1" spc="-5" dirty="0">
                <a:solidFill>
                  <a:srgbClr val="504949"/>
                </a:solidFill>
                <a:latin typeface="Calibri"/>
                <a:cs typeface="Calibri"/>
              </a:rPr>
              <a:t>continue</a:t>
            </a:r>
            <a:r>
              <a:rPr sz="1624" b="1" spc="19" dirty="0">
                <a:solidFill>
                  <a:srgbClr val="504949"/>
                </a:solidFill>
                <a:latin typeface="Calibri"/>
                <a:cs typeface="Calibri"/>
              </a:rPr>
              <a:t> </a:t>
            </a:r>
            <a:r>
              <a:rPr sz="1624" b="1" dirty="0">
                <a:solidFill>
                  <a:srgbClr val="504949"/>
                </a:solidFill>
                <a:latin typeface="Calibri"/>
                <a:cs typeface="Calibri"/>
              </a:rPr>
              <a:t>( </a:t>
            </a:r>
            <a:r>
              <a:rPr sz="1624" b="1" spc="-9" dirty="0">
                <a:solidFill>
                  <a:srgbClr val="504949"/>
                </a:solidFill>
                <a:latin typeface="Calibri"/>
                <a:cs typeface="Calibri"/>
              </a:rPr>
              <a:t>CI</a:t>
            </a:r>
            <a:r>
              <a:rPr sz="1624" b="1" spc="14" dirty="0">
                <a:solidFill>
                  <a:srgbClr val="504949"/>
                </a:solidFill>
                <a:latin typeface="Calibri"/>
                <a:cs typeface="Calibri"/>
              </a:rPr>
              <a:t> </a:t>
            </a:r>
            <a:r>
              <a:rPr sz="1624" b="1" dirty="0">
                <a:solidFill>
                  <a:srgbClr val="504949"/>
                </a:solidFill>
                <a:latin typeface="Calibri"/>
                <a:cs typeface="Calibri"/>
              </a:rPr>
              <a:t>=</a:t>
            </a:r>
            <a:r>
              <a:rPr sz="1624" b="1" spc="14" dirty="0">
                <a:solidFill>
                  <a:srgbClr val="504949"/>
                </a:solidFill>
                <a:latin typeface="Calibri"/>
                <a:cs typeface="Calibri"/>
              </a:rPr>
              <a:t> </a:t>
            </a:r>
            <a:r>
              <a:rPr sz="1624" b="1" spc="-9" dirty="0">
                <a:solidFill>
                  <a:srgbClr val="504949"/>
                </a:solidFill>
                <a:latin typeface="Calibri"/>
                <a:cs typeface="Calibri"/>
              </a:rPr>
              <a:t>Continuous</a:t>
            </a:r>
            <a:r>
              <a:rPr sz="1624" b="1" spc="23" dirty="0">
                <a:solidFill>
                  <a:srgbClr val="504949"/>
                </a:solidFill>
                <a:latin typeface="Calibri"/>
                <a:cs typeface="Calibri"/>
              </a:rPr>
              <a:t> </a:t>
            </a:r>
            <a:r>
              <a:rPr sz="1624" b="1" spc="-9" dirty="0">
                <a:solidFill>
                  <a:srgbClr val="504949"/>
                </a:solidFill>
                <a:latin typeface="Calibri"/>
                <a:cs typeface="Calibri"/>
              </a:rPr>
              <a:t>Integration)</a:t>
            </a:r>
            <a:endParaRPr sz="1624">
              <a:latin typeface="Calibri"/>
              <a:cs typeface="Calibri"/>
            </a:endParaRPr>
          </a:p>
          <a:p>
            <a:pPr marL="635381" lvl="1" indent="-254034">
              <a:spcBef>
                <a:spcPts val="348"/>
              </a:spcBef>
              <a:buClr>
                <a:srgbClr val="215967"/>
              </a:buClr>
              <a:buSzPct val="117857"/>
              <a:buFont typeface="Wingdings"/>
              <a:buChar char=""/>
              <a:tabLst>
                <a:tab pos="635970" algn="l"/>
              </a:tabLst>
            </a:pPr>
            <a:r>
              <a:rPr sz="1299" spc="-5" dirty="0">
                <a:latin typeface="Calibri"/>
                <a:cs typeface="Calibri"/>
              </a:rPr>
              <a:t>CI</a:t>
            </a:r>
            <a:r>
              <a:rPr sz="1299" dirty="0">
                <a:latin typeface="Calibri"/>
                <a:cs typeface="Calibri"/>
              </a:rPr>
              <a:t> </a:t>
            </a:r>
            <a:r>
              <a:rPr sz="1299" spc="-5" dirty="0">
                <a:latin typeface="Calibri"/>
                <a:cs typeface="Calibri"/>
              </a:rPr>
              <a:t>est</a:t>
            </a:r>
            <a:r>
              <a:rPr sz="1299" spc="-9" dirty="0">
                <a:latin typeface="Calibri"/>
                <a:cs typeface="Calibri"/>
              </a:rPr>
              <a:t> </a:t>
            </a:r>
            <a:r>
              <a:rPr sz="1299" dirty="0">
                <a:latin typeface="Calibri"/>
                <a:cs typeface="Calibri"/>
              </a:rPr>
              <a:t>une</a:t>
            </a:r>
            <a:r>
              <a:rPr sz="1299" spc="9" dirty="0">
                <a:latin typeface="Calibri"/>
                <a:cs typeface="Calibri"/>
              </a:rPr>
              <a:t> </a:t>
            </a:r>
            <a:r>
              <a:rPr sz="1299" spc="-9" dirty="0">
                <a:latin typeface="Calibri"/>
                <a:cs typeface="Calibri"/>
              </a:rPr>
              <a:t>pratique</a:t>
            </a:r>
            <a:r>
              <a:rPr sz="1299" dirty="0">
                <a:latin typeface="Calibri"/>
                <a:cs typeface="Calibri"/>
              </a:rPr>
              <a:t> </a:t>
            </a:r>
            <a:r>
              <a:rPr sz="1299" spc="-5" dirty="0">
                <a:latin typeface="Calibri"/>
                <a:cs typeface="Calibri"/>
              </a:rPr>
              <a:t>qui</a:t>
            </a:r>
            <a:r>
              <a:rPr sz="1299" spc="9" dirty="0">
                <a:latin typeface="Calibri"/>
                <a:cs typeface="Calibri"/>
              </a:rPr>
              <a:t> </a:t>
            </a:r>
            <a:r>
              <a:rPr sz="1299" spc="-5" dirty="0">
                <a:latin typeface="Calibri"/>
                <a:cs typeface="Calibri"/>
              </a:rPr>
              <a:t>permet</a:t>
            </a:r>
            <a:r>
              <a:rPr sz="1299" spc="28" dirty="0">
                <a:latin typeface="Calibri"/>
                <a:cs typeface="Calibri"/>
              </a:rPr>
              <a:t> </a:t>
            </a:r>
            <a:r>
              <a:rPr sz="1299" spc="-9" dirty="0">
                <a:latin typeface="Calibri"/>
                <a:cs typeface="Calibri"/>
              </a:rPr>
              <a:t>d’intégrer</a:t>
            </a:r>
            <a:r>
              <a:rPr sz="1299" spc="23" dirty="0">
                <a:latin typeface="Calibri"/>
                <a:cs typeface="Calibri"/>
              </a:rPr>
              <a:t> </a:t>
            </a:r>
            <a:r>
              <a:rPr sz="1299" dirty="0">
                <a:latin typeface="Calibri"/>
                <a:cs typeface="Calibri"/>
              </a:rPr>
              <a:t>le</a:t>
            </a:r>
            <a:r>
              <a:rPr sz="1299" spc="9" dirty="0">
                <a:latin typeface="Calibri"/>
                <a:cs typeface="Calibri"/>
              </a:rPr>
              <a:t> </a:t>
            </a:r>
            <a:r>
              <a:rPr sz="1299" spc="-9" dirty="0">
                <a:latin typeface="Calibri"/>
                <a:cs typeface="Calibri"/>
              </a:rPr>
              <a:t>code</a:t>
            </a:r>
            <a:r>
              <a:rPr sz="1299" spc="9" dirty="0">
                <a:latin typeface="Calibri"/>
                <a:cs typeface="Calibri"/>
              </a:rPr>
              <a:t> </a:t>
            </a:r>
            <a:r>
              <a:rPr sz="1299" spc="-14" dirty="0">
                <a:latin typeface="Calibri"/>
                <a:cs typeface="Calibri"/>
              </a:rPr>
              <a:t>avec</a:t>
            </a:r>
            <a:r>
              <a:rPr sz="1299" spc="5" dirty="0">
                <a:latin typeface="Calibri"/>
                <a:cs typeface="Calibri"/>
              </a:rPr>
              <a:t> </a:t>
            </a:r>
            <a:r>
              <a:rPr sz="1299" spc="-9" dirty="0">
                <a:latin typeface="Calibri"/>
                <a:cs typeface="Calibri"/>
              </a:rPr>
              <a:t>d'autres</a:t>
            </a:r>
            <a:r>
              <a:rPr sz="1299" spc="19" dirty="0">
                <a:latin typeface="Calibri"/>
                <a:cs typeface="Calibri"/>
              </a:rPr>
              <a:t> </a:t>
            </a:r>
            <a:r>
              <a:rPr sz="1299" spc="-9" dirty="0">
                <a:latin typeface="Calibri"/>
                <a:cs typeface="Calibri"/>
              </a:rPr>
              <a:t>développeurs</a:t>
            </a:r>
            <a:endParaRPr sz="1299">
              <a:latin typeface="Calibri"/>
              <a:cs typeface="Calibri"/>
            </a:endParaRPr>
          </a:p>
          <a:p>
            <a:pPr marL="635381" lvl="1" indent="-254034">
              <a:spcBef>
                <a:spcPts val="478"/>
              </a:spcBef>
              <a:buClr>
                <a:srgbClr val="215967"/>
              </a:buClr>
              <a:buSzPct val="117857"/>
              <a:buFont typeface="Wingdings"/>
              <a:buChar char=""/>
              <a:tabLst>
                <a:tab pos="635970" algn="l"/>
              </a:tabLst>
            </a:pPr>
            <a:r>
              <a:rPr sz="1299" spc="-5" dirty="0">
                <a:latin typeface="Calibri"/>
                <a:cs typeface="Calibri"/>
              </a:rPr>
              <a:t>Le</a:t>
            </a:r>
            <a:r>
              <a:rPr sz="1299" spc="14" dirty="0">
                <a:latin typeface="Calibri"/>
                <a:cs typeface="Calibri"/>
              </a:rPr>
              <a:t> </a:t>
            </a:r>
            <a:r>
              <a:rPr sz="1299" spc="-5" dirty="0">
                <a:latin typeface="Calibri"/>
                <a:cs typeface="Calibri"/>
              </a:rPr>
              <a:t>plus</a:t>
            </a:r>
            <a:r>
              <a:rPr sz="1299" dirty="0">
                <a:latin typeface="Calibri"/>
                <a:cs typeface="Calibri"/>
              </a:rPr>
              <a:t> </a:t>
            </a:r>
            <a:r>
              <a:rPr sz="1299" spc="-9" dirty="0">
                <a:latin typeface="Calibri"/>
                <a:cs typeface="Calibri"/>
              </a:rPr>
              <a:t>souvent,</a:t>
            </a:r>
            <a:r>
              <a:rPr sz="1299" spc="32" dirty="0">
                <a:latin typeface="Calibri"/>
                <a:cs typeface="Calibri"/>
              </a:rPr>
              <a:t> </a:t>
            </a:r>
            <a:r>
              <a:rPr sz="1299" spc="-9" dirty="0">
                <a:latin typeface="Calibri"/>
                <a:cs typeface="Calibri"/>
              </a:rPr>
              <a:t>l’intégration </a:t>
            </a:r>
            <a:r>
              <a:rPr sz="1299" spc="-5" dirty="0">
                <a:latin typeface="Calibri"/>
                <a:cs typeface="Calibri"/>
              </a:rPr>
              <a:t>du</a:t>
            </a:r>
            <a:r>
              <a:rPr sz="1299" spc="5" dirty="0">
                <a:latin typeface="Calibri"/>
                <a:cs typeface="Calibri"/>
              </a:rPr>
              <a:t> </a:t>
            </a:r>
            <a:r>
              <a:rPr sz="1299" spc="-9" dirty="0">
                <a:latin typeface="Calibri"/>
                <a:cs typeface="Calibri"/>
              </a:rPr>
              <a:t>code</a:t>
            </a:r>
            <a:r>
              <a:rPr sz="1299" spc="32" dirty="0">
                <a:latin typeface="Calibri"/>
                <a:cs typeface="Calibri"/>
              </a:rPr>
              <a:t> </a:t>
            </a:r>
            <a:r>
              <a:rPr sz="1299" spc="-5" dirty="0">
                <a:latin typeface="Calibri"/>
                <a:cs typeface="Calibri"/>
              </a:rPr>
              <a:t>est de</a:t>
            </a:r>
            <a:r>
              <a:rPr sz="1299" spc="14" dirty="0">
                <a:latin typeface="Calibri"/>
                <a:cs typeface="Calibri"/>
              </a:rPr>
              <a:t> </a:t>
            </a:r>
            <a:r>
              <a:rPr sz="1299" spc="-5" dirty="0">
                <a:latin typeface="Calibri"/>
                <a:cs typeface="Calibri"/>
              </a:rPr>
              <a:t>vérifier</a:t>
            </a:r>
            <a:r>
              <a:rPr sz="1299" dirty="0">
                <a:latin typeface="Calibri"/>
                <a:cs typeface="Calibri"/>
              </a:rPr>
              <a:t> </a:t>
            </a:r>
            <a:r>
              <a:rPr sz="1299" spc="-5" dirty="0">
                <a:latin typeface="Calibri"/>
                <a:cs typeface="Calibri"/>
              </a:rPr>
              <a:t>si</a:t>
            </a:r>
            <a:r>
              <a:rPr sz="1299" spc="19" dirty="0">
                <a:latin typeface="Calibri"/>
                <a:cs typeface="Calibri"/>
              </a:rPr>
              <a:t> </a:t>
            </a:r>
            <a:r>
              <a:rPr sz="1299" spc="-9" dirty="0">
                <a:latin typeface="Calibri"/>
                <a:cs typeface="Calibri"/>
              </a:rPr>
              <a:t>l'étape</a:t>
            </a:r>
            <a:r>
              <a:rPr sz="1299" spc="5" dirty="0">
                <a:latin typeface="Calibri"/>
                <a:cs typeface="Calibri"/>
              </a:rPr>
              <a:t> </a:t>
            </a:r>
            <a:r>
              <a:rPr sz="1299" spc="-5" dirty="0">
                <a:latin typeface="Calibri"/>
                <a:cs typeface="Calibri"/>
              </a:rPr>
              <a:t>de</a:t>
            </a:r>
            <a:r>
              <a:rPr sz="1299" spc="14" dirty="0">
                <a:latin typeface="Calibri"/>
                <a:cs typeface="Calibri"/>
              </a:rPr>
              <a:t> </a:t>
            </a:r>
            <a:r>
              <a:rPr sz="1299" spc="-5" dirty="0">
                <a:latin typeface="Calibri"/>
                <a:cs typeface="Calibri"/>
              </a:rPr>
              <a:t>construction</a:t>
            </a:r>
            <a:r>
              <a:rPr sz="1299" spc="9" dirty="0">
                <a:latin typeface="Calibri"/>
                <a:cs typeface="Calibri"/>
              </a:rPr>
              <a:t> </a:t>
            </a:r>
            <a:r>
              <a:rPr sz="1299" spc="-5" dirty="0">
                <a:latin typeface="Calibri"/>
                <a:cs typeface="Calibri"/>
              </a:rPr>
              <a:t>(build</a:t>
            </a:r>
            <a:r>
              <a:rPr sz="1299" spc="19" dirty="0">
                <a:latin typeface="Calibri"/>
                <a:cs typeface="Calibri"/>
              </a:rPr>
              <a:t> </a:t>
            </a:r>
            <a:r>
              <a:rPr sz="1299" spc="-9" dirty="0">
                <a:latin typeface="Calibri"/>
                <a:cs typeface="Calibri"/>
              </a:rPr>
              <a:t>stage)</a:t>
            </a:r>
            <a:r>
              <a:rPr sz="1299" spc="-5" dirty="0">
                <a:latin typeface="Calibri"/>
                <a:cs typeface="Calibri"/>
              </a:rPr>
              <a:t> est</a:t>
            </a:r>
            <a:r>
              <a:rPr sz="1299" spc="9" dirty="0">
                <a:latin typeface="Calibri"/>
                <a:cs typeface="Calibri"/>
              </a:rPr>
              <a:t> </a:t>
            </a:r>
            <a:r>
              <a:rPr sz="1299" spc="-9" dirty="0">
                <a:latin typeface="Calibri"/>
                <a:cs typeface="Calibri"/>
              </a:rPr>
              <a:t>toujours</a:t>
            </a:r>
            <a:r>
              <a:rPr sz="1299" spc="23" dirty="0">
                <a:latin typeface="Calibri"/>
                <a:cs typeface="Calibri"/>
              </a:rPr>
              <a:t> </a:t>
            </a:r>
            <a:r>
              <a:rPr sz="1299" spc="-5" dirty="0">
                <a:latin typeface="Calibri"/>
                <a:cs typeface="Calibri"/>
              </a:rPr>
              <a:t>fonctionnelle</a:t>
            </a:r>
            <a:endParaRPr sz="1299">
              <a:latin typeface="Calibri"/>
              <a:cs typeface="Calibri"/>
            </a:endParaRPr>
          </a:p>
          <a:p>
            <a:pPr marL="635381" lvl="1" indent="-254034">
              <a:spcBef>
                <a:spcPts val="492"/>
              </a:spcBef>
              <a:buClr>
                <a:srgbClr val="215967"/>
              </a:buClr>
              <a:buSzPct val="117857"/>
              <a:buFont typeface="Wingdings"/>
              <a:buChar char=""/>
              <a:tabLst>
                <a:tab pos="635970" algn="l"/>
              </a:tabLst>
            </a:pPr>
            <a:r>
              <a:rPr sz="1299" spc="-5" dirty="0">
                <a:latin typeface="Calibri"/>
                <a:cs typeface="Calibri"/>
              </a:rPr>
              <a:t>Une</a:t>
            </a:r>
            <a:r>
              <a:rPr sz="1299" spc="9" dirty="0">
                <a:latin typeface="Calibri"/>
                <a:cs typeface="Calibri"/>
              </a:rPr>
              <a:t> </a:t>
            </a:r>
            <a:r>
              <a:rPr sz="1299" spc="-9" dirty="0">
                <a:latin typeface="Calibri"/>
                <a:cs typeface="Calibri"/>
              </a:rPr>
              <a:t>pratique</a:t>
            </a:r>
            <a:r>
              <a:rPr sz="1299" spc="14" dirty="0">
                <a:latin typeface="Calibri"/>
                <a:cs typeface="Calibri"/>
              </a:rPr>
              <a:t> </a:t>
            </a:r>
            <a:r>
              <a:rPr sz="1299" spc="-9" dirty="0">
                <a:latin typeface="Calibri"/>
                <a:cs typeface="Calibri"/>
              </a:rPr>
              <a:t>courante</a:t>
            </a:r>
            <a:r>
              <a:rPr sz="1299" dirty="0">
                <a:latin typeface="Calibri"/>
                <a:cs typeface="Calibri"/>
              </a:rPr>
              <a:t> </a:t>
            </a:r>
            <a:r>
              <a:rPr sz="1299" spc="-5" dirty="0">
                <a:latin typeface="Calibri"/>
                <a:cs typeface="Calibri"/>
              </a:rPr>
              <a:t>consiste</a:t>
            </a:r>
            <a:r>
              <a:rPr sz="1299" spc="5" dirty="0">
                <a:latin typeface="Calibri"/>
                <a:cs typeface="Calibri"/>
              </a:rPr>
              <a:t> </a:t>
            </a:r>
            <a:r>
              <a:rPr sz="1299" dirty="0">
                <a:latin typeface="Calibri"/>
                <a:cs typeface="Calibri"/>
              </a:rPr>
              <a:t>à</a:t>
            </a:r>
            <a:r>
              <a:rPr sz="1299" spc="-5" dirty="0">
                <a:latin typeface="Calibri"/>
                <a:cs typeface="Calibri"/>
              </a:rPr>
              <a:t> vérifier</a:t>
            </a:r>
            <a:r>
              <a:rPr sz="1299" spc="14" dirty="0">
                <a:latin typeface="Calibri"/>
                <a:cs typeface="Calibri"/>
              </a:rPr>
              <a:t> </a:t>
            </a:r>
            <a:r>
              <a:rPr sz="1299" spc="-9" dirty="0">
                <a:latin typeface="Calibri"/>
                <a:cs typeface="Calibri"/>
              </a:rPr>
              <a:t>également</a:t>
            </a:r>
            <a:r>
              <a:rPr sz="1299" spc="19" dirty="0">
                <a:latin typeface="Calibri"/>
                <a:cs typeface="Calibri"/>
              </a:rPr>
              <a:t> </a:t>
            </a:r>
            <a:r>
              <a:rPr sz="1299" spc="-5" dirty="0">
                <a:latin typeface="Calibri"/>
                <a:cs typeface="Calibri"/>
              </a:rPr>
              <a:t>si </a:t>
            </a:r>
            <a:r>
              <a:rPr sz="1299" dirty="0">
                <a:latin typeface="Calibri"/>
                <a:cs typeface="Calibri"/>
              </a:rPr>
              <a:t>les</a:t>
            </a:r>
            <a:r>
              <a:rPr sz="1299" spc="9" dirty="0">
                <a:latin typeface="Calibri"/>
                <a:cs typeface="Calibri"/>
              </a:rPr>
              <a:t> </a:t>
            </a:r>
            <a:r>
              <a:rPr sz="1299" spc="-9" dirty="0">
                <a:latin typeface="Calibri"/>
                <a:cs typeface="Calibri"/>
              </a:rPr>
              <a:t>tests</a:t>
            </a:r>
            <a:r>
              <a:rPr sz="1299" spc="5" dirty="0">
                <a:latin typeface="Calibri"/>
                <a:cs typeface="Calibri"/>
              </a:rPr>
              <a:t> </a:t>
            </a:r>
            <a:r>
              <a:rPr sz="1299" spc="-9" dirty="0">
                <a:latin typeface="Calibri"/>
                <a:cs typeface="Calibri"/>
              </a:rPr>
              <a:t>unitaires</a:t>
            </a:r>
            <a:r>
              <a:rPr sz="1299" dirty="0">
                <a:latin typeface="Calibri"/>
                <a:cs typeface="Calibri"/>
              </a:rPr>
              <a:t> </a:t>
            </a:r>
            <a:r>
              <a:rPr sz="1299" spc="-5" dirty="0">
                <a:latin typeface="Calibri"/>
                <a:cs typeface="Calibri"/>
              </a:rPr>
              <a:t>(Unit</a:t>
            </a:r>
            <a:r>
              <a:rPr sz="1299" spc="19" dirty="0">
                <a:latin typeface="Calibri"/>
                <a:cs typeface="Calibri"/>
              </a:rPr>
              <a:t> </a:t>
            </a:r>
            <a:r>
              <a:rPr sz="1299" spc="-19" dirty="0">
                <a:latin typeface="Calibri"/>
                <a:cs typeface="Calibri"/>
              </a:rPr>
              <a:t>Testing </a:t>
            </a:r>
            <a:r>
              <a:rPr sz="1299" spc="-9" dirty="0">
                <a:latin typeface="Calibri"/>
                <a:cs typeface="Calibri"/>
              </a:rPr>
              <a:t>stage)</a:t>
            </a:r>
            <a:r>
              <a:rPr sz="1299" spc="9" dirty="0">
                <a:latin typeface="Calibri"/>
                <a:cs typeface="Calibri"/>
              </a:rPr>
              <a:t> </a:t>
            </a:r>
            <a:r>
              <a:rPr sz="1299" spc="-9" dirty="0">
                <a:latin typeface="Calibri"/>
                <a:cs typeface="Calibri"/>
              </a:rPr>
              <a:t>sont</a:t>
            </a:r>
            <a:r>
              <a:rPr sz="1299" spc="14" dirty="0">
                <a:latin typeface="Calibri"/>
                <a:cs typeface="Calibri"/>
              </a:rPr>
              <a:t> </a:t>
            </a:r>
            <a:r>
              <a:rPr sz="1299" spc="-9" dirty="0">
                <a:latin typeface="Calibri"/>
                <a:cs typeface="Calibri"/>
              </a:rPr>
              <a:t>toujours</a:t>
            </a:r>
            <a:r>
              <a:rPr sz="1299" spc="9" dirty="0">
                <a:latin typeface="Calibri"/>
                <a:cs typeface="Calibri"/>
              </a:rPr>
              <a:t> </a:t>
            </a:r>
            <a:r>
              <a:rPr sz="1299" spc="-5" dirty="0">
                <a:latin typeface="Calibri"/>
                <a:cs typeface="Calibri"/>
              </a:rPr>
              <a:t>fonctionnelles</a:t>
            </a:r>
            <a:endParaRPr sz="1299">
              <a:latin typeface="Calibri"/>
              <a:cs typeface="Calibri"/>
            </a:endParaRPr>
          </a:p>
          <a:p>
            <a:pPr marL="635381" lvl="1" indent="-254034">
              <a:spcBef>
                <a:spcPts val="478"/>
              </a:spcBef>
              <a:buClr>
                <a:srgbClr val="215967"/>
              </a:buClr>
              <a:buSzPct val="117857"/>
              <a:buFont typeface="Wingdings"/>
              <a:buChar char=""/>
              <a:tabLst>
                <a:tab pos="635970" algn="l"/>
              </a:tabLst>
            </a:pPr>
            <a:r>
              <a:rPr sz="1299" spc="-5" dirty="0">
                <a:latin typeface="Calibri"/>
                <a:cs typeface="Calibri"/>
              </a:rPr>
              <a:t>L'objectif</a:t>
            </a:r>
            <a:r>
              <a:rPr sz="1299" spc="14" dirty="0">
                <a:latin typeface="Calibri"/>
                <a:cs typeface="Calibri"/>
              </a:rPr>
              <a:t> </a:t>
            </a:r>
            <a:r>
              <a:rPr sz="1299" spc="-5" dirty="0">
                <a:latin typeface="Calibri"/>
                <a:cs typeface="Calibri"/>
              </a:rPr>
              <a:t>du</a:t>
            </a:r>
            <a:r>
              <a:rPr sz="1299" dirty="0">
                <a:latin typeface="Calibri"/>
                <a:cs typeface="Calibri"/>
              </a:rPr>
              <a:t> </a:t>
            </a:r>
            <a:r>
              <a:rPr sz="1299" spc="-5" dirty="0">
                <a:latin typeface="Calibri"/>
                <a:cs typeface="Calibri"/>
              </a:rPr>
              <a:t>pipeline</a:t>
            </a:r>
            <a:r>
              <a:rPr sz="1299" dirty="0">
                <a:latin typeface="Calibri"/>
                <a:cs typeface="Calibri"/>
              </a:rPr>
              <a:t> </a:t>
            </a:r>
            <a:r>
              <a:rPr sz="1299" spc="-5" dirty="0">
                <a:latin typeface="Calibri"/>
                <a:cs typeface="Calibri"/>
              </a:rPr>
              <a:t>CI</a:t>
            </a:r>
            <a:r>
              <a:rPr sz="1299" spc="5" dirty="0">
                <a:latin typeface="Calibri"/>
                <a:cs typeface="Calibri"/>
              </a:rPr>
              <a:t> </a:t>
            </a:r>
            <a:r>
              <a:rPr sz="1299" spc="-5" dirty="0">
                <a:latin typeface="Calibri"/>
                <a:cs typeface="Calibri"/>
              </a:rPr>
              <a:t>est</a:t>
            </a:r>
            <a:r>
              <a:rPr sz="1299" spc="19" dirty="0">
                <a:latin typeface="Calibri"/>
                <a:cs typeface="Calibri"/>
              </a:rPr>
              <a:t> </a:t>
            </a:r>
            <a:r>
              <a:rPr sz="1299" spc="-5" dirty="0">
                <a:latin typeface="Calibri"/>
                <a:cs typeface="Calibri"/>
              </a:rPr>
              <a:t>de</a:t>
            </a:r>
            <a:r>
              <a:rPr sz="1299" dirty="0">
                <a:latin typeface="Calibri"/>
                <a:cs typeface="Calibri"/>
              </a:rPr>
              <a:t> </a:t>
            </a:r>
            <a:r>
              <a:rPr sz="1299" spc="-9" dirty="0">
                <a:latin typeface="Calibri"/>
                <a:cs typeface="Calibri"/>
              </a:rPr>
              <a:t>construire</a:t>
            </a:r>
            <a:r>
              <a:rPr sz="1299" dirty="0">
                <a:latin typeface="Calibri"/>
                <a:cs typeface="Calibri"/>
              </a:rPr>
              <a:t> un </a:t>
            </a:r>
            <a:r>
              <a:rPr sz="1299" b="1" spc="-5" dirty="0">
                <a:latin typeface="Calibri"/>
                <a:cs typeface="Calibri"/>
              </a:rPr>
              <a:t>package </a:t>
            </a:r>
            <a:r>
              <a:rPr sz="1299" spc="-5" dirty="0">
                <a:latin typeface="Calibri"/>
                <a:cs typeface="Calibri"/>
              </a:rPr>
              <a:t>qui</a:t>
            </a:r>
            <a:r>
              <a:rPr sz="1299" spc="9" dirty="0">
                <a:latin typeface="Calibri"/>
                <a:cs typeface="Calibri"/>
              </a:rPr>
              <a:t> </a:t>
            </a:r>
            <a:r>
              <a:rPr sz="1299" spc="-9" dirty="0">
                <a:latin typeface="Calibri"/>
                <a:cs typeface="Calibri"/>
              </a:rPr>
              <a:t>sera</a:t>
            </a:r>
            <a:r>
              <a:rPr sz="1299" spc="-5" dirty="0">
                <a:latin typeface="Calibri"/>
                <a:cs typeface="Calibri"/>
              </a:rPr>
              <a:t> </a:t>
            </a:r>
            <a:r>
              <a:rPr sz="1299" spc="-9" dirty="0">
                <a:latin typeface="Calibri"/>
                <a:cs typeface="Calibri"/>
              </a:rPr>
              <a:t>déployé</a:t>
            </a:r>
            <a:r>
              <a:rPr sz="1299" spc="23" dirty="0">
                <a:latin typeface="Calibri"/>
                <a:cs typeface="Calibri"/>
              </a:rPr>
              <a:t> </a:t>
            </a:r>
            <a:r>
              <a:rPr sz="1299" spc="-5" dirty="0">
                <a:latin typeface="Calibri"/>
                <a:cs typeface="Calibri"/>
              </a:rPr>
              <a:t>par </a:t>
            </a:r>
            <a:r>
              <a:rPr sz="1299" dirty="0">
                <a:latin typeface="Calibri"/>
                <a:cs typeface="Calibri"/>
              </a:rPr>
              <a:t>la </a:t>
            </a:r>
            <a:r>
              <a:rPr sz="1299" spc="-5" dirty="0">
                <a:latin typeface="Calibri"/>
                <a:cs typeface="Calibri"/>
              </a:rPr>
              <a:t>suite</a:t>
            </a:r>
            <a:endParaRPr sz="1299">
              <a:latin typeface="Calibri"/>
              <a:cs typeface="Calibri"/>
            </a:endParaRPr>
          </a:p>
        </p:txBody>
      </p:sp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65539" y="3212543"/>
            <a:ext cx="4105153" cy="1795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544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 smtClean="0"/>
              <a:t>Architectre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5A05D-FF3A-44F5-A745-C0E08A1F0267}" type="slidenum">
              <a:rPr lang="fr-FR" smtClean="0"/>
              <a:pPr/>
              <a:t>100</a:t>
            </a:fld>
            <a:endParaRPr lang="fr-FR" dirty="0"/>
          </a:p>
        </p:txBody>
      </p:sp>
      <p:pic>
        <p:nvPicPr>
          <p:cNvPr id="5" name="object 6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335278" y="931863"/>
            <a:ext cx="9803770" cy="5643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867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30817" y="822754"/>
            <a:ext cx="4007139" cy="462494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2924" spc="-70" dirty="0"/>
              <a:t>Installation-</a:t>
            </a:r>
            <a:r>
              <a:rPr sz="2924" spc="-60" dirty="0"/>
              <a:t> </a:t>
            </a:r>
            <a:r>
              <a:rPr sz="2924" spc="-70" dirty="0"/>
              <a:t>Prérequis</a:t>
            </a:r>
            <a:endParaRPr sz="2924" dirty="0"/>
          </a:p>
        </p:txBody>
      </p:sp>
      <p:sp>
        <p:nvSpPr>
          <p:cNvPr id="3" name="object 3"/>
          <p:cNvSpPr txBox="1"/>
          <p:nvPr/>
        </p:nvSpPr>
        <p:spPr>
          <a:xfrm>
            <a:off x="1295945" y="1530160"/>
            <a:ext cx="3000708" cy="3865888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367790" indent="-356591">
              <a:spcBef>
                <a:spcPts val="121"/>
              </a:spcBef>
              <a:buClr>
                <a:srgbClr val="493D2F"/>
              </a:buClr>
              <a:buFont typeface="Times New Roman"/>
              <a:buChar char="■"/>
              <a:tabLst>
                <a:tab pos="367790" algn="l"/>
                <a:tab pos="368379" algn="l"/>
              </a:tabLst>
            </a:pPr>
            <a:r>
              <a:rPr sz="1439" b="1" spc="5" dirty="0">
                <a:solidFill>
                  <a:srgbClr val="3F3F3F"/>
                </a:solidFill>
                <a:latin typeface="Calibri"/>
                <a:cs typeface="Calibri"/>
              </a:rPr>
              <a:t>Côté</a:t>
            </a:r>
            <a:r>
              <a:rPr sz="1439" b="1" spc="-37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b="1" spc="9" dirty="0">
                <a:solidFill>
                  <a:srgbClr val="3F3F3F"/>
                </a:solidFill>
                <a:latin typeface="Calibri"/>
                <a:cs typeface="Calibri"/>
              </a:rPr>
              <a:t>serveur</a:t>
            </a:r>
            <a:endParaRPr sz="1439">
              <a:latin typeface="Calibri"/>
              <a:cs typeface="Calibri"/>
            </a:endParaRPr>
          </a:p>
          <a:p>
            <a:pPr marL="516321" lvl="1" indent="-357181">
              <a:spcBef>
                <a:spcPts val="1216"/>
              </a:spcBef>
              <a:buClr>
                <a:srgbClr val="493D2F"/>
              </a:buClr>
              <a:buFont typeface="Wingdings"/>
              <a:buChar char=""/>
              <a:tabLst>
                <a:tab pos="516321" algn="l"/>
                <a:tab pos="516910" algn="l"/>
              </a:tabLst>
            </a:pPr>
            <a:r>
              <a:rPr sz="1439" dirty="0">
                <a:solidFill>
                  <a:srgbClr val="3F3F3F"/>
                </a:solidFill>
                <a:latin typeface="Calibri"/>
                <a:cs typeface="Calibri"/>
              </a:rPr>
              <a:t>Java</a:t>
            </a:r>
            <a:r>
              <a:rPr sz="1439" spc="-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:</a:t>
            </a:r>
            <a:r>
              <a:rPr sz="1439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Oracle</a:t>
            </a:r>
            <a:r>
              <a:rPr sz="1439" spc="9" dirty="0">
                <a:solidFill>
                  <a:srgbClr val="3F3F3F"/>
                </a:solidFill>
                <a:latin typeface="Calibri"/>
                <a:cs typeface="Calibri"/>
              </a:rPr>
              <a:t> JRE</a:t>
            </a:r>
            <a:r>
              <a:rPr sz="1439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14" dirty="0">
                <a:solidFill>
                  <a:srgbClr val="3F3F3F"/>
                </a:solidFill>
                <a:latin typeface="Calibri"/>
                <a:cs typeface="Calibri"/>
              </a:rPr>
              <a:t>8</a:t>
            </a:r>
            <a:r>
              <a:rPr sz="1439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14" dirty="0">
                <a:solidFill>
                  <a:srgbClr val="3F3F3F"/>
                </a:solidFill>
                <a:latin typeface="Calibri"/>
                <a:cs typeface="Calibri"/>
              </a:rPr>
              <a:t>ou</a:t>
            </a:r>
            <a:r>
              <a:rPr sz="143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9" dirty="0">
                <a:solidFill>
                  <a:srgbClr val="3F3F3F"/>
                </a:solidFill>
                <a:latin typeface="Calibri"/>
                <a:cs typeface="Calibri"/>
              </a:rPr>
              <a:t>OpenJDK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14" dirty="0">
                <a:solidFill>
                  <a:srgbClr val="3F3F3F"/>
                </a:solidFill>
                <a:latin typeface="Calibri"/>
                <a:cs typeface="Calibri"/>
              </a:rPr>
              <a:t>8</a:t>
            </a:r>
            <a:endParaRPr sz="1439">
              <a:latin typeface="Calibri"/>
              <a:cs typeface="Calibri"/>
            </a:endParaRPr>
          </a:p>
          <a:p>
            <a:pPr marL="516321" lvl="1" indent="-357181">
              <a:spcBef>
                <a:spcPts val="1225"/>
              </a:spcBef>
              <a:buClr>
                <a:srgbClr val="493D2F"/>
              </a:buClr>
              <a:buFont typeface="Wingdings"/>
              <a:buChar char=""/>
              <a:tabLst>
                <a:tab pos="516321" algn="l"/>
                <a:tab pos="516910" algn="l"/>
              </a:tabLst>
            </a:pPr>
            <a:r>
              <a:rPr sz="1439" spc="14" dirty="0">
                <a:solidFill>
                  <a:srgbClr val="3F3F3F"/>
                </a:solidFill>
                <a:latin typeface="Calibri"/>
                <a:cs typeface="Calibri"/>
              </a:rPr>
              <a:t>SGBD</a:t>
            </a:r>
            <a:r>
              <a:rPr sz="1439" spc="-46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:</a:t>
            </a:r>
            <a:endParaRPr sz="1439">
              <a:latin typeface="Calibri"/>
              <a:cs typeface="Calibri"/>
            </a:endParaRPr>
          </a:p>
          <a:p>
            <a:pPr marL="666619" lvl="2" indent="-357181">
              <a:spcBef>
                <a:spcPts val="1165"/>
              </a:spcBef>
              <a:buClr>
                <a:srgbClr val="493D2F"/>
              </a:buClr>
              <a:buFont typeface="Arial MT"/>
              <a:buChar char="•"/>
              <a:tabLst>
                <a:tab pos="666619" algn="l"/>
                <a:tab pos="667209" algn="l"/>
              </a:tabLst>
            </a:pPr>
            <a:r>
              <a:rPr sz="1299" dirty="0">
                <a:solidFill>
                  <a:srgbClr val="3F3F3F"/>
                </a:solidFill>
                <a:latin typeface="Calibri"/>
                <a:cs typeface="Calibri"/>
              </a:rPr>
              <a:t>MySQL</a:t>
            </a:r>
            <a:r>
              <a:rPr sz="1299" spc="-42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299" dirty="0">
                <a:solidFill>
                  <a:srgbClr val="3F3F3F"/>
                </a:solidFill>
                <a:latin typeface="Calibri"/>
                <a:cs typeface="Calibri"/>
              </a:rPr>
              <a:t>≥</a:t>
            </a:r>
            <a:r>
              <a:rPr sz="1299" spc="-46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299" dirty="0">
                <a:solidFill>
                  <a:srgbClr val="3F3F3F"/>
                </a:solidFill>
                <a:latin typeface="Calibri"/>
                <a:cs typeface="Calibri"/>
              </a:rPr>
              <a:t>5.6</a:t>
            </a:r>
            <a:endParaRPr sz="1299">
              <a:latin typeface="Calibri"/>
              <a:cs typeface="Calibri"/>
            </a:endParaRPr>
          </a:p>
          <a:p>
            <a:pPr marL="666619" lvl="2" indent="-357181">
              <a:spcBef>
                <a:spcPts val="1114"/>
              </a:spcBef>
              <a:buClr>
                <a:srgbClr val="493D2F"/>
              </a:buClr>
              <a:buFont typeface="Arial MT"/>
              <a:buChar char="•"/>
              <a:tabLst>
                <a:tab pos="666619" algn="l"/>
                <a:tab pos="667209" algn="l"/>
              </a:tabLst>
            </a:pPr>
            <a:r>
              <a:rPr sz="1299" spc="-5" dirty="0">
                <a:solidFill>
                  <a:srgbClr val="3F3F3F"/>
                </a:solidFill>
                <a:latin typeface="Calibri"/>
                <a:cs typeface="Calibri"/>
              </a:rPr>
              <a:t>Oracle</a:t>
            </a:r>
            <a:r>
              <a:rPr sz="1299" spc="-37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299" dirty="0">
                <a:solidFill>
                  <a:srgbClr val="3F3F3F"/>
                </a:solidFill>
                <a:latin typeface="Calibri"/>
                <a:cs typeface="Calibri"/>
              </a:rPr>
              <a:t>≥</a:t>
            </a:r>
            <a:r>
              <a:rPr sz="1299" spc="-46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299" spc="-5" dirty="0">
                <a:solidFill>
                  <a:srgbClr val="3F3F3F"/>
                </a:solidFill>
                <a:latin typeface="Calibri"/>
                <a:cs typeface="Calibri"/>
              </a:rPr>
              <a:t>11G</a:t>
            </a:r>
            <a:endParaRPr sz="1299">
              <a:latin typeface="Calibri"/>
              <a:cs typeface="Calibri"/>
            </a:endParaRPr>
          </a:p>
          <a:p>
            <a:pPr marL="666619" lvl="2" indent="-357181">
              <a:spcBef>
                <a:spcPts val="1114"/>
              </a:spcBef>
              <a:buClr>
                <a:srgbClr val="493D2F"/>
              </a:buClr>
              <a:buFont typeface="Arial MT"/>
              <a:buChar char="•"/>
              <a:tabLst>
                <a:tab pos="666619" algn="l"/>
                <a:tab pos="667209" algn="l"/>
              </a:tabLst>
            </a:pPr>
            <a:r>
              <a:rPr sz="1299" spc="-9" dirty="0">
                <a:solidFill>
                  <a:srgbClr val="3F3F3F"/>
                </a:solidFill>
                <a:latin typeface="Calibri"/>
                <a:cs typeface="Calibri"/>
              </a:rPr>
              <a:t>PostgreSQL</a:t>
            </a:r>
            <a:r>
              <a:rPr sz="1299" spc="-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299" dirty="0">
                <a:solidFill>
                  <a:srgbClr val="3F3F3F"/>
                </a:solidFill>
                <a:latin typeface="Calibri"/>
                <a:cs typeface="Calibri"/>
              </a:rPr>
              <a:t>≥</a:t>
            </a:r>
            <a:r>
              <a:rPr sz="1299" spc="-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299" dirty="0">
                <a:solidFill>
                  <a:srgbClr val="3F3F3F"/>
                </a:solidFill>
                <a:latin typeface="Calibri"/>
                <a:cs typeface="Calibri"/>
              </a:rPr>
              <a:t>8</a:t>
            </a:r>
            <a:endParaRPr sz="1299">
              <a:latin typeface="Calibri"/>
              <a:cs typeface="Calibri"/>
            </a:endParaRPr>
          </a:p>
          <a:p>
            <a:pPr marL="666619" lvl="2" indent="-357181">
              <a:spcBef>
                <a:spcPts val="1114"/>
              </a:spcBef>
              <a:buClr>
                <a:srgbClr val="493D2F"/>
              </a:buClr>
              <a:buFont typeface="Arial MT"/>
              <a:buChar char="•"/>
              <a:tabLst>
                <a:tab pos="666619" algn="l"/>
                <a:tab pos="667209" algn="l"/>
              </a:tabLst>
            </a:pPr>
            <a:r>
              <a:rPr sz="1299" spc="-5" dirty="0">
                <a:solidFill>
                  <a:srgbClr val="3F3F3F"/>
                </a:solidFill>
                <a:latin typeface="Calibri"/>
                <a:cs typeface="Calibri"/>
              </a:rPr>
              <a:t>Microsoft</a:t>
            </a:r>
            <a:r>
              <a:rPr sz="1299" spc="-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299" dirty="0">
                <a:solidFill>
                  <a:srgbClr val="3F3F3F"/>
                </a:solidFill>
                <a:latin typeface="Calibri"/>
                <a:cs typeface="Calibri"/>
              </a:rPr>
              <a:t>SQL</a:t>
            </a:r>
            <a:r>
              <a:rPr sz="1299" spc="-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299" dirty="0">
                <a:solidFill>
                  <a:srgbClr val="3F3F3F"/>
                </a:solidFill>
                <a:latin typeface="Calibri"/>
                <a:cs typeface="Calibri"/>
              </a:rPr>
              <a:t>Server</a:t>
            </a:r>
            <a:r>
              <a:rPr sz="1299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299" dirty="0">
                <a:solidFill>
                  <a:srgbClr val="3F3F3F"/>
                </a:solidFill>
                <a:latin typeface="Calibri"/>
                <a:cs typeface="Calibri"/>
              </a:rPr>
              <a:t>≥ </a:t>
            </a:r>
            <a:r>
              <a:rPr sz="1299" spc="-5" dirty="0">
                <a:solidFill>
                  <a:srgbClr val="3F3F3F"/>
                </a:solidFill>
                <a:latin typeface="Calibri"/>
                <a:cs typeface="Calibri"/>
              </a:rPr>
              <a:t>11.0</a:t>
            </a:r>
            <a:endParaRPr sz="1299">
              <a:latin typeface="Calibri"/>
              <a:cs typeface="Calibri"/>
            </a:endParaRPr>
          </a:p>
          <a:p>
            <a:pPr marL="516321" lvl="1" indent="-357181">
              <a:spcBef>
                <a:spcPts val="1183"/>
              </a:spcBef>
              <a:buClr>
                <a:srgbClr val="493D2F"/>
              </a:buClr>
              <a:buFont typeface="Wingdings"/>
              <a:buChar char=""/>
              <a:tabLst>
                <a:tab pos="516321" algn="l"/>
                <a:tab pos="516910" algn="l"/>
              </a:tabLst>
            </a:pPr>
            <a:r>
              <a:rPr sz="1439" spc="19" dirty="0">
                <a:solidFill>
                  <a:srgbClr val="3F3F3F"/>
                </a:solidFill>
                <a:latin typeface="Calibri"/>
                <a:cs typeface="Calibri"/>
              </a:rPr>
              <a:t>RAM</a:t>
            </a:r>
            <a:r>
              <a:rPr sz="1439" spc="-37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:</a:t>
            </a:r>
            <a:r>
              <a:rPr sz="1439" spc="-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19" dirty="0">
                <a:solidFill>
                  <a:srgbClr val="3F3F3F"/>
                </a:solidFill>
                <a:latin typeface="Calibri"/>
                <a:cs typeface="Calibri"/>
              </a:rPr>
              <a:t>2GO</a:t>
            </a:r>
            <a:endParaRPr sz="1439">
              <a:latin typeface="Calibri"/>
              <a:cs typeface="Calibri"/>
            </a:endParaRPr>
          </a:p>
          <a:p>
            <a:pPr marL="367790" indent="-356591">
              <a:spcBef>
                <a:spcPts val="1225"/>
              </a:spcBef>
              <a:buClr>
                <a:srgbClr val="493D2F"/>
              </a:buClr>
              <a:buFont typeface="Times New Roman"/>
              <a:buChar char="■"/>
              <a:tabLst>
                <a:tab pos="367790" algn="l"/>
                <a:tab pos="368379" algn="l"/>
              </a:tabLst>
            </a:pPr>
            <a:r>
              <a:rPr sz="1439" b="1" spc="5" dirty="0">
                <a:solidFill>
                  <a:srgbClr val="3F3F3F"/>
                </a:solidFill>
                <a:latin typeface="Calibri"/>
                <a:cs typeface="Calibri"/>
              </a:rPr>
              <a:t>Côté</a:t>
            </a:r>
            <a:r>
              <a:rPr sz="1439" b="1" spc="-42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b="1" spc="5" dirty="0">
                <a:solidFill>
                  <a:srgbClr val="3F3F3F"/>
                </a:solidFill>
                <a:latin typeface="Calibri"/>
                <a:cs typeface="Calibri"/>
              </a:rPr>
              <a:t>client</a:t>
            </a:r>
            <a:endParaRPr sz="1439">
              <a:latin typeface="Calibri"/>
              <a:cs typeface="Calibri"/>
            </a:endParaRPr>
          </a:p>
          <a:p>
            <a:pPr marL="516321" lvl="1" indent="-357181">
              <a:spcBef>
                <a:spcPts val="1216"/>
              </a:spcBef>
              <a:buClr>
                <a:srgbClr val="493D2F"/>
              </a:buClr>
              <a:buFont typeface="Wingdings"/>
              <a:buChar char=""/>
              <a:tabLst>
                <a:tab pos="516321" algn="l"/>
                <a:tab pos="516910" algn="l"/>
              </a:tabLst>
            </a:pP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Navigateur</a:t>
            </a:r>
            <a:r>
              <a:rPr sz="1439" spc="-42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14" dirty="0">
                <a:solidFill>
                  <a:srgbClr val="3F3F3F"/>
                </a:solidFill>
                <a:latin typeface="Calibri"/>
                <a:cs typeface="Calibri"/>
              </a:rPr>
              <a:t>web</a:t>
            </a:r>
            <a:r>
              <a:rPr sz="1439" spc="-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récent</a:t>
            </a:r>
            <a:endParaRPr sz="1439">
              <a:latin typeface="Calibri"/>
              <a:cs typeface="Calibri"/>
            </a:endParaRPr>
          </a:p>
          <a:p>
            <a:pPr marL="516321" lvl="1" indent="-357181">
              <a:spcBef>
                <a:spcPts val="1225"/>
              </a:spcBef>
              <a:buClr>
                <a:srgbClr val="493D2F"/>
              </a:buClr>
              <a:buFont typeface="Wingdings"/>
              <a:buChar char=""/>
              <a:tabLst>
                <a:tab pos="516321" algn="l"/>
                <a:tab pos="516910" algn="l"/>
              </a:tabLst>
            </a:pP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JavaScript</a:t>
            </a:r>
            <a:r>
              <a:rPr sz="1439" spc="-32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9" dirty="0">
                <a:solidFill>
                  <a:srgbClr val="3F3F3F"/>
                </a:solidFill>
                <a:latin typeface="Calibri"/>
                <a:cs typeface="Calibri"/>
              </a:rPr>
              <a:t>activé</a:t>
            </a:r>
            <a:endParaRPr sz="1439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280864" y="1333957"/>
            <a:ext cx="8076155" cy="10020"/>
          </a:xfrm>
          <a:custGeom>
            <a:avLst/>
            <a:gdLst/>
            <a:ahLst/>
            <a:cxnLst/>
            <a:rect l="l" t="t" r="r" b="b"/>
            <a:pathLst>
              <a:path w="8700770" h="10794">
                <a:moveTo>
                  <a:pt x="8700515" y="10667"/>
                </a:moveTo>
                <a:lnTo>
                  <a:pt x="0" y="10667"/>
                </a:lnTo>
                <a:lnTo>
                  <a:pt x="0" y="0"/>
                </a:lnTo>
                <a:lnTo>
                  <a:pt x="8700515" y="0"/>
                </a:lnTo>
                <a:lnTo>
                  <a:pt x="8700515" y="10667"/>
                </a:lnTo>
                <a:close/>
              </a:path>
            </a:pathLst>
          </a:custGeom>
          <a:solidFill>
            <a:srgbClr val="ACACA8">
              <a:alpha val="62890"/>
            </a:srgbClr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7" name="object 7"/>
          <p:cNvSpPr txBox="1"/>
          <p:nvPr/>
        </p:nvSpPr>
        <p:spPr>
          <a:xfrm>
            <a:off x="9149869" y="6067142"/>
            <a:ext cx="189202" cy="1154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788">
              <a:lnSpc>
                <a:spcPts val="905"/>
              </a:lnSpc>
            </a:pPr>
            <a:r>
              <a:rPr sz="835" spc="9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r>
              <a:rPr sz="835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r>
              <a:rPr sz="835" spc="9" dirty="0">
                <a:solidFill>
                  <a:srgbClr val="FFFFFF"/>
                </a:solidFill>
                <a:latin typeface="Calibri"/>
                <a:cs typeface="Calibri"/>
              </a:rPr>
              <a:t>3</a:t>
            </a:r>
            <a:endParaRPr sz="835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44958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QualityGates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5A05D-FF3A-44F5-A745-C0E08A1F0267}" type="slidenum">
              <a:rPr lang="fr-FR" smtClean="0"/>
              <a:pPr/>
              <a:t>102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70377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smtClean="0"/>
              <a:t>Fonctionnalités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5A05D-FF3A-44F5-A745-C0E08A1F0267}" type="slidenum">
              <a:rPr lang="fr-FR" smtClean="0"/>
              <a:pPr/>
              <a:t>103</a:t>
            </a:fld>
            <a:endParaRPr lang="fr-FR" dirty="0"/>
          </a:p>
        </p:txBody>
      </p:sp>
      <p:sp>
        <p:nvSpPr>
          <p:cNvPr id="5" name="object 3"/>
          <p:cNvSpPr txBox="1"/>
          <p:nvPr/>
        </p:nvSpPr>
        <p:spPr>
          <a:xfrm>
            <a:off x="1147437" y="1556976"/>
            <a:ext cx="3997408" cy="2093663"/>
          </a:xfrm>
          <a:prstGeom prst="rect">
            <a:avLst/>
          </a:prstGeom>
        </p:spPr>
        <p:txBody>
          <a:bodyPr vert="horz" wrap="square" lIns="0" tIns="12967" rIns="0" bIns="0" rtlCol="0">
            <a:spAutoFit/>
          </a:bodyPr>
          <a:lstStyle/>
          <a:p>
            <a:pPr marL="367790" indent="-356591">
              <a:spcBef>
                <a:spcPts val="102"/>
              </a:spcBef>
              <a:buClr>
                <a:srgbClr val="493D2F"/>
              </a:buClr>
              <a:buFont typeface="Times New Roman"/>
              <a:buChar char="■"/>
              <a:tabLst>
                <a:tab pos="368379" algn="l"/>
              </a:tabLst>
            </a:pPr>
            <a:r>
              <a:rPr sz="2274" spc="-5" dirty="0">
                <a:solidFill>
                  <a:srgbClr val="3F3F3F"/>
                </a:solidFill>
                <a:latin typeface="Calibri"/>
                <a:cs typeface="Calibri"/>
              </a:rPr>
              <a:t>Mesure</a:t>
            </a:r>
            <a:r>
              <a:rPr sz="2274" spc="-32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274" dirty="0">
                <a:solidFill>
                  <a:srgbClr val="3F3F3F"/>
                </a:solidFill>
                <a:latin typeface="Calibri"/>
                <a:cs typeface="Calibri"/>
              </a:rPr>
              <a:t>la</a:t>
            </a:r>
            <a:r>
              <a:rPr sz="2274" spc="-32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274" dirty="0">
                <a:solidFill>
                  <a:srgbClr val="3F3F3F"/>
                </a:solidFill>
                <a:latin typeface="Calibri"/>
                <a:cs typeface="Calibri"/>
              </a:rPr>
              <a:t>qualité</a:t>
            </a:r>
            <a:endParaRPr sz="2274" dirty="0">
              <a:latin typeface="Calibri"/>
              <a:cs typeface="Calibri"/>
            </a:endParaRPr>
          </a:p>
          <a:p>
            <a:pPr marL="516321" lvl="1" indent="-357181">
              <a:spcBef>
                <a:spcPts val="1327"/>
              </a:spcBef>
              <a:buClr>
                <a:srgbClr val="493D2F"/>
              </a:buClr>
              <a:buFont typeface="Wingdings"/>
              <a:buChar char=""/>
              <a:tabLst>
                <a:tab pos="516321" algn="l"/>
                <a:tab pos="516910" algn="l"/>
              </a:tabLst>
            </a:pPr>
            <a:r>
              <a:rPr sz="1299" spc="-19" dirty="0">
                <a:solidFill>
                  <a:srgbClr val="3F3F3F"/>
                </a:solidFill>
                <a:latin typeface="Calibri"/>
                <a:cs typeface="Calibri"/>
              </a:rPr>
              <a:t>Taille</a:t>
            </a:r>
            <a:r>
              <a:rPr sz="1299" spc="-37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299" spc="-5" dirty="0">
                <a:solidFill>
                  <a:srgbClr val="3F3F3F"/>
                </a:solidFill>
                <a:latin typeface="Calibri"/>
                <a:cs typeface="Calibri"/>
              </a:rPr>
              <a:t>du</a:t>
            </a:r>
            <a:r>
              <a:rPr sz="1299" spc="-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299" spc="-9" dirty="0">
                <a:solidFill>
                  <a:srgbClr val="3F3F3F"/>
                </a:solidFill>
                <a:latin typeface="Calibri"/>
                <a:cs typeface="Calibri"/>
              </a:rPr>
              <a:t>projet</a:t>
            </a:r>
            <a:endParaRPr sz="1299" dirty="0">
              <a:latin typeface="Calibri"/>
              <a:cs typeface="Calibri"/>
            </a:endParaRPr>
          </a:p>
          <a:p>
            <a:pPr marL="516321" lvl="1" indent="-357181">
              <a:spcBef>
                <a:spcPts val="1114"/>
              </a:spcBef>
              <a:buClr>
                <a:srgbClr val="493D2F"/>
              </a:buClr>
              <a:buFont typeface="Wingdings"/>
              <a:buChar char=""/>
              <a:tabLst>
                <a:tab pos="516321" algn="l"/>
                <a:tab pos="516910" algn="l"/>
              </a:tabLst>
            </a:pPr>
            <a:r>
              <a:rPr sz="1299" spc="-5" dirty="0">
                <a:solidFill>
                  <a:srgbClr val="3F3F3F"/>
                </a:solidFill>
                <a:latin typeface="Calibri"/>
                <a:cs typeface="Calibri"/>
              </a:rPr>
              <a:t>Densité</a:t>
            </a:r>
            <a:r>
              <a:rPr sz="1299" spc="-9" dirty="0">
                <a:solidFill>
                  <a:srgbClr val="3F3F3F"/>
                </a:solidFill>
                <a:latin typeface="Calibri"/>
                <a:cs typeface="Calibri"/>
              </a:rPr>
              <a:t> des</a:t>
            </a:r>
            <a:r>
              <a:rPr sz="129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299" spc="-9" dirty="0">
                <a:solidFill>
                  <a:srgbClr val="3F3F3F"/>
                </a:solidFill>
                <a:latin typeface="Calibri"/>
                <a:cs typeface="Calibri"/>
              </a:rPr>
              <a:t>commentaires</a:t>
            </a:r>
            <a:endParaRPr sz="1299" dirty="0">
              <a:latin typeface="Calibri"/>
              <a:cs typeface="Calibri"/>
            </a:endParaRPr>
          </a:p>
          <a:p>
            <a:pPr marL="516321" lvl="1" indent="-357181">
              <a:spcBef>
                <a:spcPts val="1114"/>
              </a:spcBef>
              <a:buClr>
                <a:srgbClr val="493D2F"/>
              </a:buClr>
              <a:buFont typeface="Wingdings"/>
              <a:buChar char=""/>
              <a:tabLst>
                <a:tab pos="516321" algn="l"/>
                <a:tab pos="516910" algn="l"/>
              </a:tabLst>
            </a:pPr>
            <a:r>
              <a:rPr sz="1299" spc="-28" dirty="0">
                <a:solidFill>
                  <a:srgbClr val="3F3F3F"/>
                </a:solidFill>
                <a:latin typeface="Calibri"/>
                <a:cs typeface="Calibri"/>
              </a:rPr>
              <a:t>Taux</a:t>
            </a:r>
            <a:r>
              <a:rPr sz="1299" spc="-32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299" spc="-5" dirty="0">
                <a:solidFill>
                  <a:srgbClr val="3F3F3F"/>
                </a:solidFill>
                <a:latin typeface="Calibri"/>
                <a:cs typeface="Calibri"/>
              </a:rPr>
              <a:t>de</a:t>
            </a:r>
            <a:r>
              <a:rPr sz="1299" spc="-9" dirty="0">
                <a:solidFill>
                  <a:srgbClr val="3F3F3F"/>
                </a:solidFill>
                <a:latin typeface="Calibri"/>
                <a:cs typeface="Calibri"/>
              </a:rPr>
              <a:t> couverture</a:t>
            </a:r>
            <a:endParaRPr sz="1299" dirty="0">
              <a:latin typeface="Calibri"/>
              <a:cs typeface="Calibri"/>
            </a:endParaRPr>
          </a:p>
          <a:p>
            <a:pPr marL="516321" lvl="1" indent="-357181">
              <a:spcBef>
                <a:spcPts val="1114"/>
              </a:spcBef>
              <a:buClr>
                <a:srgbClr val="493D2F"/>
              </a:buClr>
              <a:buFont typeface="Wingdings"/>
              <a:buChar char=""/>
              <a:tabLst>
                <a:tab pos="516321" algn="l"/>
                <a:tab pos="516910" algn="l"/>
              </a:tabLst>
            </a:pPr>
            <a:r>
              <a:rPr sz="1299" spc="-9" dirty="0">
                <a:solidFill>
                  <a:srgbClr val="3F3F3F"/>
                </a:solidFill>
                <a:latin typeface="Calibri"/>
                <a:cs typeface="Calibri"/>
              </a:rPr>
              <a:t>Respect</a:t>
            </a:r>
            <a:r>
              <a:rPr sz="1299" spc="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299" spc="-9" dirty="0">
                <a:solidFill>
                  <a:srgbClr val="3F3F3F"/>
                </a:solidFill>
                <a:latin typeface="Calibri"/>
                <a:cs typeface="Calibri"/>
              </a:rPr>
              <a:t>des</a:t>
            </a:r>
            <a:r>
              <a:rPr sz="129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299" spc="-9" dirty="0">
                <a:solidFill>
                  <a:srgbClr val="3F3F3F"/>
                </a:solidFill>
                <a:latin typeface="Calibri"/>
                <a:cs typeface="Calibri"/>
              </a:rPr>
              <a:t>conventions</a:t>
            </a:r>
            <a:r>
              <a:rPr sz="1299" spc="32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299" spc="-5" dirty="0">
                <a:solidFill>
                  <a:srgbClr val="3F3F3F"/>
                </a:solidFill>
                <a:latin typeface="Calibri"/>
                <a:cs typeface="Calibri"/>
              </a:rPr>
              <a:t>de nommage</a:t>
            </a:r>
            <a:r>
              <a:rPr sz="1299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299" spc="-9" dirty="0">
                <a:solidFill>
                  <a:srgbClr val="3F3F3F"/>
                </a:solidFill>
                <a:latin typeface="Calibri"/>
                <a:cs typeface="Calibri"/>
              </a:rPr>
              <a:t>et</a:t>
            </a:r>
            <a:r>
              <a:rPr sz="129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299" spc="-5" dirty="0">
                <a:solidFill>
                  <a:srgbClr val="3F3F3F"/>
                </a:solidFill>
                <a:latin typeface="Calibri"/>
                <a:cs typeface="Calibri"/>
              </a:rPr>
              <a:t>de</a:t>
            </a:r>
            <a:r>
              <a:rPr sz="1299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299" spc="-9" dirty="0">
                <a:solidFill>
                  <a:srgbClr val="3F3F3F"/>
                </a:solidFill>
                <a:latin typeface="Calibri"/>
                <a:cs typeface="Calibri"/>
              </a:rPr>
              <a:t>codage</a:t>
            </a:r>
            <a:endParaRPr sz="1299" dirty="0">
              <a:latin typeface="Calibri"/>
              <a:cs typeface="Calibri"/>
            </a:endParaRPr>
          </a:p>
          <a:p>
            <a:pPr marL="516321" lvl="1" indent="-357181">
              <a:spcBef>
                <a:spcPts val="1128"/>
              </a:spcBef>
              <a:buClr>
                <a:srgbClr val="493D2F"/>
              </a:buClr>
              <a:buFont typeface="Wingdings"/>
              <a:buChar char=""/>
              <a:tabLst>
                <a:tab pos="516321" algn="l"/>
                <a:tab pos="516910" algn="l"/>
              </a:tabLst>
            </a:pPr>
            <a:r>
              <a:rPr sz="1299" spc="-5" dirty="0">
                <a:solidFill>
                  <a:srgbClr val="3F3F3F"/>
                </a:solidFill>
                <a:latin typeface="Calibri"/>
                <a:cs typeface="Calibri"/>
              </a:rPr>
              <a:t>Détection</a:t>
            </a:r>
            <a:r>
              <a:rPr sz="1299" spc="-9" dirty="0">
                <a:solidFill>
                  <a:srgbClr val="3F3F3F"/>
                </a:solidFill>
                <a:latin typeface="Calibri"/>
                <a:cs typeface="Calibri"/>
              </a:rPr>
              <a:t> des</a:t>
            </a:r>
            <a:r>
              <a:rPr sz="129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299" spc="-5" dirty="0">
                <a:solidFill>
                  <a:srgbClr val="3F3F3F"/>
                </a:solidFill>
                <a:latin typeface="Calibri"/>
                <a:cs typeface="Calibri"/>
              </a:rPr>
              <a:t>bogues</a:t>
            </a:r>
            <a:endParaRPr sz="1299" dirty="0">
              <a:latin typeface="Calibri"/>
              <a:cs typeface="Calibri"/>
            </a:endParaRPr>
          </a:p>
        </p:txBody>
      </p:sp>
      <p:pic>
        <p:nvPicPr>
          <p:cNvPr id="6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1271" y="3883062"/>
            <a:ext cx="9295299" cy="2093599"/>
          </a:xfrm>
          <a:prstGeom prst="rect">
            <a:avLst/>
          </a:prstGeom>
        </p:spPr>
      </p:pic>
      <p:sp>
        <p:nvSpPr>
          <p:cNvPr id="7" name="object 8"/>
          <p:cNvSpPr txBox="1"/>
          <p:nvPr/>
        </p:nvSpPr>
        <p:spPr>
          <a:xfrm>
            <a:off x="5809892" y="2064058"/>
            <a:ext cx="3293058" cy="1400256"/>
          </a:xfrm>
          <a:prstGeom prst="rect">
            <a:avLst/>
          </a:prstGeom>
        </p:spPr>
        <p:txBody>
          <a:bodyPr vert="horz" wrap="square" lIns="0" tIns="91949" rIns="0" bIns="0" rtlCol="0">
            <a:spAutoFit/>
          </a:bodyPr>
          <a:lstStyle/>
          <a:p>
            <a:pPr marL="367790" indent="-356591">
              <a:spcBef>
                <a:spcPts val="724"/>
              </a:spcBef>
              <a:buClr>
                <a:srgbClr val="493D2F"/>
              </a:buClr>
              <a:buFont typeface="Wingdings"/>
              <a:buChar char=""/>
              <a:tabLst>
                <a:tab pos="367790" algn="l"/>
                <a:tab pos="368379" algn="l"/>
              </a:tabLst>
            </a:pPr>
            <a:r>
              <a:rPr sz="1299" spc="-5" dirty="0">
                <a:latin typeface="Calibri"/>
                <a:cs typeface="Calibri"/>
              </a:rPr>
              <a:t>Détection de</a:t>
            </a:r>
            <a:r>
              <a:rPr sz="1299" spc="-19" dirty="0">
                <a:latin typeface="Calibri"/>
                <a:cs typeface="Calibri"/>
              </a:rPr>
              <a:t> </a:t>
            </a:r>
            <a:r>
              <a:rPr sz="1299" spc="-5" dirty="0">
                <a:latin typeface="Calibri"/>
                <a:cs typeface="Calibri"/>
              </a:rPr>
              <a:t>code </a:t>
            </a:r>
            <a:r>
              <a:rPr sz="1299" dirty="0">
                <a:latin typeface="Calibri"/>
                <a:cs typeface="Calibri"/>
              </a:rPr>
              <a:t>mort</a:t>
            </a:r>
          </a:p>
          <a:p>
            <a:pPr marL="367790" indent="-356591">
              <a:spcBef>
                <a:spcPts val="636"/>
              </a:spcBef>
              <a:buClr>
                <a:srgbClr val="493D2F"/>
              </a:buClr>
              <a:buFont typeface="Wingdings"/>
              <a:buChar char=""/>
              <a:tabLst>
                <a:tab pos="367790" algn="l"/>
                <a:tab pos="368379" algn="l"/>
              </a:tabLst>
            </a:pPr>
            <a:r>
              <a:rPr sz="1299" spc="-5" dirty="0">
                <a:latin typeface="Calibri"/>
                <a:cs typeface="Calibri"/>
              </a:rPr>
              <a:t>Détection de</a:t>
            </a:r>
            <a:r>
              <a:rPr sz="1299" spc="-14" dirty="0">
                <a:latin typeface="Calibri"/>
                <a:cs typeface="Calibri"/>
              </a:rPr>
              <a:t> </a:t>
            </a:r>
            <a:r>
              <a:rPr sz="1299" spc="-5" dirty="0">
                <a:latin typeface="Calibri"/>
                <a:cs typeface="Calibri"/>
              </a:rPr>
              <a:t>code dupliqué</a:t>
            </a:r>
            <a:endParaRPr sz="1299" dirty="0">
              <a:latin typeface="Calibri"/>
              <a:cs typeface="Calibri"/>
            </a:endParaRPr>
          </a:p>
          <a:p>
            <a:pPr marL="367790" indent="-356591">
              <a:spcBef>
                <a:spcPts val="622"/>
              </a:spcBef>
              <a:buClr>
                <a:srgbClr val="493D2F"/>
              </a:buClr>
              <a:buFont typeface="Wingdings"/>
              <a:buChar char=""/>
              <a:tabLst>
                <a:tab pos="367790" algn="l"/>
                <a:tab pos="368379" algn="l"/>
              </a:tabLst>
            </a:pPr>
            <a:r>
              <a:rPr sz="1299" spc="-5" dirty="0">
                <a:latin typeface="Calibri"/>
                <a:cs typeface="Calibri"/>
              </a:rPr>
              <a:t>Complexité</a:t>
            </a:r>
            <a:endParaRPr sz="1299" dirty="0">
              <a:latin typeface="Calibri"/>
              <a:cs typeface="Calibri"/>
            </a:endParaRPr>
          </a:p>
          <a:p>
            <a:pPr marL="367790" indent="-356591">
              <a:spcBef>
                <a:spcPts val="627"/>
              </a:spcBef>
              <a:buClr>
                <a:srgbClr val="493D2F"/>
              </a:buClr>
              <a:buFont typeface="Wingdings"/>
              <a:buChar char=""/>
              <a:tabLst>
                <a:tab pos="367790" algn="l"/>
                <a:tab pos="368379" algn="l"/>
              </a:tabLst>
            </a:pPr>
            <a:r>
              <a:rPr sz="1299" spc="-9" dirty="0">
                <a:latin typeface="Calibri"/>
                <a:cs typeface="Calibri"/>
              </a:rPr>
              <a:t>Score</a:t>
            </a:r>
            <a:r>
              <a:rPr sz="1299" dirty="0">
                <a:latin typeface="Calibri"/>
                <a:cs typeface="Calibri"/>
              </a:rPr>
              <a:t> </a:t>
            </a:r>
            <a:r>
              <a:rPr sz="1299" spc="-5" dirty="0">
                <a:latin typeface="Calibri"/>
                <a:cs typeface="Calibri"/>
              </a:rPr>
              <a:t>de</a:t>
            </a:r>
            <a:r>
              <a:rPr sz="1299" spc="5" dirty="0">
                <a:latin typeface="Calibri"/>
                <a:cs typeface="Calibri"/>
              </a:rPr>
              <a:t> </a:t>
            </a:r>
            <a:r>
              <a:rPr sz="1299" spc="-5" dirty="0">
                <a:latin typeface="Calibri"/>
                <a:cs typeface="Calibri"/>
              </a:rPr>
              <a:t>maintenabilité,</a:t>
            </a:r>
            <a:r>
              <a:rPr sz="1299" spc="-23" dirty="0">
                <a:latin typeface="Calibri"/>
                <a:cs typeface="Calibri"/>
              </a:rPr>
              <a:t> </a:t>
            </a:r>
            <a:r>
              <a:rPr sz="1299" spc="-5" dirty="0">
                <a:latin typeface="Calibri"/>
                <a:cs typeface="Calibri"/>
              </a:rPr>
              <a:t>fiabilité</a:t>
            </a:r>
            <a:r>
              <a:rPr sz="1299" spc="-23" dirty="0">
                <a:latin typeface="Calibri"/>
                <a:cs typeface="Calibri"/>
              </a:rPr>
              <a:t> </a:t>
            </a:r>
            <a:r>
              <a:rPr sz="1299" spc="-14" dirty="0">
                <a:latin typeface="Calibri"/>
                <a:cs typeface="Calibri"/>
              </a:rPr>
              <a:t>et</a:t>
            </a:r>
            <a:r>
              <a:rPr sz="1299" spc="9" dirty="0">
                <a:latin typeface="Calibri"/>
                <a:cs typeface="Calibri"/>
              </a:rPr>
              <a:t> </a:t>
            </a:r>
            <a:r>
              <a:rPr sz="1299" spc="-5" dirty="0">
                <a:latin typeface="Calibri"/>
                <a:cs typeface="Calibri"/>
              </a:rPr>
              <a:t>sécurité</a:t>
            </a:r>
            <a:endParaRPr sz="1299" dirty="0">
              <a:latin typeface="Calibri"/>
              <a:cs typeface="Calibri"/>
            </a:endParaRPr>
          </a:p>
          <a:p>
            <a:pPr marL="367790" indent="-356591">
              <a:spcBef>
                <a:spcPts val="636"/>
              </a:spcBef>
              <a:buClr>
                <a:srgbClr val="493D2F"/>
              </a:buClr>
              <a:buFont typeface="Wingdings"/>
              <a:buChar char=""/>
              <a:tabLst>
                <a:tab pos="367790" algn="l"/>
                <a:tab pos="368379" algn="l"/>
              </a:tabLst>
            </a:pPr>
            <a:r>
              <a:rPr sz="1299" spc="-14" dirty="0">
                <a:latin typeface="Calibri"/>
                <a:cs typeface="Calibri"/>
              </a:rPr>
              <a:t>Dette</a:t>
            </a:r>
            <a:r>
              <a:rPr sz="1299" spc="9" dirty="0">
                <a:latin typeface="Calibri"/>
                <a:cs typeface="Calibri"/>
              </a:rPr>
              <a:t> </a:t>
            </a:r>
            <a:r>
              <a:rPr sz="1299" spc="-9" dirty="0">
                <a:latin typeface="Calibri"/>
                <a:cs typeface="Calibri"/>
              </a:rPr>
              <a:t>technique</a:t>
            </a:r>
            <a:endParaRPr sz="1299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30377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30816" y="822754"/>
            <a:ext cx="2710995" cy="462494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2924" spc="-65" dirty="0"/>
              <a:t>Fonctionnalités</a:t>
            </a:r>
            <a:endParaRPr sz="2924" dirty="0"/>
          </a:p>
        </p:txBody>
      </p:sp>
      <p:sp>
        <p:nvSpPr>
          <p:cNvPr id="3" name="object 3"/>
          <p:cNvSpPr txBox="1"/>
          <p:nvPr/>
        </p:nvSpPr>
        <p:spPr>
          <a:xfrm>
            <a:off x="1147407" y="1407363"/>
            <a:ext cx="4946365" cy="1266518"/>
          </a:xfrm>
          <a:prstGeom prst="rect">
            <a:avLst/>
          </a:prstGeom>
        </p:spPr>
        <p:txBody>
          <a:bodyPr vert="horz" wrap="square" lIns="0" tIns="73677" rIns="0" bIns="0" rtlCol="0">
            <a:spAutoFit/>
          </a:bodyPr>
          <a:lstStyle/>
          <a:p>
            <a:pPr marL="367790" indent="-356591">
              <a:spcBef>
                <a:spcPts val="580"/>
              </a:spcBef>
              <a:buClr>
                <a:srgbClr val="493D2F"/>
              </a:buClr>
              <a:buFont typeface="Times New Roman"/>
              <a:buChar char="■"/>
              <a:tabLst>
                <a:tab pos="367790" algn="l"/>
                <a:tab pos="368379" algn="l"/>
              </a:tabLst>
            </a:pP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Informations</a:t>
            </a:r>
            <a:r>
              <a:rPr sz="1624" spc="-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au</a:t>
            </a:r>
            <a:r>
              <a:rPr sz="1624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niveau</a:t>
            </a:r>
            <a:r>
              <a:rPr sz="1624" spc="-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projet,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19" dirty="0">
                <a:solidFill>
                  <a:srgbClr val="3F3F3F"/>
                </a:solidFill>
                <a:latin typeface="Calibri"/>
                <a:cs typeface="Calibri"/>
              </a:rPr>
              <a:t>fichier,</a:t>
            </a:r>
            <a:r>
              <a:rPr sz="1624" spc="-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classe,</a:t>
            </a:r>
            <a:r>
              <a:rPr sz="1624" spc="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méthode</a:t>
            </a:r>
            <a:endParaRPr sz="1624">
              <a:latin typeface="Calibri"/>
              <a:cs typeface="Calibri"/>
            </a:endParaRPr>
          </a:p>
          <a:p>
            <a:pPr marL="367790" indent="-356591">
              <a:spcBef>
                <a:spcPts val="492"/>
              </a:spcBef>
              <a:buClr>
                <a:srgbClr val="493D2F"/>
              </a:buClr>
              <a:buFont typeface="Times New Roman"/>
              <a:buChar char="■"/>
              <a:tabLst>
                <a:tab pos="367790" algn="l"/>
                <a:tab pos="368379" algn="l"/>
              </a:tabLst>
            </a:pP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Historique</a:t>
            </a:r>
            <a:r>
              <a:rPr sz="1624" spc="-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des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 analyses</a:t>
            </a:r>
            <a:endParaRPr sz="1624">
              <a:latin typeface="Calibri"/>
              <a:cs typeface="Calibri"/>
            </a:endParaRPr>
          </a:p>
          <a:p>
            <a:pPr marL="367790" indent="-356591">
              <a:spcBef>
                <a:spcPts val="487"/>
              </a:spcBef>
              <a:buClr>
                <a:srgbClr val="493D2F"/>
              </a:buClr>
              <a:buFont typeface="Times New Roman"/>
              <a:buChar char="■"/>
              <a:tabLst>
                <a:tab pos="367790" algn="l"/>
                <a:tab pos="368379" algn="l"/>
              </a:tabLst>
            </a:pP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Résultat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 accessible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via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le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web</a:t>
            </a:r>
            <a:endParaRPr sz="1624">
              <a:latin typeface="Calibri"/>
              <a:cs typeface="Calibri"/>
            </a:endParaRPr>
          </a:p>
          <a:p>
            <a:pPr marL="367790" indent="-356591">
              <a:spcBef>
                <a:spcPts val="492"/>
              </a:spcBef>
              <a:buClr>
                <a:srgbClr val="493D2F"/>
              </a:buClr>
              <a:buFont typeface="Times New Roman"/>
              <a:buChar char="■"/>
              <a:tabLst>
                <a:tab pos="367790" algn="l"/>
                <a:tab pos="368379" algn="l"/>
              </a:tabLst>
            </a:pP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Annotation</a:t>
            </a:r>
            <a:r>
              <a:rPr sz="1624" spc="-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du</a:t>
            </a:r>
            <a:r>
              <a:rPr sz="1624" spc="-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code</a:t>
            </a:r>
            <a:r>
              <a:rPr sz="1624" spc="-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source</a:t>
            </a:r>
            <a:endParaRPr sz="1624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280864" y="1333957"/>
            <a:ext cx="8076155" cy="10020"/>
          </a:xfrm>
          <a:custGeom>
            <a:avLst/>
            <a:gdLst/>
            <a:ahLst/>
            <a:cxnLst/>
            <a:rect l="l" t="t" r="r" b="b"/>
            <a:pathLst>
              <a:path w="8700770" h="10794">
                <a:moveTo>
                  <a:pt x="8700515" y="10667"/>
                </a:moveTo>
                <a:lnTo>
                  <a:pt x="0" y="10667"/>
                </a:lnTo>
                <a:lnTo>
                  <a:pt x="0" y="0"/>
                </a:lnTo>
                <a:lnTo>
                  <a:pt x="8700515" y="0"/>
                </a:lnTo>
                <a:lnTo>
                  <a:pt x="8700515" y="10667"/>
                </a:lnTo>
                <a:close/>
              </a:path>
            </a:pathLst>
          </a:custGeom>
          <a:solidFill>
            <a:srgbClr val="ACACA8">
              <a:alpha val="62890"/>
            </a:srgbClr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00339" y="2686315"/>
            <a:ext cx="8241426" cy="3587411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9149869" y="6067142"/>
            <a:ext cx="189202" cy="1154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788">
              <a:lnSpc>
                <a:spcPts val="905"/>
              </a:lnSpc>
            </a:pPr>
            <a:r>
              <a:rPr sz="835" spc="9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r>
              <a:rPr sz="835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r>
              <a:rPr sz="835" spc="9" dirty="0">
                <a:solidFill>
                  <a:srgbClr val="FFFFFF"/>
                </a:solidFill>
                <a:latin typeface="Calibri"/>
                <a:cs typeface="Calibri"/>
              </a:rPr>
              <a:t>5</a:t>
            </a:r>
            <a:endParaRPr sz="835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28473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30817" y="822754"/>
            <a:ext cx="2686248" cy="462494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2924" spc="-65" dirty="0"/>
              <a:t>Configuration</a:t>
            </a:r>
            <a:endParaRPr sz="2924" dirty="0"/>
          </a:p>
        </p:txBody>
      </p:sp>
      <p:sp>
        <p:nvSpPr>
          <p:cNvPr id="3" name="object 3"/>
          <p:cNvSpPr txBox="1"/>
          <p:nvPr/>
        </p:nvSpPr>
        <p:spPr>
          <a:xfrm>
            <a:off x="1147407" y="1469321"/>
            <a:ext cx="2769658" cy="261843"/>
          </a:xfrm>
          <a:prstGeom prst="rect">
            <a:avLst/>
          </a:prstGeom>
        </p:spPr>
        <p:txBody>
          <a:bodyPr vert="horz" wrap="square" lIns="0" tIns="11788" rIns="0" bIns="0" rtlCol="0">
            <a:spAutoFit/>
          </a:bodyPr>
          <a:lstStyle/>
          <a:p>
            <a:pPr marL="367790" indent="-356591">
              <a:spcBef>
                <a:spcPts val="93"/>
              </a:spcBef>
              <a:buClr>
                <a:srgbClr val="493D2F"/>
              </a:buClr>
              <a:buFont typeface="Times New Roman"/>
              <a:buChar char="■"/>
              <a:tabLst>
                <a:tab pos="367790" algn="l"/>
                <a:tab pos="368379" algn="l"/>
              </a:tabLst>
            </a:pP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Interface</a:t>
            </a:r>
            <a:r>
              <a:rPr sz="1624" spc="-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web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de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sonarQube</a:t>
            </a:r>
            <a:endParaRPr sz="1624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280864" y="1333957"/>
            <a:ext cx="8076155" cy="10020"/>
          </a:xfrm>
          <a:custGeom>
            <a:avLst/>
            <a:gdLst/>
            <a:ahLst/>
            <a:cxnLst/>
            <a:rect l="l" t="t" r="r" b="b"/>
            <a:pathLst>
              <a:path w="8700770" h="10794">
                <a:moveTo>
                  <a:pt x="8700515" y="10667"/>
                </a:moveTo>
                <a:lnTo>
                  <a:pt x="0" y="10667"/>
                </a:lnTo>
                <a:lnTo>
                  <a:pt x="0" y="0"/>
                </a:lnTo>
                <a:lnTo>
                  <a:pt x="8700515" y="0"/>
                </a:lnTo>
                <a:lnTo>
                  <a:pt x="8700515" y="10667"/>
                </a:lnTo>
                <a:close/>
              </a:path>
            </a:pathLst>
          </a:custGeom>
          <a:solidFill>
            <a:srgbClr val="ACACA8">
              <a:alpha val="62890"/>
            </a:srgbClr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18291" y="1820583"/>
            <a:ext cx="9234472" cy="3434635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9149869" y="6067142"/>
            <a:ext cx="189202" cy="1154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788">
              <a:lnSpc>
                <a:spcPts val="905"/>
              </a:lnSpc>
            </a:pPr>
            <a:r>
              <a:rPr sz="835" spc="9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r>
              <a:rPr sz="835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r>
              <a:rPr sz="835" spc="9" dirty="0">
                <a:solidFill>
                  <a:srgbClr val="FFFFFF"/>
                </a:solidFill>
                <a:latin typeface="Calibri"/>
                <a:cs typeface="Calibri"/>
              </a:rPr>
              <a:t>6</a:t>
            </a:r>
            <a:endParaRPr sz="835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23708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30816" y="822754"/>
            <a:ext cx="5159268" cy="462494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2924" spc="-65" dirty="0"/>
              <a:t>Configuration</a:t>
            </a:r>
            <a:r>
              <a:rPr sz="2924" spc="-56" dirty="0"/>
              <a:t> </a:t>
            </a:r>
            <a:r>
              <a:rPr sz="2924" dirty="0"/>
              <a:t>-</a:t>
            </a:r>
            <a:r>
              <a:rPr sz="2924" spc="-74" dirty="0"/>
              <a:t> Administration</a:t>
            </a:r>
            <a:endParaRPr sz="2924" dirty="0"/>
          </a:p>
        </p:txBody>
      </p:sp>
      <p:sp>
        <p:nvSpPr>
          <p:cNvPr id="3" name="object 3"/>
          <p:cNvSpPr txBox="1"/>
          <p:nvPr/>
        </p:nvSpPr>
        <p:spPr>
          <a:xfrm>
            <a:off x="1147407" y="1469321"/>
            <a:ext cx="2548038" cy="261843"/>
          </a:xfrm>
          <a:prstGeom prst="rect">
            <a:avLst/>
          </a:prstGeom>
        </p:spPr>
        <p:txBody>
          <a:bodyPr vert="horz" wrap="square" lIns="0" tIns="11788" rIns="0" bIns="0" rtlCol="0">
            <a:spAutoFit/>
          </a:bodyPr>
          <a:lstStyle/>
          <a:p>
            <a:pPr marL="367790" indent="-356591">
              <a:spcBef>
                <a:spcPts val="93"/>
              </a:spcBef>
              <a:buClr>
                <a:srgbClr val="493D2F"/>
              </a:buClr>
              <a:buFont typeface="Times New Roman"/>
              <a:buChar char="■"/>
              <a:tabLst>
                <a:tab pos="367790" algn="l"/>
                <a:tab pos="368379" algn="l"/>
              </a:tabLst>
            </a:pP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Interface</a:t>
            </a:r>
            <a:r>
              <a:rPr sz="1624" spc="-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14" dirty="0">
                <a:solidFill>
                  <a:srgbClr val="3F3F3F"/>
                </a:solidFill>
                <a:latin typeface="Calibri"/>
                <a:cs typeface="Calibri"/>
              </a:rPr>
              <a:t>d’administration</a:t>
            </a:r>
            <a:endParaRPr sz="1624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280864" y="1333957"/>
            <a:ext cx="8076155" cy="10020"/>
          </a:xfrm>
          <a:custGeom>
            <a:avLst/>
            <a:gdLst/>
            <a:ahLst/>
            <a:cxnLst/>
            <a:rect l="l" t="t" r="r" b="b"/>
            <a:pathLst>
              <a:path w="8700770" h="10794">
                <a:moveTo>
                  <a:pt x="8700515" y="10667"/>
                </a:moveTo>
                <a:lnTo>
                  <a:pt x="0" y="10667"/>
                </a:lnTo>
                <a:lnTo>
                  <a:pt x="0" y="0"/>
                </a:lnTo>
                <a:lnTo>
                  <a:pt x="8700515" y="0"/>
                </a:lnTo>
                <a:lnTo>
                  <a:pt x="8700515" y="10667"/>
                </a:lnTo>
                <a:close/>
              </a:path>
            </a:pathLst>
          </a:custGeom>
          <a:solidFill>
            <a:srgbClr val="ACACA8">
              <a:alpha val="62890"/>
            </a:srgbClr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6484" y="1858777"/>
            <a:ext cx="9265594" cy="4117884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9149869" y="6067142"/>
            <a:ext cx="189202" cy="1154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788">
              <a:lnSpc>
                <a:spcPts val="905"/>
              </a:lnSpc>
            </a:pPr>
            <a:r>
              <a:rPr sz="835" spc="9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r>
              <a:rPr sz="835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r>
              <a:rPr sz="835" spc="9" dirty="0">
                <a:solidFill>
                  <a:srgbClr val="FFFFFF"/>
                </a:solidFill>
                <a:latin typeface="Calibri"/>
                <a:cs typeface="Calibri"/>
              </a:rPr>
              <a:t>7</a:t>
            </a:r>
            <a:endParaRPr sz="835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5889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30816" y="822754"/>
            <a:ext cx="5303284" cy="462494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2924" spc="-65" dirty="0"/>
              <a:t>Configuration</a:t>
            </a:r>
            <a:r>
              <a:rPr sz="2924" spc="-56" dirty="0"/>
              <a:t> </a:t>
            </a:r>
            <a:r>
              <a:rPr sz="2924" dirty="0"/>
              <a:t>-</a:t>
            </a:r>
            <a:r>
              <a:rPr sz="2924" spc="-74" dirty="0"/>
              <a:t> Administration</a:t>
            </a:r>
            <a:endParaRPr sz="2924" dirty="0"/>
          </a:p>
        </p:txBody>
      </p:sp>
      <p:sp>
        <p:nvSpPr>
          <p:cNvPr id="3" name="object 3"/>
          <p:cNvSpPr txBox="1"/>
          <p:nvPr/>
        </p:nvSpPr>
        <p:spPr>
          <a:xfrm>
            <a:off x="1147407" y="1388552"/>
            <a:ext cx="2548038" cy="607429"/>
          </a:xfrm>
          <a:prstGeom prst="rect">
            <a:avLst/>
          </a:prstGeom>
        </p:spPr>
        <p:txBody>
          <a:bodyPr vert="horz" wrap="square" lIns="0" tIns="92538" rIns="0" bIns="0" rtlCol="0">
            <a:spAutoFit/>
          </a:bodyPr>
          <a:lstStyle/>
          <a:p>
            <a:pPr marL="367790" indent="-356591">
              <a:spcBef>
                <a:spcPts val="729"/>
              </a:spcBef>
              <a:buClr>
                <a:srgbClr val="493D2F"/>
              </a:buClr>
              <a:buFont typeface="Times New Roman"/>
              <a:buChar char="■"/>
              <a:tabLst>
                <a:tab pos="367790" algn="l"/>
                <a:tab pos="368379" algn="l"/>
              </a:tabLst>
            </a:pP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Interface</a:t>
            </a:r>
            <a:r>
              <a:rPr sz="1624" spc="-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14" dirty="0">
                <a:solidFill>
                  <a:srgbClr val="3F3F3F"/>
                </a:solidFill>
                <a:latin typeface="Calibri"/>
                <a:cs typeface="Calibri"/>
              </a:rPr>
              <a:t>d’administration</a:t>
            </a:r>
            <a:endParaRPr sz="1624">
              <a:latin typeface="Calibri"/>
              <a:cs typeface="Calibri"/>
            </a:endParaRPr>
          </a:p>
          <a:p>
            <a:pPr marL="516321" lvl="1" indent="-356591">
              <a:spcBef>
                <a:spcPts val="515"/>
              </a:spcBef>
              <a:buClr>
                <a:srgbClr val="493D2F"/>
              </a:buClr>
              <a:buFont typeface="Wingdings"/>
              <a:buChar char=""/>
              <a:tabLst>
                <a:tab pos="516321" algn="l"/>
                <a:tab pos="516910" algn="l"/>
              </a:tabLst>
            </a:pPr>
            <a:r>
              <a:rPr sz="1299" b="1" dirty="0">
                <a:solidFill>
                  <a:srgbClr val="3F3F3F"/>
                </a:solidFill>
                <a:latin typeface="Calibri"/>
                <a:cs typeface="Calibri"/>
              </a:rPr>
              <a:t>Centre</a:t>
            </a:r>
            <a:r>
              <a:rPr sz="1299" b="1" spc="-56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299" b="1" dirty="0">
                <a:solidFill>
                  <a:srgbClr val="3F3F3F"/>
                </a:solidFill>
                <a:latin typeface="Calibri"/>
                <a:cs typeface="Calibri"/>
              </a:rPr>
              <a:t>de</a:t>
            </a:r>
            <a:r>
              <a:rPr sz="1299" b="1" spc="-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299" b="1" dirty="0">
                <a:solidFill>
                  <a:srgbClr val="3F3F3F"/>
                </a:solidFill>
                <a:latin typeface="Calibri"/>
                <a:cs typeface="Calibri"/>
              </a:rPr>
              <a:t>mises</a:t>
            </a:r>
            <a:r>
              <a:rPr sz="1299" b="1" spc="-32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299" b="1" dirty="0">
                <a:solidFill>
                  <a:srgbClr val="3F3F3F"/>
                </a:solidFill>
                <a:latin typeface="Calibri"/>
                <a:cs typeface="Calibri"/>
              </a:rPr>
              <a:t>à</a:t>
            </a:r>
            <a:r>
              <a:rPr sz="1299" b="1" spc="-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299" b="1" spc="-5" dirty="0">
                <a:solidFill>
                  <a:srgbClr val="3F3F3F"/>
                </a:solidFill>
                <a:latin typeface="Calibri"/>
                <a:cs typeface="Calibri"/>
              </a:rPr>
              <a:t>jour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95945" y="3603927"/>
            <a:ext cx="1563716" cy="212425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367790" indent="-356591">
              <a:spcBef>
                <a:spcPts val="97"/>
              </a:spcBef>
              <a:buClr>
                <a:srgbClr val="493D2F"/>
              </a:buClr>
              <a:buFont typeface="Wingdings"/>
              <a:buChar char=""/>
              <a:tabLst>
                <a:tab pos="367790" algn="l"/>
                <a:tab pos="368379" algn="l"/>
              </a:tabLst>
            </a:pPr>
            <a:r>
              <a:rPr sz="1299" b="1" spc="-5" dirty="0">
                <a:solidFill>
                  <a:srgbClr val="3F3F3F"/>
                </a:solidFill>
                <a:latin typeface="Calibri"/>
                <a:cs typeface="Calibri"/>
              </a:rPr>
              <a:t>Listes</a:t>
            </a:r>
            <a:r>
              <a:rPr sz="1299" b="1" spc="-6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299" b="1" dirty="0">
                <a:solidFill>
                  <a:srgbClr val="3F3F3F"/>
                </a:solidFill>
                <a:latin typeface="Calibri"/>
                <a:cs typeface="Calibri"/>
              </a:rPr>
              <a:t>des</a:t>
            </a:r>
            <a:r>
              <a:rPr sz="1299" b="1" spc="-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299" b="1" spc="-5" dirty="0">
                <a:solidFill>
                  <a:srgbClr val="3F3F3F"/>
                </a:solidFill>
                <a:latin typeface="Calibri"/>
                <a:cs typeface="Calibri"/>
              </a:rPr>
              <a:t>plugins</a:t>
            </a:r>
            <a:endParaRPr sz="1299">
              <a:latin typeface="Calibri"/>
              <a:cs typeface="Calibri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83388" y="1771072"/>
            <a:ext cx="6071438" cy="1969115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38321" y="3963693"/>
            <a:ext cx="7903338" cy="1993164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9149869" y="6067142"/>
            <a:ext cx="189202" cy="1154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788">
              <a:lnSpc>
                <a:spcPts val="905"/>
              </a:lnSpc>
            </a:pPr>
            <a:r>
              <a:rPr sz="835" spc="9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r>
              <a:rPr sz="835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r>
              <a:rPr sz="835" spc="9" dirty="0">
                <a:solidFill>
                  <a:srgbClr val="FFFFFF"/>
                </a:solidFill>
                <a:latin typeface="Calibri"/>
                <a:cs typeface="Calibri"/>
              </a:rPr>
              <a:t>8</a:t>
            </a:r>
            <a:endParaRPr sz="835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54741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30816" y="822754"/>
            <a:ext cx="4943244" cy="462494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2924" spc="-65" dirty="0"/>
              <a:t>Configuration</a:t>
            </a:r>
            <a:r>
              <a:rPr sz="2924" spc="-60" dirty="0"/>
              <a:t> </a:t>
            </a:r>
            <a:r>
              <a:rPr sz="2924" spc="-65" dirty="0"/>
              <a:t>-Profil</a:t>
            </a:r>
            <a:r>
              <a:rPr sz="2924" spc="-93" dirty="0"/>
              <a:t> </a:t>
            </a:r>
            <a:r>
              <a:rPr sz="2924" spc="-70" dirty="0"/>
              <a:t>Qualité</a:t>
            </a:r>
            <a:endParaRPr sz="2924" dirty="0"/>
          </a:p>
        </p:txBody>
      </p:sp>
      <p:sp>
        <p:nvSpPr>
          <p:cNvPr id="3" name="object 3"/>
          <p:cNvSpPr txBox="1"/>
          <p:nvPr/>
        </p:nvSpPr>
        <p:spPr>
          <a:xfrm>
            <a:off x="1147407" y="1469321"/>
            <a:ext cx="5306497" cy="261843"/>
          </a:xfrm>
          <a:prstGeom prst="rect">
            <a:avLst/>
          </a:prstGeom>
        </p:spPr>
        <p:txBody>
          <a:bodyPr vert="horz" wrap="square" lIns="0" tIns="11788" rIns="0" bIns="0" rtlCol="0">
            <a:spAutoFit/>
          </a:bodyPr>
          <a:lstStyle/>
          <a:p>
            <a:pPr marL="367790" indent="-356591">
              <a:spcBef>
                <a:spcPts val="93"/>
              </a:spcBef>
              <a:buClr>
                <a:srgbClr val="493D2F"/>
              </a:buClr>
              <a:buFont typeface="Times New Roman"/>
              <a:buChar char="■"/>
              <a:tabLst>
                <a:tab pos="367790" algn="l"/>
                <a:tab pos="368379" algn="l"/>
              </a:tabLst>
            </a:pP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Création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 d’un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 nouveau</a:t>
            </a:r>
            <a:r>
              <a:rPr sz="1624" spc="-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profil</a:t>
            </a:r>
            <a:r>
              <a:rPr sz="1624" spc="-28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en</a:t>
            </a:r>
            <a:r>
              <a:rPr sz="1624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copiant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celui</a:t>
            </a:r>
            <a:r>
              <a:rPr sz="1624" spc="-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de</a:t>
            </a:r>
            <a:r>
              <a:rPr sz="1624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14" dirty="0">
                <a:solidFill>
                  <a:srgbClr val="3F3F3F"/>
                </a:solidFill>
                <a:latin typeface="Calibri"/>
                <a:cs typeface="Calibri"/>
              </a:rPr>
              <a:t>SonarWay</a:t>
            </a:r>
            <a:endParaRPr sz="1624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280864" y="1333957"/>
            <a:ext cx="8076155" cy="10020"/>
          </a:xfrm>
          <a:custGeom>
            <a:avLst/>
            <a:gdLst/>
            <a:ahLst/>
            <a:cxnLst/>
            <a:rect l="l" t="t" r="r" b="b"/>
            <a:pathLst>
              <a:path w="8700770" h="10794">
                <a:moveTo>
                  <a:pt x="8700515" y="10667"/>
                </a:moveTo>
                <a:lnTo>
                  <a:pt x="0" y="10667"/>
                </a:lnTo>
                <a:lnTo>
                  <a:pt x="0" y="0"/>
                </a:lnTo>
                <a:lnTo>
                  <a:pt x="8700515" y="0"/>
                </a:lnTo>
                <a:lnTo>
                  <a:pt x="8700515" y="10667"/>
                </a:lnTo>
                <a:close/>
              </a:path>
            </a:pathLst>
          </a:custGeom>
          <a:solidFill>
            <a:srgbClr val="ACACA8">
              <a:alpha val="62890"/>
            </a:srgbClr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02413" y="1838973"/>
            <a:ext cx="6631619" cy="4276318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9149869" y="6067142"/>
            <a:ext cx="189202" cy="1154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788">
              <a:lnSpc>
                <a:spcPts val="905"/>
              </a:lnSpc>
            </a:pPr>
            <a:r>
              <a:rPr sz="835" spc="9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r>
              <a:rPr sz="835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r>
              <a:rPr sz="835" spc="9" dirty="0">
                <a:solidFill>
                  <a:srgbClr val="FFFFFF"/>
                </a:solidFill>
                <a:latin typeface="Calibri"/>
                <a:cs typeface="Calibri"/>
              </a:rPr>
              <a:t>9</a:t>
            </a:r>
            <a:endParaRPr sz="835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55004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30816" y="822754"/>
            <a:ext cx="4871236" cy="462494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2924" spc="-65" dirty="0"/>
              <a:t>Configuration</a:t>
            </a:r>
            <a:r>
              <a:rPr sz="2924" spc="-60" dirty="0"/>
              <a:t> </a:t>
            </a:r>
            <a:r>
              <a:rPr sz="2924" spc="-65" dirty="0"/>
              <a:t>-Profil</a:t>
            </a:r>
            <a:r>
              <a:rPr sz="2924" spc="-93" dirty="0"/>
              <a:t> </a:t>
            </a:r>
            <a:r>
              <a:rPr sz="2924" spc="-70" dirty="0"/>
              <a:t>Qualité</a:t>
            </a:r>
            <a:endParaRPr sz="2924" dirty="0"/>
          </a:p>
        </p:txBody>
      </p:sp>
      <p:sp>
        <p:nvSpPr>
          <p:cNvPr id="3" name="object 3"/>
          <p:cNvSpPr txBox="1"/>
          <p:nvPr/>
        </p:nvSpPr>
        <p:spPr>
          <a:xfrm>
            <a:off x="1147406" y="1469321"/>
            <a:ext cx="3864201" cy="261843"/>
          </a:xfrm>
          <a:prstGeom prst="rect">
            <a:avLst/>
          </a:prstGeom>
        </p:spPr>
        <p:txBody>
          <a:bodyPr vert="horz" wrap="square" lIns="0" tIns="11788" rIns="0" bIns="0" rtlCol="0">
            <a:spAutoFit/>
          </a:bodyPr>
          <a:lstStyle/>
          <a:p>
            <a:pPr marL="367790" indent="-356591">
              <a:spcBef>
                <a:spcPts val="93"/>
              </a:spcBef>
              <a:buClr>
                <a:srgbClr val="493D2F"/>
              </a:buClr>
              <a:buFont typeface="Times New Roman"/>
              <a:buChar char="■"/>
              <a:tabLst>
                <a:tab pos="367790" algn="l"/>
                <a:tab pos="368379" algn="l"/>
              </a:tabLst>
            </a:pP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Ajout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ou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suppression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de</a:t>
            </a:r>
            <a:r>
              <a:rPr sz="1624" spc="-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règles</a:t>
            </a:r>
            <a:r>
              <a:rPr sz="1624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à</a:t>
            </a:r>
            <a:r>
              <a:rPr sz="1624" spc="-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un</a:t>
            </a:r>
            <a:r>
              <a:rPr sz="1624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profil</a:t>
            </a:r>
            <a:endParaRPr sz="1624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57464" y="1841802"/>
            <a:ext cx="9319347" cy="3730285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9149869" y="6067142"/>
            <a:ext cx="212779" cy="1154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788">
              <a:lnSpc>
                <a:spcPts val="905"/>
              </a:lnSpc>
            </a:pPr>
            <a:r>
              <a:rPr sz="835" spc="9" dirty="0">
                <a:solidFill>
                  <a:srgbClr val="FFFFFF"/>
                </a:solidFill>
                <a:latin typeface="Calibri"/>
                <a:cs typeface="Calibri"/>
              </a:rPr>
              <a:t>111</a:t>
            </a:r>
            <a:endParaRPr sz="835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21635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75088" y="5873396"/>
            <a:ext cx="9925148" cy="426147"/>
            <a:chOff x="0" y="6327648"/>
            <a:chExt cx="10692765" cy="459105"/>
          </a:xfrm>
        </p:grpSpPr>
        <p:sp>
          <p:nvSpPr>
            <p:cNvPr id="3" name="object 3"/>
            <p:cNvSpPr/>
            <p:nvPr/>
          </p:nvSpPr>
          <p:spPr>
            <a:xfrm>
              <a:off x="3047" y="6387084"/>
              <a:ext cx="10689590" cy="399415"/>
            </a:xfrm>
            <a:custGeom>
              <a:avLst/>
              <a:gdLst/>
              <a:ahLst/>
              <a:cxnLst/>
              <a:rect l="l" t="t" r="r" b="b"/>
              <a:pathLst>
                <a:path w="10689590" h="399415">
                  <a:moveTo>
                    <a:pt x="10689336" y="399287"/>
                  </a:moveTo>
                  <a:lnTo>
                    <a:pt x="0" y="399287"/>
                  </a:lnTo>
                  <a:lnTo>
                    <a:pt x="0" y="0"/>
                  </a:lnTo>
                  <a:lnTo>
                    <a:pt x="10689336" y="0"/>
                  </a:lnTo>
                  <a:lnTo>
                    <a:pt x="10689336" y="399287"/>
                  </a:lnTo>
                  <a:close/>
                </a:path>
              </a:pathLst>
            </a:custGeom>
            <a:solidFill>
              <a:srgbClr val="82837C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6327648"/>
              <a:ext cx="10689590" cy="56515"/>
            </a:xfrm>
            <a:custGeom>
              <a:avLst/>
              <a:gdLst/>
              <a:ahLst/>
              <a:cxnLst/>
              <a:rect l="l" t="t" r="r" b="b"/>
              <a:pathLst>
                <a:path w="10689590" h="56514">
                  <a:moveTo>
                    <a:pt x="10689335" y="56387"/>
                  </a:moveTo>
                  <a:lnTo>
                    <a:pt x="0" y="56387"/>
                  </a:lnTo>
                  <a:lnTo>
                    <a:pt x="0" y="0"/>
                  </a:lnTo>
                  <a:lnTo>
                    <a:pt x="10689335" y="0"/>
                  </a:lnTo>
                  <a:lnTo>
                    <a:pt x="10689335" y="56387"/>
                  </a:lnTo>
                  <a:close/>
                </a:path>
              </a:pathLst>
            </a:custGeom>
            <a:solidFill>
              <a:srgbClr val="ACACA8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424647" y="814397"/>
            <a:ext cx="3363788" cy="462494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2924" spc="-56" dirty="0">
                <a:latin typeface="Calibri"/>
                <a:cs typeface="Calibri"/>
              </a:rPr>
              <a:t>C</a:t>
            </a:r>
            <a:r>
              <a:rPr sz="2924" spc="-84" dirty="0">
                <a:latin typeface="Calibri"/>
                <a:cs typeface="Calibri"/>
              </a:rPr>
              <a:t>o</a:t>
            </a:r>
            <a:r>
              <a:rPr sz="2924" spc="-167" dirty="0">
                <a:latin typeface="Calibri"/>
                <a:cs typeface="Calibri"/>
              </a:rPr>
              <a:t>n</a:t>
            </a:r>
            <a:r>
              <a:rPr sz="2924" spc="-106" dirty="0">
                <a:latin typeface="Calibri"/>
                <a:cs typeface="Calibri"/>
              </a:rPr>
              <a:t>ti</a:t>
            </a:r>
            <a:r>
              <a:rPr sz="2924" spc="-139" dirty="0">
                <a:latin typeface="Calibri"/>
                <a:cs typeface="Calibri"/>
              </a:rPr>
              <a:t>n</a:t>
            </a:r>
            <a:r>
              <a:rPr sz="2924" spc="-111" dirty="0">
                <a:latin typeface="Calibri"/>
                <a:cs typeface="Calibri"/>
              </a:rPr>
              <a:t>uo</a:t>
            </a:r>
            <a:r>
              <a:rPr sz="2924" spc="-139" dirty="0">
                <a:latin typeface="Calibri"/>
                <a:cs typeface="Calibri"/>
              </a:rPr>
              <a:t>u</a:t>
            </a:r>
            <a:r>
              <a:rPr sz="2924" spc="-37" dirty="0">
                <a:latin typeface="Calibri"/>
                <a:cs typeface="Calibri"/>
              </a:rPr>
              <a:t>s</a:t>
            </a:r>
            <a:r>
              <a:rPr sz="2924" spc="-158" dirty="0">
                <a:latin typeface="Calibri"/>
                <a:cs typeface="Calibri"/>
              </a:rPr>
              <a:t> </a:t>
            </a:r>
            <a:r>
              <a:rPr sz="2924" spc="-121" dirty="0">
                <a:latin typeface="Calibri"/>
                <a:cs typeface="Calibri"/>
              </a:rPr>
              <a:t>D</a:t>
            </a:r>
            <a:r>
              <a:rPr sz="2924" spc="-102" dirty="0">
                <a:latin typeface="Calibri"/>
                <a:cs typeface="Calibri"/>
              </a:rPr>
              <a:t>e</a:t>
            </a:r>
            <a:r>
              <a:rPr sz="2924" spc="-106" dirty="0">
                <a:latin typeface="Calibri"/>
                <a:cs typeface="Calibri"/>
              </a:rPr>
              <a:t>l</a:t>
            </a:r>
            <a:r>
              <a:rPr sz="2924" spc="-139" dirty="0">
                <a:latin typeface="Calibri"/>
                <a:cs typeface="Calibri"/>
              </a:rPr>
              <a:t>i</a:t>
            </a:r>
            <a:r>
              <a:rPr sz="2924" spc="-186" dirty="0">
                <a:latin typeface="Calibri"/>
                <a:cs typeface="Calibri"/>
              </a:rPr>
              <a:t>v</a:t>
            </a:r>
            <a:r>
              <a:rPr sz="2924" spc="-102" dirty="0">
                <a:latin typeface="Calibri"/>
                <a:cs typeface="Calibri"/>
              </a:rPr>
              <a:t>e</a:t>
            </a:r>
            <a:r>
              <a:rPr sz="2924" spc="-79" dirty="0">
                <a:latin typeface="Calibri"/>
                <a:cs typeface="Calibri"/>
              </a:rPr>
              <a:t>r</a:t>
            </a:r>
            <a:r>
              <a:rPr sz="2924" spc="-97" dirty="0">
                <a:latin typeface="Calibri"/>
                <a:cs typeface="Calibri"/>
              </a:rPr>
              <a:t>y</a:t>
            </a:r>
            <a:r>
              <a:rPr sz="2924" spc="-139" dirty="0">
                <a:latin typeface="Calibri"/>
                <a:cs typeface="Calibri"/>
              </a:rPr>
              <a:t> </a:t>
            </a:r>
            <a:r>
              <a:rPr sz="2924" spc="-56" dirty="0">
                <a:latin typeface="Calibri"/>
                <a:cs typeface="Calibri"/>
              </a:rPr>
              <a:t>C</a:t>
            </a:r>
            <a:r>
              <a:rPr sz="2924" spc="-70" dirty="0">
                <a:latin typeface="Calibri"/>
                <a:cs typeface="Calibri"/>
              </a:rPr>
              <a:t>D</a:t>
            </a:r>
            <a:endParaRPr sz="2924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280864" y="1333957"/>
            <a:ext cx="8076155" cy="10020"/>
          </a:xfrm>
          <a:custGeom>
            <a:avLst/>
            <a:gdLst/>
            <a:ahLst/>
            <a:cxnLst/>
            <a:rect l="l" t="t" r="r" b="b"/>
            <a:pathLst>
              <a:path w="8700770" h="10794">
                <a:moveTo>
                  <a:pt x="8700515" y="10667"/>
                </a:moveTo>
                <a:lnTo>
                  <a:pt x="0" y="10667"/>
                </a:lnTo>
                <a:lnTo>
                  <a:pt x="0" y="0"/>
                </a:lnTo>
                <a:lnTo>
                  <a:pt x="8700515" y="0"/>
                </a:lnTo>
                <a:lnTo>
                  <a:pt x="8700515" y="10667"/>
                </a:lnTo>
                <a:close/>
              </a:path>
            </a:pathLst>
          </a:custGeom>
          <a:solidFill>
            <a:srgbClr val="ACACA8">
              <a:alpha val="62890"/>
            </a:srgbClr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9" name="object 9"/>
          <p:cNvSpPr txBox="1"/>
          <p:nvPr/>
        </p:nvSpPr>
        <p:spPr>
          <a:xfrm>
            <a:off x="805036" y="1503198"/>
            <a:ext cx="8754571" cy="1809043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264644" indent="-253445">
              <a:spcBef>
                <a:spcPts val="121"/>
              </a:spcBef>
              <a:buClr>
                <a:srgbClr val="215967"/>
              </a:buClr>
              <a:buSzPct val="122580"/>
              <a:buFont typeface="Wingdings"/>
              <a:buChar char=""/>
              <a:tabLst>
                <a:tab pos="264644" algn="l"/>
                <a:tab pos="265233" algn="l"/>
              </a:tabLst>
            </a:pPr>
            <a:r>
              <a:rPr sz="1439" b="1" spc="5" dirty="0">
                <a:solidFill>
                  <a:srgbClr val="504949"/>
                </a:solidFill>
                <a:latin typeface="Calibri"/>
                <a:cs typeface="Calibri"/>
              </a:rPr>
              <a:t>Livraison</a:t>
            </a:r>
            <a:r>
              <a:rPr sz="1439" b="1" spc="-23" dirty="0">
                <a:solidFill>
                  <a:srgbClr val="504949"/>
                </a:solidFill>
                <a:latin typeface="Calibri"/>
                <a:cs typeface="Calibri"/>
              </a:rPr>
              <a:t> </a:t>
            </a:r>
            <a:r>
              <a:rPr sz="1439" b="1" spc="9" dirty="0">
                <a:solidFill>
                  <a:srgbClr val="504949"/>
                </a:solidFill>
                <a:latin typeface="Calibri"/>
                <a:cs typeface="Calibri"/>
              </a:rPr>
              <a:t>continue</a:t>
            </a:r>
            <a:r>
              <a:rPr sz="1439" b="1" spc="-42" dirty="0">
                <a:solidFill>
                  <a:srgbClr val="504949"/>
                </a:solidFill>
                <a:latin typeface="Calibri"/>
                <a:cs typeface="Calibri"/>
              </a:rPr>
              <a:t> </a:t>
            </a:r>
            <a:r>
              <a:rPr sz="1439" b="1" spc="19" dirty="0">
                <a:solidFill>
                  <a:srgbClr val="504949"/>
                </a:solidFill>
                <a:latin typeface="Calibri"/>
                <a:cs typeface="Calibri"/>
              </a:rPr>
              <a:t>(CD</a:t>
            </a:r>
            <a:r>
              <a:rPr sz="1439" b="1" spc="-14" dirty="0">
                <a:solidFill>
                  <a:srgbClr val="504949"/>
                </a:solidFill>
                <a:latin typeface="Calibri"/>
                <a:cs typeface="Calibri"/>
              </a:rPr>
              <a:t> </a:t>
            </a:r>
            <a:r>
              <a:rPr sz="1439" b="1" spc="14" dirty="0">
                <a:solidFill>
                  <a:srgbClr val="504949"/>
                </a:solidFill>
                <a:latin typeface="Calibri"/>
                <a:cs typeface="Calibri"/>
              </a:rPr>
              <a:t>=</a:t>
            </a:r>
            <a:r>
              <a:rPr sz="1439" b="1" spc="-5" dirty="0">
                <a:solidFill>
                  <a:srgbClr val="504949"/>
                </a:solidFill>
                <a:latin typeface="Calibri"/>
                <a:cs typeface="Calibri"/>
              </a:rPr>
              <a:t> </a:t>
            </a:r>
            <a:r>
              <a:rPr sz="1439" b="1" spc="9" dirty="0">
                <a:solidFill>
                  <a:srgbClr val="504949"/>
                </a:solidFill>
                <a:latin typeface="Calibri"/>
                <a:cs typeface="Calibri"/>
              </a:rPr>
              <a:t>Continuous</a:t>
            </a:r>
            <a:r>
              <a:rPr sz="1439" b="1" spc="-37" dirty="0">
                <a:solidFill>
                  <a:srgbClr val="504949"/>
                </a:solidFill>
                <a:latin typeface="Calibri"/>
                <a:cs typeface="Calibri"/>
              </a:rPr>
              <a:t> </a:t>
            </a:r>
            <a:r>
              <a:rPr sz="1439" b="1" spc="5" dirty="0">
                <a:solidFill>
                  <a:srgbClr val="504949"/>
                </a:solidFill>
                <a:latin typeface="Calibri"/>
                <a:cs typeface="Calibri"/>
              </a:rPr>
              <a:t>Delivery)</a:t>
            </a:r>
            <a:endParaRPr sz="1439">
              <a:latin typeface="Calibri"/>
              <a:cs typeface="Calibri"/>
            </a:endParaRPr>
          </a:p>
          <a:p>
            <a:pPr marL="635381" lvl="1" indent="-254034">
              <a:spcBef>
                <a:spcPts val="343"/>
              </a:spcBef>
              <a:buClr>
                <a:srgbClr val="215967"/>
              </a:buClr>
              <a:buSzPct val="117857"/>
              <a:buFont typeface="Wingdings"/>
              <a:buChar char=""/>
              <a:tabLst>
                <a:tab pos="635970" algn="l"/>
              </a:tabLst>
            </a:pPr>
            <a:r>
              <a:rPr sz="1299" spc="-14" dirty="0">
                <a:latin typeface="Calibri"/>
                <a:cs typeface="Calibri"/>
              </a:rPr>
              <a:t>C’est</a:t>
            </a:r>
            <a:r>
              <a:rPr sz="1299" spc="9" dirty="0">
                <a:latin typeface="Calibri"/>
                <a:cs typeface="Calibri"/>
              </a:rPr>
              <a:t> </a:t>
            </a:r>
            <a:r>
              <a:rPr sz="1299" spc="-5" dirty="0">
                <a:latin typeface="Calibri"/>
                <a:cs typeface="Calibri"/>
              </a:rPr>
              <a:t>une</a:t>
            </a:r>
            <a:r>
              <a:rPr sz="1299" spc="5" dirty="0">
                <a:latin typeface="Calibri"/>
                <a:cs typeface="Calibri"/>
              </a:rPr>
              <a:t> </a:t>
            </a:r>
            <a:r>
              <a:rPr sz="1299" spc="-5" dirty="0">
                <a:latin typeface="Calibri"/>
                <a:cs typeface="Calibri"/>
              </a:rPr>
              <a:t>extension de</a:t>
            </a:r>
            <a:r>
              <a:rPr sz="1299" spc="5" dirty="0">
                <a:latin typeface="Calibri"/>
                <a:cs typeface="Calibri"/>
              </a:rPr>
              <a:t> </a:t>
            </a:r>
            <a:r>
              <a:rPr sz="1299" spc="-9" dirty="0">
                <a:latin typeface="Calibri"/>
                <a:cs typeface="Calibri"/>
              </a:rPr>
              <a:t>l'intégration</a:t>
            </a:r>
            <a:r>
              <a:rPr sz="1299" spc="-19" dirty="0">
                <a:latin typeface="Calibri"/>
                <a:cs typeface="Calibri"/>
              </a:rPr>
              <a:t> </a:t>
            </a:r>
            <a:r>
              <a:rPr sz="1299" spc="-9" dirty="0">
                <a:latin typeface="Calibri"/>
                <a:cs typeface="Calibri"/>
              </a:rPr>
              <a:t>continue</a:t>
            </a:r>
            <a:endParaRPr sz="1299">
              <a:latin typeface="Calibri"/>
              <a:cs typeface="Calibri"/>
            </a:endParaRPr>
          </a:p>
          <a:p>
            <a:pPr marL="635381" lvl="1" indent="-254034">
              <a:lnSpc>
                <a:spcPts val="1480"/>
              </a:lnSpc>
              <a:spcBef>
                <a:spcPts val="487"/>
              </a:spcBef>
              <a:buClr>
                <a:srgbClr val="215967"/>
              </a:buClr>
              <a:buSzPct val="117857"/>
              <a:buFont typeface="Wingdings"/>
              <a:buChar char=""/>
              <a:tabLst>
                <a:tab pos="635970" algn="l"/>
              </a:tabLst>
            </a:pPr>
            <a:r>
              <a:rPr sz="1299" spc="-23" dirty="0">
                <a:latin typeface="Calibri"/>
                <a:cs typeface="Calibri"/>
              </a:rPr>
              <a:t>L’objectif</a:t>
            </a:r>
            <a:r>
              <a:rPr sz="1299" spc="158" dirty="0">
                <a:latin typeface="Calibri"/>
                <a:cs typeface="Calibri"/>
              </a:rPr>
              <a:t> </a:t>
            </a:r>
            <a:r>
              <a:rPr sz="1299" spc="-5" dirty="0">
                <a:latin typeface="Calibri"/>
                <a:cs typeface="Calibri"/>
              </a:rPr>
              <a:t>du</a:t>
            </a:r>
            <a:r>
              <a:rPr sz="1299" spc="144" dirty="0">
                <a:latin typeface="Calibri"/>
                <a:cs typeface="Calibri"/>
              </a:rPr>
              <a:t> </a:t>
            </a:r>
            <a:r>
              <a:rPr sz="1299" spc="-5" dirty="0">
                <a:latin typeface="Calibri"/>
                <a:cs typeface="Calibri"/>
              </a:rPr>
              <a:t>CD</a:t>
            </a:r>
            <a:r>
              <a:rPr sz="1299" spc="172" dirty="0">
                <a:latin typeface="Calibri"/>
                <a:cs typeface="Calibri"/>
              </a:rPr>
              <a:t> </a:t>
            </a:r>
            <a:r>
              <a:rPr sz="1299" spc="-5" dirty="0">
                <a:latin typeface="Calibri"/>
                <a:cs typeface="Calibri"/>
              </a:rPr>
              <a:t>est</a:t>
            </a:r>
            <a:r>
              <a:rPr sz="1299" spc="162" dirty="0">
                <a:latin typeface="Calibri"/>
                <a:cs typeface="Calibri"/>
              </a:rPr>
              <a:t> </a:t>
            </a:r>
            <a:r>
              <a:rPr sz="1299" spc="-5" dirty="0">
                <a:latin typeface="Calibri"/>
                <a:cs typeface="Calibri"/>
              </a:rPr>
              <a:t>de</a:t>
            </a:r>
            <a:r>
              <a:rPr sz="1299" spc="153" dirty="0">
                <a:latin typeface="Calibri"/>
                <a:cs typeface="Calibri"/>
              </a:rPr>
              <a:t> </a:t>
            </a:r>
            <a:r>
              <a:rPr sz="1299" spc="-5" dirty="0">
                <a:latin typeface="Calibri"/>
                <a:cs typeface="Calibri"/>
              </a:rPr>
              <a:t>prendre</a:t>
            </a:r>
            <a:r>
              <a:rPr sz="1299" spc="158" dirty="0">
                <a:latin typeface="Calibri"/>
                <a:cs typeface="Calibri"/>
              </a:rPr>
              <a:t> </a:t>
            </a:r>
            <a:r>
              <a:rPr sz="1299" dirty="0">
                <a:latin typeface="Calibri"/>
                <a:cs typeface="Calibri"/>
              </a:rPr>
              <a:t>le</a:t>
            </a:r>
            <a:r>
              <a:rPr sz="1299" spc="153" dirty="0">
                <a:latin typeface="Calibri"/>
                <a:cs typeface="Calibri"/>
              </a:rPr>
              <a:t> </a:t>
            </a:r>
            <a:r>
              <a:rPr sz="1299" spc="-9" dirty="0">
                <a:latin typeface="Calibri"/>
                <a:cs typeface="Calibri"/>
              </a:rPr>
              <a:t>package</a:t>
            </a:r>
            <a:r>
              <a:rPr sz="1299" spc="153" dirty="0">
                <a:latin typeface="Calibri"/>
                <a:cs typeface="Calibri"/>
              </a:rPr>
              <a:t> </a:t>
            </a:r>
            <a:r>
              <a:rPr sz="1299" spc="-5" dirty="0">
                <a:latin typeface="Calibri"/>
                <a:cs typeface="Calibri"/>
              </a:rPr>
              <a:t>qui</a:t>
            </a:r>
            <a:r>
              <a:rPr sz="1299" spc="167" dirty="0">
                <a:latin typeface="Calibri"/>
                <a:cs typeface="Calibri"/>
              </a:rPr>
              <a:t> </a:t>
            </a:r>
            <a:r>
              <a:rPr sz="1299" dirty="0">
                <a:latin typeface="Calibri"/>
                <a:cs typeface="Calibri"/>
              </a:rPr>
              <a:t>a</a:t>
            </a:r>
            <a:r>
              <a:rPr sz="1299" spc="153" dirty="0">
                <a:latin typeface="Calibri"/>
                <a:cs typeface="Calibri"/>
              </a:rPr>
              <a:t> </a:t>
            </a:r>
            <a:r>
              <a:rPr sz="1299" spc="-5" dirty="0">
                <a:latin typeface="Calibri"/>
                <a:cs typeface="Calibri"/>
              </a:rPr>
              <a:t>été</a:t>
            </a:r>
            <a:r>
              <a:rPr sz="1299" spc="158" dirty="0">
                <a:latin typeface="Calibri"/>
                <a:cs typeface="Calibri"/>
              </a:rPr>
              <a:t> </a:t>
            </a:r>
            <a:r>
              <a:rPr sz="1299" spc="-5" dirty="0">
                <a:latin typeface="Calibri"/>
                <a:cs typeface="Calibri"/>
              </a:rPr>
              <a:t>créé</a:t>
            </a:r>
            <a:r>
              <a:rPr sz="1299" spc="153" dirty="0">
                <a:latin typeface="Calibri"/>
                <a:cs typeface="Calibri"/>
              </a:rPr>
              <a:t> </a:t>
            </a:r>
            <a:r>
              <a:rPr sz="1299" dirty="0">
                <a:latin typeface="Calibri"/>
                <a:cs typeface="Calibri"/>
              </a:rPr>
              <a:t>par</a:t>
            </a:r>
            <a:r>
              <a:rPr sz="1299" spc="153" dirty="0">
                <a:latin typeface="Calibri"/>
                <a:cs typeface="Calibri"/>
              </a:rPr>
              <a:t> </a:t>
            </a:r>
            <a:r>
              <a:rPr sz="1299" dirty="0">
                <a:latin typeface="Calibri"/>
                <a:cs typeface="Calibri"/>
              </a:rPr>
              <a:t>le</a:t>
            </a:r>
            <a:r>
              <a:rPr sz="1299" spc="158" dirty="0">
                <a:latin typeface="Calibri"/>
                <a:cs typeface="Calibri"/>
              </a:rPr>
              <a:t> </a:t>
            </a:r>
            <a:r>
              <a:rPr sz="1299" spc="-5" dirty="0">
                <a:latin typeface="Calibri"/>
                <a:cs typeface="Calibri"/>
              </a:rPr>
              <a:t>pipeline</a:t>
            </a:r>
            <a:r>
              <a:rPr sz="1299" spc="153" dirty="0">
                <a:latin typeface="Calibri"/>
                <a:cs typeface="Calibri"/>
              </a:rPr>
              <a:t> </a:t>
            </a:r>
            <a:r>
              <a:rPr sz="1299" spc="-5" dirty="0">
                <a:latin typeface="Calibri"/>
                <a:cs typeface="Calibri"/>
              </a:rPr>
              <a:t>de</a:t>
            </a:r>
            <a:r>
              <a:rPr sz="1299" spc="158" dirty="0">
                <a:latin typeface="Calibri"/>
                <a:cs typeface="Calibri"/>
              </a:rPr>
              <a:t> </a:t>
            </a:r>
            <a:r>
              <a:rPr sz="1299" spc="-5" dirty="0">
                <a:latin typeface="Calibri"/>
                <a:cs typeface="Calibri"/>
              </a:rPr>
              <a:t>CI</a:t>
            </a:r>
            <a:r>
              <a:rPr sz="1299" spc="162" dirty="0">
                <a:latin typeface="Calibri"/>
                <a:cs typeface="Calibri"/>
              </a:rPr>
              <a:t> </a:t>
            </a:r>
            <a:r>
              <a:rPr sz="1299" spc="-9" dirty="0">
                <a:latin typeface="Calibri"/>
                <a:cs typeface="Calibri"/>
              </a:rPr>
              <a:t>et</a:t>
            </a:r>
            <a:r>
              <a:rPr sz="1299" spc="162" dirty="0">
                <a:latin typeface="Calibri"/>
                <a:cs typeface="Calibri"/>
              </a:rPr>
              <a:t> </a:t>
            </a:r>
            <a:r>
              <a:rPr sz="1299" spc="-5" dirty="0">
                <a:latin typeface="Calibri"/>
                <a:cs typeface="Calibri"/>
              </a:rPr>
              <a:t>de</a:t>
            </a:r>
            <a:r>
              <a:rPr sz="1299" spc="153" dirty="0">
                <a:latin typeface="Calibri"/>
                <a:cs typeface="Calibri"/>
              </a:rPr>
              <a:t> </a:t>
            </a:r>
            <a:r>
              <a:rPr sz="1299" spc="-9" dirty="0">
                <a:latin typeface="Calibri"/>
                <a:cs typeface="Calibri"/>
              </a:rPr>
              <a:t>tester</a:t>
            </a:r>
            <a:r>
              <a:rPr sz="1299" spc="153" dirty="0">
                <a:latin typeface="Calibri"/>
                <a:cs typeface="Calibri"/>
              </a:rPr>
              <a:t> </a:t>
            </a:r>
            <a:r>
              <a:rPr sz="1299" dirty="0">
                <a:latin typeface="Calibri"/>
                <a:cs typeface="Calibri"/>
              </a:rPr>
              <a:t>son</a:t>
            </a:r>
            <a:r>
              <a:rPr sz="1299" spc="162" dirty="0">
                <a:latin typeface="Calibri"/>
                <a:cs typeface="Calibri"/>
              </a:rPr>
              <a:t> </a:t>
            </a:r>
            <a:r>
              <a:rPr sz="1299" spc="-5" dirty="0">
                <a:latin typeface="Calibri"/>
                <a:cs typeface="Calibri"/>
              </a:rPr>
              <a:t>déploiement</a:t>
            </a:r>
            <a:r>
              <a:rPr sz="1299" spc="158" dirty="0">
                <a:latin typeface="Calibri"/>
                <a:cs typeface="Calibri"/>
              </a:rPr>
              <a:t> </a:t>
            </a:r>
            <a:r>
              <a:rPr sz="1299" spc="-5" dirty="0">
                <a:latin typeface="Calibri"/>
                <a:cs typeface="Calibri"/>
              </a:rPr>
              <a:t>dans</a:t>
            </a:r>
            <a:r>
              <a:rPr sz="1299" spc="153" dirty="0">
                <a:latin typeface="Calibri"/>
                <a:cs typeface="Calibri"/>
              </a:rPr>
              <a:t> </a:t>
            </a:r>
            <a:r>
              <a:rPr sz="1299" dirty="0">
                <a:latin typeface="Calibri"/>
                <a:cs typeface="Calibri"/>
              </a:rPr>
              <a:t>un</a:t>
            </a:r>
            <a:endParaRPr sz="1299">
              <a:latin typeface="Calibri"/>
              <a:cs typeface="Calibri"/>
            </a:endParaRPr>
          </a:p>
          <a:p>
            <a:pPr marL="635381">
              <a:lnSpc>
                <a:spcPts val="1480"/>
              </a:lnSpc>
            </a:pPr>
            <a:r>
              <a:rPr sz="1299" b="1" spc="-5" dirty="0">
                <a:latin typeface="Calibri"/>
                <a:cs typeface="Calibri"/>
              </a:rPr>
              <a:t>environnement</a:t>
            </a:r>
            <a:r>
              <a:rPr sz="1299" b="1" spc="-28" dirty="0">
                <a:latin typeface="Calibri"/>
                <a:cs typeface="Calibri"/>
              </a:rPr>
              <a:t> </a:t>
            </a:r>
            <a:r>
              <a:rPr sz="1299" b="1" spc="-5" dirty="0">
                <a:latin typeface="Calibri"/>
                <a:cs typeface="Calibri"/>
              </a:rPr>
              <a:t>de test</a:t>
            </a:r>
            <a:r>
              <a:rPr sz="1299" b="1" spc="-23" dirty="0">
                <a:latin typeface="Calibri"/>
                <a:cs typeface="Calibri"/>
              </a:rPr>
              <a:t> </a:t>
            </a:r>
            <a:r>
              <a:rPr sz="1299" b="1" spc="-5" dirty="0">
                <a:latin typeface="Calibri"/>
                <a:cs typeface="Calibri"/>
              </a:rPr>
              <a:t>(REVIEW</a:t>
            </a:r>
            <a:r>
              <a:rPr sz="1299" b="1" spc="-23" dirty="0">
                <a:latin typeface="Calibri"/>
                <a:cs typeface="Calibri"/>
              </a:rPr>
              <a:t> </a:t>
            </a:r>
            <a:r>
              <a:rPr sz="1299" b="1" spc="-9" dirty="0">
                <a:latin typeface="Calibri"/>
                <a:cs typeface="Calibri"/>
              </a:rPr>
              <a:t>et </a:t>
            </a:r>
            <a:r>
              <a:rPr sz="1299" b="1" spc="-14" dirty="0">
                <a:latin typeface="Calibri"/>
                <a:cs typeface="Calibri"/>
              </a:rPr>
              <a:t>STAGING)</a:t>
            </a:r>
            <a:endParaRPr sz="1299">
              <a:latin typeface="Calibri"/>
              <a:cs typeface="Calibri"/>
            </a:endParaRPr>
          </a:p>
          <a:p>
            <a:pPr marL="635381" marR="5894" lvl="1" indent="-253445">
              <a:lnSpc>
                <a:spcPts val="1411"/>
              </a:lnSpc>
              <a:spcBef>
                <a:spcPts val="650"/>
              </a:spcBef>
              <a:buClr>
                <a:srgbClr val="215967"/>
              </a:buClr>
              <a:buSzPct val="117857"/>
              <a:buFont typeface="Wingdings"/>
              <a:buChar char=""/>
              <a:tabLst>
                <a:tab pos="635970" algn="l"/>
              </a:tabLst>
            </a:pPr>
            <a:r>
              <a:rPr sz="1299" dirty="0">
                <a:latin typeface="Calibri"/>
                <a:cs typeface="Calibri"/>
              </a:rPr>
              <a:t>En</a:t>
            </a:r>
            <a:r>
              <a:rPr sz="1299" spc="93" dirty="0">
                <a:latin typeface="Calibri"/>
                <a:cs typeface="Calibri"/>
              </a:rPr>
              <a:t> </a:t>
            </a:r>
            <a:r>
              <a:rPr sz="1299" spc="-9" dirty="0">
                <a:latin typeface="Calibri"/>
                <a:cs typeface="Calibri"/>
              </a:rPr>
              <a:t>ajoutant</a:t>
            </a:r>
            <a:r>
              <a:rPr sz="1299" spc="116" dirty="0">
                <a:latin typeface="Calibri"/>
                <a:cs typeface="Calibri"/>
              </a:rPr>
              <a:t> </a:t>
            </a:r>
            <a:r>
              <a:rPr sz="1299" spc="-9" dirty="0">
                <a:latin typeface="Calibri"/>
                <a:cs typeface="Calibri"/>
              </a:rPr>
              <a:t>cette</a:t>
            </a:r>
            <a:r>
              <a:rPr sz="1299" spc="106" dirty="0">
                <a:latin typeface="Calibri"/>
                <a:cs typeface="Calibri"/>
              </a:rPr>
              <a:t> </a:t>
            </a:r>
            <a:r>
              <a:rPr sz="1299" spc="-9" dirty="0">
                <a:latin typeface="Calibri"/>
                <a:cs typeface="Calibri"/>
              </a:rPr>
              <a:t>étape</a:t>
            </a:r>
            <a:r>
              <a:rPr sz="1299" spc="106" dirty="0">
                <a:latin typeface="Calibri"/>
                <a:cs typeface="Calibri"/>
              </a:rPr>
              <a:t> </a:t>
            </a:r>
            <a:r>
              <a:rPr sz="1299" dirty="0">
                <a:latin typeface="Calibri"/>
                <a:cs typeface="Calibri"/>
              </a:rPr>
              <a:t>de</a:t>
            </a:r>
            <a:r>
              <a:rPr sz="1299" spc="93" dirty="0">
                <a:latin typeface="Calibri"/>
                <a:cs typeface="Calibri"/>
              </a:rPr>
              <a:t> </a:t>
            </a:r>
            <a:r>
              <a:rPr sz="1299" spc="-5" dirty="0">
                <a:latin typeface="Calibri"/>
                <a:cs typeface="Calibri"/>
              </a:rPr>
              <a:t>pré-production</a:t>
            </a:r>
            <a:r>
              <a:rPr sz="1299" spc="97" dirty="0">
                <a:latin typeface="Calibri"/>
                <a:cs typeface="Calibri"/>
              </a:rPr>
              <a:t> </a:t>
            </a:r>
            <a:r>
              <a:rPr sz="1299" spc="-9" dirty="0">
                <a:latin typeface="Calibri"/>
                <a:cs typeface="Calibri"/>
              </a:rPr>
              <a:t>et</a:t>
            </a:r>
            <a:r>
              <a:rPr sz="1299" spc="97" dirty="0">
                <a:latin typeface="Calibri"/>
                <a:cs typeface="Calibri"/>
              </a:rPr>
              <a:t> </a:t>
            </a:r>
            <a:r>
              <a:rPr sz="1299" spc="5" dirty="0">
                <a:latin typeface="Calibri"/>
                <a:cs typeface="Calibri"/>
              </a:rPr>
              <a:t>en</a:t>
            </a:r>
            <a:r>
              <a:rPr sz="1299" spc="111" dirty="0">
                <a:latin typeface="Calibri"/>
                <a:cs typeface="Calibri"/>
              </a:rPr>
              <a:t> </a:t>
            </a:r>
            <a:r>
              <a:rPr sz="1299" spc="-14" dirty="0">
                <a:latin typeface="Calibri"/>
                <a:cs typeface="Calibri"/>
              </a:rPr>
              <a:t>exécutant</a:t>
            </a:r>
            <a:r>
              <a:rPr sz="1299" spc="97" dirty="0">
                <a:latin typeface="Calibri"/>
                <a:cs typeface="Calibri"/>
              </a:rPr>
              <a:t> </a:t>
            </a:r>
            <a:r>
              <a:rPr sz="1299" dirty="0">
                <a:latin typeface="Calibri"/>
                <a:cs typeface="Calibri"/>
              </a:rPr>
              <a:t>certains</a:t>
            </a:r>
            <a:r>
              <a:rPr sz="1299" spc="102" dirty="0">
                <a:latin typeface="Calibri"/>
                <a:cs typeface="Calibri"/>
              </a:rPr>
              <a:t> </a:t>
            </a:r>
            <a:r>
              <a:rPr sz="1299" spc="-9" dirty="0">
                <a:latin typeface="Calibri"/>
                <a:cs typeface="Calibri"/>
              </a:rPr>
              <a:t>tests,</a:t>
            </a:r>
            <a:r>
              <a:rPr sz="1299" spc="106" dirty="0">
                <a:latin typeface="Calibri"/>
                <a:cs typeface="Calibri"/>
              </a:rPr>
              <a:t> </a:t>
            </a:r>
            <a:r>
              <a:rPr sz="1299" spc="-5" dirty="0">
                <a:latin typeface="Calibri"/>
                <a:cs typeface="Calibri"/>
              </a:rPr>
              <a:t>cela</a:t>
            </a:r>
            <a:r>
              <a:rPr sz="1299" spc="106" dirty="0">
                <a:latin typeface="Calibri"/>
                <a:cs typeface="Calibri"/>
              </a:rPr>
              <a:t> </a:t>
            </a:r>
            <a:r>
              <a:rPr sz="1299" dirty="0">
                <a:latin typeface="Calibri"/>
                <a:cs typeface="Calibri"/>
              </a:rPr>
              <a:t>nous</a:t>
            </a:r>
            <a:r>
              <a:rPr sz="1299" spc="102" dirty="0">
                <a:latin typeface="Calibri"/>
                <a:cs typeface="Calibri"/>
              </a:rPr>
              <a:t> </a:t>
            </a:r>
            <a:r>
              <a:rPr sz="1299" spc="-5" dirty="0">
                <a:latin typeface="Calibri"/>
                <a:cs typeface="Calibri"/>
              </a:rPr>
              <a:t>permet</a:t>
            </a:r>
            <a:r>
              <a:rPr sz="1299" spc="111" dirty="0">
                <a:latin typeface="Calibri"/>
                <a:cs typeface="Calibri"/>
              </a:rPr>
              <a:t> </a:t>
            </a:r>
            <a:r>
              <a:rPr sz="1299" spc="-9" dirty="0">
                <a:latin typeface="Calibri"/>
                <a:cs typeface="Calibri"/>
              </a:rPr>
              <a:t>d'exécuter</a:t>
            </a:r>
            <a:r>
              <a:rPr sz="1299" spc="121" dirty="0">
                <a:latin typeface="Calibri"/>
                <a:cs typeface="Calibri"/>
              </a:rPr>
              <a:t> </a:t>
            </a:r>
            <a:r>
              <a:rPr sz="1299" spc="-9" dirty="0">
                <a:latin typeface="Calibri"/>
                <a:cs typeface="Calibri"/>
              </a:rPr>
              <a:t>différents</a:t>
            </a:r>
            <a:r>
              <a:rPr sz="1299" spc="102" dirty="0">
                <a:latin typeface="Calibri"/>
                <a:cs typeface="Calibri"/>
              </a:rPr>
              <a:t> </a:t>
            </a:r>
            <a:r>
              <a:rPr sz="1299" spc="-5" dirty="0">
                <a:latin typeface="Calibri"/>
                <a:cs typeface="Calibri"/>
              </a:rPr>
              <a:t>types </a:t>
            </a:r>
            <a:r>
              <a:rPr sz="1299" spc="-278" dirty="0">
                <a:latin typeface="Calibri"/>
                <a:cs typeface="Calibri"/>
              </a:rPr>
              <a:t> </a:t>
            </a:r>
            <a:r>
              <a:rPr sz="1299" spc="-5" dirty="0">
                <a:latin typeface="Calibri"/>
                <a:cs typeface="Calibri"/>
              </a:rPr>
              <a:t>de</a:t>
            </a:r>
            <a:r>
              <a:rPr sz="1299" spc="5" dirty="0">
                <a:latin typeface="Calibri"/>
                <a:cs typeface="Calibri"/>
              </a:rPr>
              <a:t> </a:t>
            </a:r>
            <a:r>
              <a:rPr sz="1299" spc="-9" dirty="0">
                <a:latin typeface="Calibri"/>
                <a:cs typeface="Calibri"/>
              </a:rPr>
              <a:t>tests</a:t>
            </a:r>
            <a:r>
              <a:rPr sz="1299" spc="-5" dirty="0">
                <a:latin typeface="Calibri"/>
                <a:cs typeface="Calibri"/>
              </a:rPr>
              <a:t> qui</a:t>
            </a:r>
            <a:r>
              <a:rPr sz="1299" spc="23" dirty="0">
                <a:latin typeface="Calibri"/>
                <a:cs typeface="Calibri"/>
              </a:rPr>
              <a:t> </a:t>
            </a:r>
            <a:r>
              <a:rPr sz="1299" spc="-9" dirty="0">
                <a:latin typeface="Calibri"/>
                <a:cs typeface="Calibri"/>
              </a:rPr>
              <a:t>nécessitent</a:t>
            </a:r>
            <a:r>
              <a:rPr sz="1299" dirty="0">
                <a:latin typeface="Calibri"/>
                <a:cs typeface="Calibri"/>
              </a:rPr>
              <a:t> la</a:t>
            </a:r>
            <a:r>
              <a:rPr sz="1299" spc="-5" dirty="0">
                <a:latin typeface="Calibri"/>
                <a:cs typeface="Calibri"/>
              </a:rPr>
              <a:t> réponse</a:t>
            </a:r>
            <a:r>
              <a:rPr sz="1299" spc="9" dirty="0">
                <a:latin typeface="Calibri"/>
                <a:cs typeface="Calibri"/>
              </a:rPr>
              <a:t> </a:t>
            </a:r>
            <a:r>
              <a:rPr sz="1299" spc="-5" dirty="0">
                <a:latin typeface="Calibri"/>
                <a:cs typeface="Calibri"/>
              </a:rPr>
              <a:t>de</a:t>
            </a:r>
            <a:r>
              <a:rPr sz="1299" spc="9" dirty="0">
                <a:latin typeface="Calibri"/>
                <a:cs typeface="Calibri"/>
              </a:rPr>
              <a:t> </a:t>
            </a:r>
            <a:r>
              <a:rPr sz="1299" spc="-5" dirty="0">
                <a:latin typeface="Calibri"/>
                <a:cs typeface="Calibri"/>
              </a:rPr>
              <a:t>l'ensemble</a:t>
            </a:r>
            <a:r>
              <a:rPr sz="1299" dirty="0">
                <a:latin typeface="Calibri"/>
                <a:cs typeface="Calibri"/>
              </a:rPr>
              <a:t> du</a:t>
            </a:r>
            <a:r>
              <a:rPr sz="1299" spc="-14" dirty="0">
                <a:latin typeface="Calibri"/>
                <a:cs typeface="Calibri"/>
              </a:rPr>
              <a:t> </a:t>
            </a:r>
            <a:r>
              <a:rPr sz="1299" spc="-9" dirty="0">
                <a:latin typeface="Calibri"/>
                <a:cs typeface="Calibri"/>
              </a:rPr>
              <a:t>système</a:t>
            </a:r>
            <a:r>
              <a:rPr sz="1299" spc="9" dirty="0">
                <a:latin typeface="Calibri"/>
                <a:cs typeface="Calibri"/>
              </a:rPr>
              <a:t> </a:t>
            </a:r>
            <a:r>
              <a:rPr sz="1299" spc="-9" dirty="0">
                <a:latin typeface="Calibri"/>
                <a:cs typeface="Calibri"/>
              </a:rPr>
              <a:t>(généralement</a:t>
            </a:r>
            <a:r>
              <a:rPr sz="1299" spc="-5" dirty="0">
                <a:latin typeface="Calibri"/>
                <a:cs typeface="Calibri"/>
              </a:rPr>
              <a:t> appelé</a:t>
            </a:r>
            <a:r>
              <a:rPr sz="1299" spc="9" dirty="0">
                <a:latin typeface="Calibri"/>
                <a:cs typeface="Calibri"/>
              </a:rPr>
              <a:t> </a:t>
            </a:r>
            <a:r>
              <a:rPr sz="1299" spc="-9" dirty="0">
                <a:latin typeface="Calibri"/>
                <a:cs typeface="Calibri"/>
              </a:rPr>
              <a:t>tests</a:t>
            </a:r>
            <a:r>
              <a:rPr sz="1299" spc="5" dirty="0">
                <a:latin typeface="Calibri"/>
                <a:cs typeface="Calibri"/>
              </a:rPr>
              <a:t> </a:t>
            </a:r>
            <a:r>
              <a:rPr sz="1299" spc="-9" dirty="0">
                <a:latin typeface="Calibri"/>
                <a:cs typeface="Calibri"/>
              </a:rPr>
              <a:t>d'acceptation)</a:t>
            </a:r>
            <a:endParaRPr sz="1299">
              <a:latin typeface="Calibri"/>
              <a:cs typeface="Calibri"/>
            </a:endParaRPr>
          </a:p>
          <a:p>
            <a:pPr marL="635381" marR="4715" lvl="1" indent="-253445">
              <a:lnSpc>
                <a:spcPts val="1402"/>
              </a:lnSpc>
              <a:spcBef>
                <a:spcPts val="640"/>
              </a:spcBef>
              <a:buClr>
                <a:srgbClr val="215967"/>
              </a:buClr>
              <a:buSzPct val="117857"/>
              <a:buFont typeface="Wingdings"/>
              <a:buChar char=""/>
              <a:tabLst>
                <a:tab pos="635970" algn="l"/>
              </a:tabLst>
            </a:pPr>
            <a:r>
              <a:rPr sz="1299" spc="-32" dirty="0">
                <a:latin typeface="Calibri"/>
                <a:cs typeface="Calibri"/>
              </a:rPr>
              <a:t>L’étape</a:t>
            </a:r>
            <a:r>
              <a:rPr sz="1299" spc="116" dirty="0">
                <a:latin typeface="Calibri"/>
                <a:cs typeface="Calibri"/>
              </a:rPr>
              <a:t> </a:t>
            </a:r>
            <a:r>
              <a:rPr sz="1299" spc="-5" dirty="0">
                <a:latin typeface="Calibri"/>
                <a:cs typeface="Calibri"/>
              </a:rPr>
              <a:t>de</a:t>
            </a:r>
            <a:r>
              <a:rPr sz="1299" spc="121" dirty="0">
                <a:latin typeface="Calibri"/>
                <a:cs typeface="Calibri"/>
              </a:rPr>
              <a:t> </a:t>
            </a:r>
            <a:r>
              <a:rPr sz="1299" spc="-5" dirty="0">
                <a:latin typeface="Calibri"/>
                <a:cs typeface="Calibri"/>
              </a:rPr>
              <a:t>déploiement</a:t>
            </a:r>
            <a:r>
              <a:rPr sz="1299" spc="111" dirty="0">
                <a:latin typeface="Calibri"/>
                <a:cs typeface="Calibri"/>
              </a:rPr>
              <a:t> </a:t>
            </a:r>
            <a:r>
              <a:rPr sz="1299" dirty="0">
                <a:latin typeface="Calibri"/>
                <a:cs typeface="Calibri"/>
              </a:rPr>
              <a:t>en</a:t>
            </a:r>
            <a:r>
              <a:rPr sz="1299" spc="106" dirty="0">
                <a:latin typeface="Calibri"/>
                <a:cs typeface="Calibri"/>
              </a:rPr>
              <a:t> </a:t>
            </a:r>
            <a:r>
              <a:rPr sz="1299" spc="-5" dirty="0">
                <a:latin typeface="Calibri"/>
                <a:cs typeface="Calibri"/>
              </a:rPr>
              <a:t>production</a:t>
            </a:r>
            <a:r>
              <a:rPr sz="1299" spc="125" dirty="0">
                <a:latin typeface="Calibri"/>
                <a:cs typeface="Calibri"/>
              </a:rPr>
              <a:t> </a:t>
            </a:r>
            <a:r>
              <a:rPr sz="1299" spc="-23" dirty="0">
                <a:latin typeface="Calibri"/>
                <a:cs typeface="Calibri"/>
              </a:rPr>
              <a:t>(STAGE</a:t>
            </a:r>
            <a:r>
              <a:rPr sz="1299" spc="121" dirty="0">
                <a:latin typeface="Calibri"/>
                <a:cs typeface="Calibri"/>
              </a:rPr>
              <a:t> </a:t>
            </a:r>
            <a:r>
              <a:rPr sz="1299" spc="-14" dirty="0">
                <a:latin typeface="Calibri"/>
                <a:cs typeface="Calibri"/>
              </a:rPr>
              <a:t>DEPLOY)</a:t>
            </a:r>
            <a:r>
              <a:rPr sz="1299" spc="121" dirty="0">
                <a:latin typeface="Calibri"/>
                <a:cs typeface="Calibri"/>
              </a:rPr>
              <a:t> </a:t>
            </a:r>
            <a:r>
              <a:rPr sz="1299" spc="-5" dirty="0">
                <a:latin typeface="Calibri"/>
                <a:cs typeface="Calibri"/>
              </a:rPr>
              <a:t>est</a:t>
            </a:r>
            <a:r>
              <a:rPr sz="1299" spc="111" dirty="0">
                <a:latin typeface="Calibri"/>
                <a:cs typeface="Calibri"/>
              </a:rPr>
              <a:t> </a:t>
            </a:r>
            <a:r>
              <a:rPr sz="1299" spc="-5" dirty="0">
                <a:latin typeface="Calibri"/>
                <a:cs typeface="Calibri"/>
              </a:rPr>
              <a:t>lancer</a:t>
            </a:r>
            <a:r>
              <a:rPr sz="1299" spc="111" dirty="0">
                <a:latin typeface="Calibri"/>
                <a:cs typeface="Calibri"/>
              </a:rPr>
              <a:t> </a:t>
            </a:r>
            <a:r>
              <a:rPr sz="1299" b="1" spc="-5" dirty="0">
                <a:latin typeface="Calibri"/>
                <a:cs typeface="Calibri"/>
              </a:rPr>
              <a:t>manuellement</a:t>
            </a:r>
            <a:r>
              <a:rPr sz="1299" b="1" spc="102" dirty="0">
                <a:latin typeface="Calibri"/>
                <a:cs typeface="Calibri"/>
              </a:rPr>
              <a:t> </a:t>
            </a:r>
            <a:r>
              <a:rPr sz="1299" spc="-5" dirty="0">
                <a:latin typeface="Calibri"/>
                <a:cs typeface="Calibri"/>
              </a:rPr>
              <a:t>si</a:t>
            </a:r>
            <a:r>
              <a:rPr sz="1299" spc="116" dirty="0">
                <a:latin typeface="Calibri"/>
                <a:cs typeface="Calibri"/>
              </a:rPr>
              <a:t> </a:t>
            </a:r>
            <a:r>
              <a:rPr sz="1299" spc="-9" dirty="0">
                <a:latin typeface="Calibri"/>
                <a:cs typeface="Calibri"/>
              </a:rPr>
              <a:t>et</a:t>
            </a:r>
            <a:r>
              <a:rPr sz="1299" spc="111" dirty="0">
                <a:latin typeface="Calibri"/>
                <a:cs typeface="Calibri"/>
              </a:rPr>
              <a:t> </a:t>
            </a:r>
            <a:r>
              <a:rPr sz="1299" spc="-5" dirty="0">
                <a:latin typeface="Calibri"/>
                <a:cs typeface="Calibri"/>
              </a:rPr>
              <a:t>seulement</a:t>
            </a:r>
            <a:r>
              <a:rPr sz="1299" spc="106" dirty="0">
                <a:latin typeface="Calibri"/>
                <a:cs typeface="Calibri"/>
              </a:rPr>
              <a:t> </a:t>
            </a:r>
            <a:r>
              <a:rPr sz="1299" spc="-5" dirty="0">
                <a:latin typeface="Calibri"/>
                <a:cs typeface="Calibri"/>
              </a:rPr>
              <a:t>si</a:t>
            </a:r>
            <a:r>
              <a:rPr sz="1299" spc="116" dirty="0">
                <a:latin typeface="Calibri"/>
                <a:cs typeface="Calibri"/>
              </a:rPr>
              <a:t> </a:t>
            </a:r>
            <a:r>
              <a:rPr sz="1299" dirty="0">
                <a:latin typeface="Calibri"/>
                <a:cs typeface="Calibri"/>
              </a:rPr>
              <a:t>le</a:t>
            </a:r>
            <a:r>
              <a:rPr sz="1299" spc="121" dirty="0">
                <a:latin typeface="Calibri"/>
                <a:cs typeface="Calibri"/>
              </a:rPr>
              <a:t> </a:t>
            </a:r>
            <a:r>
              <a:rPr sz="1299" spc="-9" dirty="0">
                <a:latin typeface="Calibri"/>
                <a:cs typeface="Calibri"/>
              </a:rPr>
              <a:t>package</a:t>
            </a:r>
            <a:r>
              <a:rPr sz="1299" spc="102" dirty="0">
                <a:latin typeface="Calibri"/>
                <a:cs typeface="Calibri"/>
              </a:rPr>
              <a:t> </a:t>
            </a:r>
            <a:r>
              <a:rPr sz="1299" dirty="0">
                <a:latin typeface="Calibri"/>
                <a:cs typeface="Calibri"/>
              </a:rPr>
              <a:t>a</a:t>
            </a:r>
            <a:r>
              <a:rPr sz="1299" spc="121" dirty="0">
                <a:latin typeface="Calibri"/>
                <a:cs typeface="Calibri"/>
              </a:rPr>
              <a:t> </a:t>
            </a:r>
            <a:r>
              <a:rPr sz="1299" dirty="0">
                <a:latin typeface="Calibri"/>
                <a:cs typeface="Calibri"/>
              </a:rPr>
              <a:t>passé </a:t>
            </a:r>
            <a:r>
              <a:rPr sz="1299" spc="-278" dirty="0">
                <a:latin typeface="Calibri"/>
                <a:cs typeface="Calibri"/>
              </a:rPr>
              <a:t> </a:t>
            </a:r>
            <a:r>
              <a:rPr sz="1299" spc="-5" dirty="0">
                <a:latin typeface="Calibri"/>
                <a:cs typeface="Calibri"/>
              </a:rPr>
              <a:t>par</a:t>
            </a:r>
            <a:r>
              <a:rPr sz="1299" spc="-9" dirty="0">
                <a:latin typeface="Calibri"/>
                <a:cs typeface="Calibri"/>
              </a:rPr>
              <a:t> toutes</a:t>
            </a:r>
            <a:r>
              <a:rPr sz="1299" dirty="0">
                <a:latin typeface="Calibri"/>
                <a:cs typeface="Calibri"/>
              </a:rPr>
              <a:t> les </a:t>
            </a:r>
            <a:r>
              <a:rPr sz="1299" spc="-9" dirty="0">
                <a:latin typeface="Calibri"/>
                <a:cs typeface="Calibri"/>
              </a:rPr>
              <a:t>étapes</a:t>
            </a:r>
            <a:r>
              <a:rPr sz="1299" dirty="0">
                <a:latin typeface="Calibri"/>
                <a:cs typeface="Calibri"/>
              </a:rPr>
              <a:t> </a:t>
            </a:r>
            <a:r>
              <a:rPr sz="1299" spc="-9" dirty="0">
                <a:latin typeface="Calibri"/>
                <a:cs typeface="Calibri"/>
              </a:rPr>
              <a:t>précédentes</a:t>
            </a:r>
            <a:r>
              <a:rPr sz="1299" spc="28" dirty="0">
                <a:latin typeface="Calibri"/>
                <a:cs typeface="Calibri"/>
              </a:rPr>
              <a:t> </a:t>
            </a:r>
            <a:r>
              <a:rPr sz="1299" spc="-14" dirty="0">
                <a:latin typeface="Calibri"/>
                <a:cs typeface="Calibri"/>
              </a:rPr>
              <a:t>avec</a:t>
            </a:r>
            <a:r>
              <a:rPr sz="1299" dirty="0">
                <a:latin typeface="Calibri"/>
                <a:cs typeface="Calibri"/>
              </a:rPr>
              <a:t> </a:t>
            </a:r>
            <a:r>
              <a:rPr sz="1299" spc="-5" dirty="0">
                <a:latin typeface="Calibri"/>
                <a:cs typeface="Calibri"/>
              </a:rPr>
              <a:t>succès</a:t>
            </a:r>
            <a:endParaRPr sz="1299">
              <a:latin typeface="Calibri"/>
              <a:cs typeface="Calibri"/>
            </a:endParaRPr>
          </a:p>
        </p:txBody>
      </p:sp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84036" y="3443123"/>
            <a:ext cx="5528234" cy="2373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73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30816" y="822754"/>
            <a:ext cx="5087260" cy="462494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2924" spc="-65" dirty="0"/>
              <a:t>Configuration</a:t>
            </a:r>
            <a:r>
              <a:rPr sz="2924" spc="-60" dirty="0"/>
              <a:t> </a:t>
            </a:r>
            <a:r>
              <a:rPr sz="2924" spc="-65" dirty="0"/>
              <a:t>-Profil</a:t>
            </a:r>
            <a:r>
              <a:rPr sz="2924" spc="-93" dirty="0"/>
              <a:t> </a:t>
            </a:r>
            <a:r>
              <a:rPr sz="2924" spc="-70" dirty="0"/>
              <a:t>Qualité</a:t>
            </a:r>
            <a:endParaRPr sz="2924" dirty="0"/>
          </a:p>
        </p:txBody>
      </p:sp>
      <p:sp>
        <p:nvSpPr>
          <p:cNvPr id="3" name="object 3"/>
          <p:cNvSpPr txBox="1"/>
          <p:nvPr/>
        </p:nvSpPr>
        <p:spPr>
          <a:xfrm>
            <a:off x="1147406" y="1469321"/>
            <a:ext cx="2513263" cy="261843"/>
          </a:xfrm>
          <a:prstGeom prst="rect">
            <a:avLst/>
          </a:prstGeom>
        </p:spPr>
        <p:txBody>
          <a:bodyPr vert="horz" wrap="square" lIns="0" tIns="11788" rIns="0" bIns="0" rtlCol="0">
            <a:spAutoFit/>
          </a:bodyPr>
          <a:lstStyle/>
          <a:p>
            <a:pPr marL="367790" indent="-356591">
              <a:spcBef>
                <a:spcPts val="93"/>
              </a:spcBef>
              <a:buClr>
                <a:srgbClr val="493D2F"/>
              </a:buClr>
              <a:buFont typeface="Times New Roman"/>
              <a:buChar char="■"/>
              <a:tabLst>
                <a:tab pos="367790" algn="l"/>
                <a:tab pos="368379" algn="l"/>
              </a:tabLst>
            </a:pP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Configuration</a:t>
            </a:r>
            <a:r>
              <a:rPr sz="1624" spc="-6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d’une</a:t>
            </a:r>
            <a:r>
              <a:rPr sz="1624" spc="-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règle</a:t>
            </a:r>
            <a:endParaRPr sz="1624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18079" y="1745609"/>
            <a:ext cx="8198989" cy="4249442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9149869" y="6067142"/>
            <a:ext cx="212779" cy="1154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788">
              <a:lnSpc>
                <a:spcPts val="905"/>
              </a:lnSpc>
            </a:pPr>
            <a:r>
              <a:rPr sz="835" spc="9" dirty="0">
                <a:solidFill>
                  <a:srgbClr val="FFFFFF"/>
                </a:solidFill>
                <a:latin typeface="Calibri"/>
                <a:cs typeface="Calibri"/>
              </a:rPr>
              <a:t>112</a:t>
            </a:r>
            <a:endParaRPr sz="835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37288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30816" y="822754"/>
            <a:ext cx="5807340" cy="462494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2924" spc="-65" dirty="0"/>
              <a:t>Configuration</a:t>
            </a:r>
            <a:r>
              <a:rPr sz="2924" spc="-60" dirty="0"/>
              <a:t> </a:t>
            </a:r>
            <a:r>
              <a:rPr sz="2924" dirty="0"/>
              <a:t>-</a:t>
            </a:r>
            <a:r>
              <a:rPr sz="2924" spc="-74" dirty="0"/>
              <a:t> </a:t>
            </a:r>
            <a:r>
              <a:rPr sz="2924" spc="-60" dirty="0"/>
              <a:t>Barrière</a:t>
            </a:r>
            <a:r>
              <a:rPr sz="2924" spc="-97" dirty="0"/>
              <a:t> </a:t>
            </a:r>
            <a:r>
              <a:rPr sz="2924" spc="-65" dirty="0"/>
              <a:t>qualité</a:t>
            </a:r>
            <a:endParaRPr sz="2924" dirty="0"/>
          </a:p>
        </p:txBody>
      </p:sp>
      <p:sp>
        <p:nvSpPr>
          <p:cNvPr id="3" name="object 3"/>
          <p:cNvSpPr txBox="1"/>
          <p:nvPr/>
        </p:nvSpPr>
        <p:spPr>
          <a:xfrm>
            <a:off x="1147438" y="1366896"/>
            <a:ext cx="2990099" cy="1715125"/>
          </a:xfrm>
          <a:prstGeom prst="rect">
            <a:avLst/>
          </a:prstGeom>
        </p:spPr>
        <p:txBody>
          <a:bodyPr vert="horz" wrap="square" lIns="0" tIns="107863" rIns="0" bIns="0" rtlCol="0">
            <a:spAutoFit/>
          </a:bodyPr>
          <a:lstStyle/>
          <a:p>
            <a:pPr marL="367790" indent="-356591">
              <a:spcBef>
                <a:spcPts val="849"/>
              </a:spcBef>
              <a:buClr>
                <a:srgbClr val="493D2F"/>
              </a:buClr>
              <a:buFont typeface="Times New Roman"/>
              <a:buChar char="■"/>
              <a:tabLst>
                <a:tab pos="368379" algn="l"/>
              </a:tabLst>
            </a:pPr>
            <a:r>
              <a:rPr sz="2274" spc="-9" dirty="0">
                <a:solidFill>
                  <a:srgbClr val="3F3F3F"/>
                </a:solidFill>
                <a:latin typeface="Calibri"/>
                <a:cs typeface="Calibri"/>
              </a:rPr>
              <a:t>Profil</a:t>
            </a:r>
            <a:r>
              <a:rPr sz="2274" spc="-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274" spc="-5" dirty="0">
                <a:solidFill>
                  <a:srgbClr val="3F3F3F"/>
                </a:solidFill>
                <a:latin typeface="Calibri"/>
                <a:cs typeface="Calibri"/>
              </a:rPr>
              <a:t>par</a:t>
            </a:r>
            <a:r>
              <a:rPr sz="2274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274" spc="-14" dirty="0">
                <a:solidFill>
                  <a:srgbClr val="3F3F3F"/>
                </a:solidFill>
                <a:latin typeface="Calibri"/>
                <a:cs typeface="Calibri"/>
              </a:rPr>
              <a:t>défaut</a:t>
            </a:r>
            <a:endParaRPr sz="2274">
              <a:latin typeface="Calibri"/>
              <a:cs typeface="Calibri"/>
            </a:endParaRPr>
          </a:p>
          <a:p>
            <a:pPr marL="516321" lvl="1" indent="-357181">
              <a:spcBef>
                <a:spcPts val="538"/>
              </a:spcBef>
              <a:buClr>
                <a:srgbClr val="493D2F"/>
              </a:buClr>
              <a:buFont typeface="Wingdings"/>
              <a:buChar char=""/>
              <a:tabLst>
                <a:tab pos="516321" algn="l"/>
                <a:tab pos="516910" algn="l"/>
              </a:tabLst>
            </a:pPr>
            <a:r>
              <a:rPr sz="1624" spc="-32" dirty="0">
                <a:solidFill>
                  <a:srgbClr val="3F3F3F"/>
                </a:solidFill>
                <a:latin typeface="Calibri"/>
                <a:cs typeface="Calibri"/>
              </a:rPr>
              <a:t>Taux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de</a:t>
            </a:r>
            <a:r>
              <a:rPr sz="1624" spc="-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couverture</a:t>
            </a:r>
            <a:r>
              <a:rPr sz="1624" spc="-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14" dirty="0">
                <a:solidFill>
                  <a:srgbClr val="3F3F3F"/>
                </a:solidFill>
                <a:latin typeface="Calibri"/>
                <a:cs typeface="Calibri"/>
              </a:rPr>
              <a:t>tests</a:t>
            </a:r>
            <a:r>
              <a:rPr sz="1624" spc="28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&gt;</a:t>
            </a:r>
            <a:r>
              <a:rPr sz="1624" spc="-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80</a:t>
            </a:r>
            <a:endParaRPr sz="1624">
              <a:latin typeface="Calibri"/>
              <a:cs typeface="Calibri"/>
            </a:endParaRPr>
          </a:p>
          <a:p>
            <a:pPr marL="516321" lvl="1" indent="-357181">
              <a:spcBef>
                <a:spcPts val="492"/>
              </a:spcBef>
              <a:buClr>
                <a:srgbClr val="493D2F"/>
              </a:buClr>
              <a:buFont typeface="Wingdings"/>
              <a:buChar char=""/>
              <a:tabLst>
                <a:tab pos="516321" algn="l"/>
                <a:tab pos="516910" algn="l"/>
              </a:tabLst>
            </a:pP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Score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de</a:t>
            </a:r>
            <a:r>
              <a:rPr sz="1624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maintenabilité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 :</a:t>
            </a:r>
            <a:r>
              <a:rPr sz="1624" spc="-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A</a:t>
            </a:r>
            <a:endParaRPr sz="1624">
              <a:latin typeface="Calibri"/>
              <a:cs typeface="Calibri"/>
            </a:endParaRPr>
          </a:p>
          <a:p>
            <a:pPr marL="516321" lvl="1" indent="-357181">
              <a:spcBef>
                <a:spcPts val="492"/>
              </a:spcBef>
              <a:buClr>
                <a:srgbClr val="493D2F"/>
              </a:buClr>
              <a:buFont typeface="Wingdings"/>
              <a:buChar char=""/>
              <a:tabLst>
                <a:tab pos="516321" algn="l"/>
                <a:tab pos="516910" algn="l"/>
              </a:tabLst>
            </a:pP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Score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 de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fiabilité</a:t>
            </a:r>
            <a:r>
              <a:rPr sz="1624" spc="-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: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A</a:t>
            </a:r>
            <a:endParaRPr sz="1624">
              <a:latin typeface="Calibri"/>
              <a:cs typeface="Calibri"/>
            </a:endParaRPr>
          </a:p>
          <a:p>
            <a:pPr marL="516321" lvl="1" indent="-357181">
              <a:spcBef>
                <a:spcPts val="501"/>
              </a:spcBef>
              <a:buClr>
                <a:srgbClr val="493D2F"/>
              </a:buClr>
              <a:buFont typeface="Wingdings"/>
              <a:buChar char=""/>
              <a:tabLst>
                <a:tab pos="516321" algn="l"/>
                <a:tab pos="516910" algn="l"/>
              </a:tabLst>
            </a:pP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Score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de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sécurité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 :</a:t>
            </a:r>
            <a:r>
              <a:rPr sz="1624" spc="-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A</a:t>
            </a:r>
            <a:endParaRPr sz="1624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22111" y="3382295"/>
            <a:ext cx="5884712" cy="2209596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066436" y="1616881"/>
            <a:ext cx="3318638" cy="387598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9149869" y="6067142"/>
            <a:ext cx="212779" cy="1154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788">
              <a:lnSpc>
                <a:spcPts val="905"/>
              </a:lnSpc>
            </a:pPr>
            <a:r>
              <a:rPr sz="835" spc="9" dirty="0">
                <a:solidFill>
                  <a:srgbClr val="FFFFFF"/>
                </a:solidFill>
                <a:latin typeface="Calibri"/>
                <a:cs typeface="Calibri"/>
              </a:rPr>
              <a:t>113</a:t>
            </a:r>
            <a:endParaRPr sz="835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32285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30816" y="822754"/>
            <a:ext cx="6095372" cy="462494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2924" spc="-65" dirty="0"/>
              <a:t>Configuration</a:t>
            </a:r>
            <a:r>
              <a:rPr sz="2924" spc="-60" dirty="0"/>
              <a:t> </a:t>
            </a:r>
            <a:r>
              <a:rPr sz="2924" dirty="0"/>
              <a:t>-</a:t>
            </a:r>
            <a:r>
              <a:rPr sz="2924" spc="-74" dirty="0"/>
              <a:t> </a:t>
            </a:r>
            <a:r>
              <a:rPr sz="2924" spc="-60" dirty="0"/>
              <a:t>Barrière</a:t>
            </a:r>
            <a:r>
              <a:rPr sz="2924" spc="-97" dirty="0"/>
              <a:t> </a:t>
            </a:r>
            <a:r>
              <a:rPr sz="2924" spc="-65" dirty="0"/>
              <a:t>qualité</a:t>
            </a:r>
            <a:endParaRPr sz="2924" dirty="0"/>
          </a:p>
        </p:txBody>
      </p:sp>
      <p:sp>
        <p:nvSpPr>
          <p:cNvPr id="3" name="object 3"/>
          <p:cNvSpPr txBox="1"/>
          <p:nvPr/>
        </p:nvSpPr>
        <p:spPr>
          <a:xfrm>
            <a:off x="1147438" y="1366896"/>
            <a:ext cx="2990099" cy="1715125"/>
          </a:xfrm>
          <a:prstGeom prst="rect">
            <a:avLst/>
          </a:prstGeom>
        </p:spPr>
        <p:txBody>
          <a:bodyPr vert="horz" wrap="square" lIns="0" tIns="107863" rIns="0" bIns="0" rtlCol="0">
            <a:spAutoFit/>
          </a:bodyPr>
          <a:lstStyle/>
          <a:p>
            <a:pPr marL="367790" indent="-356591">
              <a:spcBef>
                <a:spcPts val="849"/>
              </a:spcBef>
              <a:buClr>
                <a:srgbClr val="493D2F"/>
              </a:buClr>
              <a:buFont typeface="Times New Roman"/>
              <a:buChar char="■"/>
              <a:tabLst>
                <a:tab pos="368379" algn="l"/>
              </a:tabLst>
            </a:pPr>
            <a:r>
              <a:rPr sz="2274" spc="-9" dirty="0">
                <a:solidFill>
                  <a:srgbClr val="3F3F3F"/>
                </a:solidFill>
                <a:latin typeface="Calibri"/>
                <a:cs typeface="Calibri"/>
              </a:rPr>
              <a:t>Profil</a:t>
            </a:r>
            <a:r>
              <a:rPr sz="2274" spc="-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274" spc="-5" dirty="0">
                <a:solidFill>
                  <a:srgbClr val="3F3F3F"/>
                </a:solidFill>
                <a:latin typeface="Calibri"/>
                <a:cs typeface="Calibri"/>
              </a:rPr>
              <a:t>par</a:t>
            </a:r>
            <a:r>
              <a:rPr sz="2274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274" spc="-14" dirty="0">
                <a:solidFill>
                  <a:srgbClr val="3F3F3F"/>
                </a:solidFill>
                <a:latin typeface="Calibri"/>
                <a:cs typeface="Calibri"/>
              </a:rPr>
              <a:t>défaut</a:t>
            </a:r>
            <a:endParaRPr sz="2274">
              <a:latin typeface="Calibri"/>
              <a:cs typeface="Calibri"/>
            </a:endParaRPr>
          </a:p>
          <a:p>
            <a:pPr marL="516321" lvl="1" indent="-357181">
              <a:spcBef>
                <a:spcPts val="538"/>
              </a:spcBef>
              <a:buClr>
                <a:srgbClr val="493D2F"/>
              </a:buClr>
              <a:buFont typeface="Wingdings"/>
              <a:buChar char=""/>
              <a:tabLst>
                <a:tab pos="516321" algn="l"/>
                <a:tab pos="516910" algn="l"/>
              </a:tabLst>
            </a:pPr>
            <a:r>
              <a:rPr sz="1624" spc="-32" dirty="0">
                <a:solidFill>
                  <a:srgbClr val="3F3F3F"/>
                </a:solidFill>
                <a:latin typeface="Calibri"/>
                <a:cs typeface="Calibri"/>
              </a:rPr>
              <a:t>Taux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de</a:t>
            </a:r>
            <a:r>
              <a:rPr sz="1624" spc="-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couverture</a:t>
            </a:r>
            <a:r>
              <a:rPr sz="1624" spc="-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14" dirty="0">
                <a:solidFill>
                  <a:srgbClr val="3F3F3F"/>
                </a:solidFill>
                <a:latin typeface="Calibri"/>
                <a:cs typeface="Calibri"/>
              </a:rPr>
              <a:t>tests</a:t>
            </a:r>
            <a:r>
              <a:rPr sz="1624" spc="28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&gt;</a:t>
            </a:r>
            <a:r>
              <a:rPr sz="1624" spc="-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80</a:t>
            </a:r>
            <a:endParaRPr sz="1624">
              <a:latin typeface="Calibri"/>
              <a:cs typeface="Calibri"/>
            </a:endParaRPr>
          </a:p>
          <a:p>
            <a:pPr marL="516321" lvl="1" indent="-357181">
              <a:spcBef>
                <a:spcPts val="492"/>
              </a:spcBef>
              <a:buClr>
                <a:srgbClr val="493D2F"/>
              </a:buClr>
              <a:buFont typeface="Wingdings"/>
              <a:buChar char=""/>
              <a:tabLst>
                <a:tab pos="516321" algn="l"/>
                <a:tab pos="516910" algn="l"/>
              </a:tabLst>
            </a:pP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Score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de</a:t>
            </a:r>
            <a:r>
              <a:rPr sz="1624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maintenabilité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 :</a:t>
            </a:r>
            <a:r>
              <a:rPr sz="1624" spc="-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A</a:t>
            </a:r>
            <a:endParaRPr sz="1624">
              <a:latin typeface="Calibri"/>
              <a:cs typeface="Calibri"/>
            </a:endParaRPr>
          </a:p>
          <a:p>
            <a:pPr marL="516321" lvl="1" indent="-357181">
              <a:spcBef>
                <a:spcPts val="492"/>
              </a:spcBef>
              <a:buClr>
                <a:srgbClr val="493D2F"/>
              </a:buClr>
              <a:buFont typeface="Wingdings"/>
              <a:buChar char=""/>
              <a:tabLst>
                <a:tab pos="516321" algn="l"/>
                <a:tab pos="516910" algn="l"/>
              </a:tabLst>
            </a:pP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Score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 de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fiabilité</a:t>
            </a:r>
            <a:r>
              <a:rPr sz="1624" spc="-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: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A</a:t>
            </a:r>
            <a:endParaRPr sz="1624">
              <a:latin typeface="Calibri"/>
              <a:cs typeface="Calibri"/>
            </a:endParaRPr>
          </a:p>
          <a:p>
            <a:pPr marL="516321" lvl="1" indent="-357181">
              <a:spcBef>
                <a:spcPts val="501"/>
              </a:spcBef>
              <a:buClr>
                <a:srgbClr val="493D2F"/>
              </a:buClr>
              <a:buFont typeface="Wingdings"/>
              <a:buChar char=""/>
              <a:tabLst>
                <a:tab pos="516321" algn="l"/>
                <a:tab pos="516910" algn="l"/>
              </a:tabLst>
            </a:pP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Score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de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sécurité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 :</a:t>
            </a:r>
            <a:r>
              <a:rPr sz="1624" spc="-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A</a:t>
            </a:r>
            <a:endParaRPr sz="1624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06220" y="3192738"/>
            <a:ext cx="8405519" cy="2783922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066436" y="1616881"/>
            <a:ext cx="3318638" cy="387598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9149869" y="6067142"/>
            <a:ext cx="212779" cy="1154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788">
              <a:lnSpc>
                <a:spcPts val="905"/>
              </a:lnSpc>
            </a:pPr>
            <a:r>
              <a:rPr sz="835" spc="9" dirty="0">
                <a:solidFill>
                  <a:srgbClr val="FFFFFF"/>
                </a:solidFill>
                <a:latin typeface="Calibri"/>
                <a:cs typeface="Calibri"/>
              </a:rPr>
              <a:t>114</a:t>
            </a:r>
            <a:endParaRPr sz="835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86743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sz="2000" b="1" spc="37" dirty="0" smtClean="0">
              <a:latin typeface="Trebuchet MS"/>
              <a:cs typeface="Trebuchet MS"/>
            </a:endParaRPr>
          </a:p>
          <a:p>
            <a:endParaRPr lang="fr-FR" sz="2000" b="1" spc="37" dirty="0">
              <a:latin typeface="Trebuchet MS"/>
              <a:cs typeface="Trebuchet MS"/>
            </a:endParaRPr>
          </a:p>
          <a:p>
            <a:endParaRPr lang="fr-FR" sz="2000" b="1" spc="37" dirty="0" smtClean="0">
              <a:latin typeface="Trebuchet MS"/>
              <a:cs typeface="Trebuchet MS"/>
            </a:endParaRPr>
          </a:p>
          <a:p>
            <a:endParaRPr lang="fr-FR" sz="2000" b="1" spc="37" dirty="0">
              <a:latin typeface="Trebuchet MS"/>
              <a:cs typeface="Trebuchet MS"/>
            </a:endParaRPr>
          </a:p>
          <a:p>
            <a:endParaRPr lang="fr-FR" sz="2000" b="1" spc="37" dirty="0" smtClean="0">
              <a:latin typeface="Trebuchet MS"/>
              <a:cs typeface="Trebuchet MS"/>
            </a:endParaRPr>
          </a:p>
          <a:p>
            <a:endParaRPr lang="fr-FR" sz="2000" b="1" spc="37" dirty="0">
              <a:latin typeface="Trebuchet MS"/>
              <a:cs typeface="Trebuchet MS"/>
            </a:endParaRPr>
          </a:p>
          <a:p>
            <a:pPr algn="ctr"/>
            <a:r>
              <a:rPr lang="fr-FR" sz="3200" b="1" spc="37" dirty="0" smtClean="0">
                <a:latin typeface="Trebuchet MS"/>
                <a:cs typeface="Trebuchet MS"/>
              </a:rPr>
              <a:t>Gestion</a:t>
            </a:r>
            <a:r>
              <a:rPr lang="fr-FR" sz="3200" b="1" spc="-60" dirty="0" smtClean="0">
                <a:latin typeface="Trebuchet MS"/>
                <a:cs typeface="Trebuchet MS"/>
              </a:rPr>
              <a:t> </a:t>
            </a:r>
            <a:r>
              <a:rPr lang="fr-FR" sz="3200" b="1" spc="-14" dirty="0">
                <a:latin typeface="Trebuchet MS"/>
                <a:cs typeface="Trebuchet MS"/>
              </a:rPr>
              <a:t>des</a:t>
            </a:r>
            <a:r>
              <a:rPr lang="fr-FR" sz="3200" b="1" spc="-70" dirty="0">
                <a:latin typeface="Trebuchet MS"/>
                <a:cs typeface="Trebuchet MS"/>
              </a:rPr>
              <a:t> </a:t>
            </a:r>
            <a:r>
              <a:rPr lang="fr-FR" sz="3200" b="1" spc="-28" dirty="0">
                <a:latin typeface="Trebuchet MS"/>
                <a:cs typeface="Trebuchet MS"/>
              </a:rPr>
              <a:t>releases</a:t>
            </a:r>
            <a:r>
              <a:rPr lang="fr-FR" sz="3200" b="1" spc="-42" dirty="0">
                <a:latin typeface="Trebuchet MS"/>
                <a:cs typeface="Trebuchet MS"/>
              </a:rPr>
              <a:t> </a:t>
            </a:r>
            <a:r>
              <a:rPr lang="fr-FR" sz="3200" b="1" spc="-60" dirty="0">
                <a:latin typeface="Trebuchet MS"/>
                <a:cs typeface="Trebuchet MS"/>
              </a:rPr>
              <a:t>avec</a:t>
            </a:r>
            <a:r>
              <a:rPr lang="fr-FR" sz="3200" b="1" spc="-74" dirty="0">
                <a:latin typeface="Trebuchet MS"/>
                <a:cs typeface="Trebuchet MS"/>
              </a:rPr>
              <a:t> </a:t>
            </a:r>
            <a:r>
              <a:rPr lang="fr-FR" sz="3200" b="1" spc="19" dirty="0" err="1">
                <a:latin typeface="Trebuchet MS"/>
                <a:cs typeface="Trebuchet MS"/>
              </a:rPr>
              <a:t>Maven</a:t>
            </a:r>
            <a:r>
              <a:rPr lang="fr-FR" sz="3200" b="1" spc="-84" dirty="0">
                <a:latin typeface="Trebuchet MS"/>
                <a:cs typeface="Trebuchet MS"/>
              </a:rPr>
              <a:t> </a:t>
            </a:r>
            <a:r>
              <a:rPr lang="fr-FR" sz="3200" b="1" spc="-14" dirty="0">
                <a:latin typeface="Trebuchet MS"/>
                <a:cs typeface="Trebuchet MS"/>
              </a:rPr>
              <a:t>et</a:t>
            </a:r>
            <a:r>
              <a:rPr lang="fr-FR" sz="3200" b="1" spc="-37" dirty="0">
                <a:latin typeface="Trebuchet MS"/>
                <a:cs typeface="Trebuchet MS"/>
              </a:rPr>
              <a:t> </a:t>
            </a:r>
            <a:r>
              <a:rPr lang="fr-FR" sz="3200" b="1" spc="60" dirty="0">
                <a:latin typeface="Trebuchet MS"/>
                <a:cs typeface="Trebuchet MS"/>
              </a:rPr>
              <a:t>Nexus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5A05D-FF3A-44F5-A745-C0E08A1F0267}" type="slidenum">
              <a:rPr lang="fr-FR" smtClean="0"/>
              <a:pPr/>
              <a:t>113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9470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30808" y="875230"/>
            <a:ext cx="5087268" cy="412480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2599" spc="-70" dirty="0"/>
              <a:t>N</a:t>
            </a:r>
            <a:r>
              <a:rPr sz="2599" spc="-74" dirty="0"/>
              <a:t>e</a:t>
            </a:r>
            <a:r>
              <a:rPr sz="2599" spc="-111" dirty="0"/>
              <a:t>x</a:t>
            </a:r>
            <a:r>
              <a:rPr sz="2599" spc="-65" dirty="0"/>
              <a:t>u</a:t>
            </a:r>
            <a:r>
              <a:rPr sz="2599" spc="-9" dirty="0"/>
              <a:t>s</a:t>
            </a:r>
            <a:r>
              <a:rPr sz="2599" spc="-88" dirty="0"/>
              <a:t> </a:t>
            </a:r>
            <a:r>
              <a:rPr sz="2599" spc="-116" dirty="0"/>
              <a:t>R</a:t>
            </a:r>
            <a:r>
              <a:rPr sz="2599" spc="-46" dirty="0"/>
              <a:t>e</a:t>
            </a:r>
            <a:r>
              <a:rPr sz="2599" spc="-65" dirty="0"/>
              <a:t>p</a:t>
            </a:r>
            <a:r>
              <a:rPr sz="2599" spc="-46" dirty="0"/>
              <a:t>o</a:t>
            </a:r>
            <a:r>
              <a:rPr sz="2599" spc="-56" dirty="0"/>
              <a:t>s</a:t>
            </a:r>
            <a:r>
              <a:rPr sz="2599" spc="-79" dirty="0"/>
              <a:t>i</a:t>
            </a:r>
            <a:r>
              <a:rPr sz="2599" spc="-70" dirty="0"/>
              <a:t>t</a:t>
            </a:r>
            <a:r>
              <a:rPr sz="2599" spc="-74" dirty="0"/>
              <a:t>o</a:t>
            </a:r>
            <a:r>
              <a:rPr sz="2599" spc="-23" dirty="0"/>
              <a:t>r</a:t>
            </a:r>
            <a:r>
              <a:rPr sz="2599" spc="-28" dirty="0"/>
              <a:t>y</a:t>
            </a:r>
            <a:r>
              <a:rPr sz="2599" spc="-70" dirty="0"/>
              <a:t> </a:t>
            </a:r>
            <a:r>
              <a:rPr sz="2599" spc="-65" dirty="0"/>
              <a:t>M</a:t>
            </a:r>
            <a:r>
              <a:rPr sz="2599" spc="-74" dirty="0"/>
              <a:t>a</a:t>
            </a:r>
            <a:r>
              <a:rPr sz="2599" spc="-65" dirty="0"/>
              <a:t>n</a:t>
            </a:r>
            <a:r>
              <a:rPr sz="2599" spc="-51" dirty="0"/>
              <a:t>a</a:t>
            </a:r>
            <a:r>
              <a:rPr sz="2599" spc="-84" dirty="0"/>
              <a:t>g</a:t>
            </a:r>
            <a:r>
              <a:rPr sz="2599" spc="-46" dirty="0"/>
              <a:t>e</a:t>
            </a:r>
            <a:r>
              <a:rPr sz="2599" spc="-9" dirty="0"/>
              <a:t>r</a:t>
            </a:r>
            <a:r>
              <a:rPr sz="2599" spc="-79" dirty="0"/>
              <a:t> </a:t>
            </a:r>
            <a:r>
              <a:rPr sz="2599" spc="-60" dirty="0"/>
              <a:t>O</a:t>
            </a:r>
            <a:r>
              <a:rPr sz="2599" spc="-79" dirty="0"/>
              <a:t>S</a:t>
            </a:r>
            <a:r>
              <a:rPr sz="2599" spc="-19" dirty="0"/>
              <a:t>S</a:t>
            </a:r>
            <a:endParaRPr sz="2599" dirty="0"/>
          </a:p>
        </p:txBody>
      </p:sp>
      <p:sp>
        <p:nvSpPr>
          <p:cNvPr id="3" name="object 3"/>
          <p:cNvSpPr txBox="1"/>
          <p:nvPr/>
        </p:nvSpPr>
        <p:spPr>
          <a:xfrm>
            <a:off x="363740" y="1456515"/>
            <a:ext cx="2064129" cy="261843"/>
          </a:xfrm>
          <a:prstGeom prst="rect">
            <a:avLst/>
          </a:prstGeom>
        </p:spPr>
        <p:txBody>
          <a:bodyPr vert="horz" wrap="square" lIns="0" tIns="11788" rIns="0" bIns="0" rtlCol="0">
            <a:spAutoFit/>
          </a:bodyPr>
          <a:lstStyle/>
          <a:p>
            <a:pPr marL="367790" indent="-356591">
              <a:spcBef>
                <a:spcPts val="93"/>
              </a:spcBef>
              <a:buClr>
                <a:srgbClr val="493D2F"/>
              </a:buClr>
              <a:buFont typeface="Times New Roman"/>
              <a:buChar char="■"/>
              <a:tabLst>
                <a:tab pos="367790" algn="l"/>
                <a:tab pos="368379" algn="l"/>
                <a:tab pos="1148754" algn="l"/>
              </a:tabLst>
            </a:pPr>
            <a:r>
              <a:rPr sz="1624" b="1" spc="-9" dirty="0">
                <a:solidFill>
                  <a:srgbClr val="3F3F3F"/>
                </a:solidFill>
                <a:latin typeface="Calibri"/>
                <a:cs typeface="Calibri"/>
              </a:rPr>
              <a:t>Nexus	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Repository</a:t>
            </a:r>
            <a:endParaRPr sz="1624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661773" y="1456515"/>
            <a:ext cx="2346459" cy="261843"/>
          </a:xfrm>
          <a:prstGeom prst="rect">
            <a:avLst/>
          </a:prstGeom>
        </p:spPr>
        <p:txBody>
          <a:bodyPr vert="horz" wrap="square" lIns="0" tIns="11788" rIns="0" bIns="0" rtlCol="0">
            <a:spAutoFit/>
          </a:bodyPr>
          <a:lstStyle/>
          <a:p>
            <a:pPr marL="11788">
              <a:spcBef>
                <a:spcPts val="93"/>
              </a:spcBef>
              <a:tabLst>
                <a:tab pos="1021442" algn="l"/>
                <a:tab pos="1605544" algn="l"/>
                <a:tab pos="2115971" algn="l"/>
              </a:tabLst>
            </a:pP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M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a</a:t>
            </a:r>
            <a:r>
              <a:rPr sz="1624" spc="5" dirty="0">
                <a:solidFill>
                  <a:srgbClr val="3F3F3F"/>
                </a:solidFill>
                <a:latin typeface="Calibri"/>
                <a:cs typeface="Calibri"/>
              </a:rPr>
              <a:t>n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a</a:t>
            </a:r>
            <a:r>
              <a:rPr sz="1624" spc="-19" dirty="0">
                <a:solidFill>
                  <a:srgbClr val="3F3F3F"/>
                </a:solidFill>
                <a:latin typeface="Calibri"/>
                <a:cs typeface="Calibri"/>
              </a:rPr>
              <a:t>g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er	</a:t>
            </a:r>
            <a:r>
              <a:rPr sz="1624" spc="9" dirty="0">
                <a:solidFill>
                  <a:srgbClr val="3F3F3F"/>
                </a:solidFill>
                <a:latin typeface="Calibri"/>
                <a:cs typeface="Calibri"/>
              </a:rPr>
              <a:t>O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SS	e</a:t>
            </a:r>
            <a:r>
              <a:rPr sz="1624" spc="-19" dirty="0">
                <a:solidFill>
                  <a:srgbClr val="3F3F3F"/>
                </a:solidFill>
                <a:latin typeface="Calibri"/>
                <a:cs typeface="Calibri"/>
              </a:rPr>
              <a:t>s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t	</a:t>
            </a:r>
            <a:r>
              <a:rPr sz="1624" spc="5" dirty="0">
                <a:solidFill>
                  <a:srgbClr val="3F3F3F"/>
                </a:solidFill>
                <a:latin typeface="Calibri"/>
                <a:cs typeface="Calibri"/>
              </a:rPr>
              <a:t>u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n</a:t>
            </a:r>
            <a:endParaRPr sz="1624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63740" y="1704089"/>
            <a:ext cx="4642817" cy="3445197"/>
          </a:xfrm>
          <a:prstGeom prst="rect">
            <a:avLst/>
          </a:prstGeom>
        </p:spPr>
        <p:txBody>
          <a:bodyPr vert="horz" wrap="square" lIns="0" tIns="11199" rIns="0" bIns="0" rtlCol="0">
            <a:spAutoFit/>
          </a:bodyPr>
          <a:lstStyle/>
          <a:p>
            <a:pPr marL="367790" marR="4715" algn="just">
              <a:lnSpc>
                <a:spcPct val="100200"/>
              </a:lnSpc>
              <a:spcBef>
                <a:spcPts val="88"/>
              </a:spcBef>
            </a:pP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gestionnaire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 de</a:t>
            </a:r>
            <a:r>
              <a:rPr sz="1624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dépôts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d'objets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 conçu</a:t>
            </a:r>
            <a:r>
              <a:rPr sz="1624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pour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optimiser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5" dirty="0">
                <a:solidFill>
                  <a:srgbClr val="3F3F3F"/>
                </a:solidFill>
                <a:latin typeface="Calibri"/>
                <a:cs typeface="Calibri"/>
              </a:rPr>
              <a:t>le</a:t>
            </a:r>
            <a:r>
              <a:rPr sz="1624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téléchargement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 et</a:t>
            </a:r>
            <a:r>
              <a:rPr sz="1624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le</a:t>
            </a:r>
            <a:r>
              <a:rPr sz="1624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b="1" spc="-14" dirty="0">
                <a:solidFill>
                  <a:srgbClr val="3F3F3F"/>
                </a:solidFill>
                <a:latin typeface="Calibri"/>
                <a:cs typeface="Calibri"/>
              </a:rPr>
              <a:t>stockage</a:t>
            </a:r>
            <a:r>
              <a:rPr sz="1624" b="1" spc="-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des </a:t>
            </a:r>
            <a:r>
              <a:rPr sz="1624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objets binaires utilisés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et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produits dans </a:t>
            </a:r>
            <a:r>
              <a:rPr sz="1624" spc="5" dirty="0">
                <a:solidFill>
                  <a:srgbClr val="3F3F3F"/>
                </a:solidFill>
                <a:latin typeface="Calibri"/>
                <a:cs typeface="Calibri"/>
              </a:rPr>
              <a:t>le 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cadre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du </a:t>
            </a:r>
            <a:r>
              <a:rPr sz="1624" spc="-357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développement</a:t>
            </a:r>
            <a:r>
              <a:rPr sz="1624" spc="-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de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logiciels.</a:t>
            </a:r>
            <a:endParaRPr sz="1624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578">
              <a:latin typeface="Calibri"/>
              <a:cs typeface="Calibri"/>
            </a:endParaRPr>
          </a:p>
          <a:p>
            <a:pPr marL="367790" marR="5894" indent="-356591">
              <a:lnSpc>
                <a:spcPct val="100499"/>
              </a:lnSpc>
              <a:spcBef>
                <a:spcPts val="993"/>
              </a:spcBef>
              <a:buClr>
                <a:srgbClr val="493D2F"/>
              </a:buClr>
              <a:buFont typeface="Times New Roman"/>
              <a:buChar char="■"/>
              <a:tabLst>
                <a:tab pos="367790" algn="l"/>
                <a:tab pos="368379" algn="l"/>
              </a:tabLst>
            </a:pP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Il</a:t>
            </a:r>
            <a:r>
              <a:rPr sz="1624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centralise </a:t>
            </a:r>
            <a:r>
              <a:rPr sz="1624" spc="5" dirty="0">
                <a:solidFill>
                  <a:srgbClr val="3F3F3F"/>
                </a:solidFill>
                <a:latin typeface="Calibri"/>
                <a:cs typeface="Calibri"/>
              </a:rPr>
              <a:t>la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gestion</a:t>
            </a:r>
            <a:r>
              <a:rPr sz="1624" spc="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de</a:t>
            </a:r>
            <a:r>
              <a:rPr sz="1624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tous</a:t>
            </a:r>
            <a:r>
              <a:rPr sz="1624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les</a:t>
            </a:r>
            <a:r>
              <a:rPr sz="1624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artéfacts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générés </a:t>
            </a:r>
            <a:r>
              <a:rPr sz="1624" spc="-35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et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utilisés</a:t>
            </a:r>
            <a:r>
              <a:rPr sz="1624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par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5" dirty="0">
                <a:solidFill>
                  <a:srgbClr val="3F3F3F"/>
                </a:solidFill>
                <a:latin typeface="Calibri"/>
                <a:cs typeface="Calibri"/>
              </a:rPr>
              <a:t>les</a:t>
            </a:r>
            <a:r>
              <a:rPr sz="1624" spc="-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logiciels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de</a:t>
            </a:r>
            <a:r>
              <a:rPr sz="1624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l'organisation.</a:t>
            </a:r>
            <a:endParaRPr sz="1624">
              <a:latin typeface="Calibri"/>
              <a:cs typeface="Calibri"/>
            </a:endParaRPr>
          </a:p>
          <a:p>
            <a:pPr>
              <a:lnSpc>
                <a:spcPct val="100000"/>
              </a:lnSpc>
              <a:buClr>
                <a:srgbClr val="493D2F"/>
              </a:buClr>
              <a:buFont typeface="Times New Roman"/>
              <a:buChar char="■"/>
            </a:pPr>
            <a:endParaRPr sz="1578">
              <a:latin typeface="Calibri"/>
              <a:cs typeface="Calibri"/>
            </a:endParaRPr>
          </a:p>
          <a:p>
            <a:pPr marL="367790" indent="-356591">
              <a:spcBef>
                <a:spcPts val="1002"/>
              </a:spcBef>
              <a:buClr>
                <a:srgbClr val="493D2F"/>
              </a:buClr>
              <a:buFont typeface="Times New Roman"/>
              <a:buChar char="■"/>
              <a:tabLst>
                <a:tab pos="367790" algn="l"/>
                <a:tab pos="368379" algn="l"/>
              </a:tabLst>
            </a:pP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La</a:t>
            </a:r>
            <a:r>
              <a:rPr sz="1624" spc="-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dernière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 version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: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b="1" spc="-5" dirty="0">
                <a:solidFill>
                  <a:srgbClr val="3F3F3F"/>
                </a:solidFill>
                <a:latin typeface="Calibri"/>
                <a:cs typeface="Calibri"/>
              </a:rPr>
              <a:t>3.37</a:t>
            </a:r>
            <a:endParaRPr sz="1624">
              <a:latin typeface="Calibri"/>
              <a:cs typeface="Calibri"/>
            </a:endParaRPr>
          </a:p>
          <a:p>
            <a:pPr marL="367790" indent="-356591">
              <a:spcBef>
                <a:spcPts val="492"/>
              </a:spcBef>
              <a:buClr>
                <a:srgbClr val="493D2F"/>
              </a:buClr>
              <a:buFont typeface="Times New Roman"/>
              <a:buChar char="■"/>
              <a:tabLst>
                <a:tab pos="367790" algn="l"/>
                <a:tab pos="368379" algn="l"/>
              </a:tabLst>
            </a:pPr>
            <a:r>
              <a:rPr sz="1624" b="1" dirty="0">
                <a:solidFill>
                  <a:srgbClr val="3F3F3F"/>
                </a:solidFill>
                <a:latin typeface="Calibri"/>
                <a:cs typeface="Calibri"/>
              </a:rPr>
              <a:t>Open</a:t>
            </a:r>
            <a:r>
              <a:rPr sz="1624" b="1" spc="-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b="1" spc="-9" dirty="0">
                <a:solidFill>
                  <a:srgbClr val="3F3F3F"/>
                </a:solidFill>
                <a:latin typeface="Calibri"/>
                <a:cs typeface="Calibri"/>
              </a:rPr>
              <a:t>Source</a:t>
            </a:r>
            <a:endParaRPr sz="1624">
              <a:latin typeface="Calibri"/>
              <a:cs typeface="Calibri"/>
            </a:endParaRPr>
          </a:p>
          <a:p>
            <a:pPr marL="367790" indent="-356591">
              <a:spcBef>
                <a:spcPts val="492"/>
              </a:spcBef>
              <a:buClr>
                <a:srgbClr val="493D2F"/>
              </a:buClr>
              <a:buFont typeface="Times New Roman"/>
              <a:buChar char="■"/>
              <a:tabLst>
                <a:tab pos="367790" algn="l"/>
                <a:tab pos="368379" algn="l"/>
              </a:tabLst>
            </a:pP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licence</a:t>
            </a:r>
            <a:r>
              <a:rPr sz="1624" spc="-32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1624" u="heavy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</a:rPr>
              <a:t>https://github.com/sonatype/nexus-public</a:t>
            </a:r>
            <a:endParaRPr sz="1624">
              <a:latin typeface="Calibri"/>
              <a:cs typeface="Calibri"/>
            </a:endParaRPr>
          </a:p>
          <a:p>
            <a:pPr marL="367790" indent="-356591">
              <a:spcBef>
                <a:spcPts val="501"/>
              </a:spcBef>
              <a:buClr>
                <a:srgbClr val="493D2F"/>
              </a:buClr>
              <a:buFont typeface="Times New Roman"/>
              <a:buChar char="■"/>
              <a:tabLst>
                <a:tab pos="367790" algn="l"/>
                <a:tab pos="368379" algn="l"/>
              </a:tabLst>
            </a:pPr>
            <a:r>
              <a:rPr sz="1624" u="heavy" spc="-9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2"/>
              </a:rPr>
              <a:t>http://www.sonatype.com/nexus-repository-oss</a:t>
            </a:r>
            <a:endParaRPr sz="1624">
              <a:latin typeface="Calibri"/>
              <a:cs typeface="Calibri"/>
            </a:endParaRPr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128561" y="1444301"/>
            <a:ext cx="5071320" cy="3922670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9149869" y="6067142"/>
            <a:ext cx="213956" cy="1154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788">
              <a:lnSpc>
                <a:spcPts val="905"/>
              </a:lnSpc>
            </a:pPr>
            <a:r>
              <a:rPr sz="835" spc="9" dirty="0">
                <a:solidFill>
                  <a:srgbClr val="FFFFFF"/>
                </a:solidFill>
                <a:latin typeface="Calibri"/>
                <a:cs typeface="Calibri"/>
              </a:rPr>
              <a:t>116</a:t>
            </a:r>
            <a:endParaRPr sz="835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59428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30808" y="875230"/>
            <a:ext cx="2927028" cy="412480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2599" spc="-70" dirty="0"/>
              <a:t>N</a:t>
            </a:r>
            <a:r>
              <a:rPr sz="2599" spc="-74" dirty="0"/>
              <a:t>e</a:t>
            </a:r>
            <a:r>
              <a:rPr sz="2599" spc="-111" dirty="0"/>
              <a:t>x</a:t>
            </a:r>
            <a:r>
              <a:rPr sz="2599" spc="-65" dirty="0"/>
              <a:t>u</a:t>
            </a:r>
            <a:r>
              <a:rPr sz="2599" spc="-9" dirty="0"/>
              <a:t>s</a:t>
            </a:r>
            <a:r>
              <a:rPr sz="2599" spc="-88" dirty="0"/>
              <a:t> </a:t>
            </a:r>
            <a:r>
              <a:rPr sz="2599" spc="-46" dirty="0"/>
              <a:t>e</a:t>
            </a:r>
            <a:r>
              <a:rPr sz="2599" spc="-19" dirty="0"/>
              <a:t>t</a:t>
            </a:r>
            <a:r>
              <a:rPr sz="2599" spc="-93" dirty="0"/>
              <a:t> </a:t>
            </a:r>
            <a:r>
              <a:rPr sz="2599" spc="-65" dirty="0"/>
              <a:t>D</a:t>
            </a:r>
            <a:r>
              <a:rPr sz="2599" spc="-74" dirty="0"/>
              <a:t>e</a:t>
            </a:r>
            <a:r>
              <a:rPr sz="2599" spc="-84" dirty="0"/>
              <a:t>v</a:t>
            </a:r>
            <a:r>
              <a:rPr sz="2599" spc="-74" dirty="0"/>
              <a:t>o</a:t>
            </a:r>
            <a:r>
              <a:rPr sz="2599" spc="-65" dirty="0"/>
              <a:t>p</a:t>
            </a:r>
            <a:r>
              <a:rPr sz="2599" spc="-9" dirty="0"/>
              <a:t>s</a:t>
            </a:r>
            <a:endParaRPr sz="2599" dirty="0"/>
          </a:p>
        </p:txBody>
      </p:sp>
      <p:sp>
        <p:nvSpPr>
          <p:cNvPr id="3" name="object 3"/>
          <p:cNvSpPr txBox="1"/>
          <p:nvPr/>
        </p:nvSpPr>
        <p:spPr>
          <a:xfrm>
            <a:off x="976273" y="1394556"/>
            <a:ext cx="8408585" cy="1457339"/>
          </a:xfrm>
          <a:prstGeom prst="rect">
            <a:avLst/>
          </a:prstGeom>
        </p:spPr>
        <p:txBody>
          <a:bodyPr vert="horz" wrap="square" lIns="0" tIns="73677" rIns="0" bIns="0" rtlCol="0">
            <a:spAutoFit/>
          </a:bodyPr>
          <a:lstStyle/>
          <a:p>
            <a:pPr marL="367790" indent="-356591">
              <a:spcBef>
                <a:spcPts val="580"/>
              </a:spcBef>
              <a:buClr>
                <a:srgbClr val="493D2F"/>
              </a:buClr>
              <a:buFont typeface="Times New Roman"/>
              <a:buChar char="■"/>
              <a:tabLst>
                <a:tab pos="367790" algn="l"/>
                <a:tab pos="368379" algn="l"/>
              </a:tabLst>
            </a:pP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Le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cycle</a:t>
            </a:r>
            <a:r>
              <a:rPr sz="1624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de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vie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DevOps</a:t>
            </a:r>
            <a:r>
              <a:rPr sz="1624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réalisé</a:t>
            </a:r>
            <a:r>
              <a:rPr sz="1624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dans</a:t>
            </a:r>
            <a:r>
              <a:rPr sz="1624" spc="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un serveur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de</a:t>
            </a:r>
            <a:r>
              <a:rPr sz="1624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livraison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continue</a:t>
            </a:r>
            <a:r>
              <a:rPr sz="1624" spc="-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(Jenkins)</a:t>
            </a:r>
            <a:r>
              <a:rPr sz="1624" spc="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.</a:t>
            </a:r>
            <a:endParaRPr sz="1624">
              <a:latin typeface="Calibri"/>
              <a:cs typeface="Calibri"/>
            </a:endParaRPr>
          </a:p>
          <a:p>
            <a:pPr marL="367790" marR="4715" indent="-356591">
              <a:spcBef>
                <a:spcPts val="492"/>
              </a:spcBef>
              <a:buClr>
                <a:srgbClr val="493D2F"/>
              </a:buClr>
              <a:buFont typeface="Times New Roman"/>
              <a:buChar char="■"/>
              <a:tabLst>
                <a:tab pos="367790" algn="l"/>
                <a:tab pos="368379" algn="l"/>
              </a:tabLst>
            </a:pP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Les</a:t>
            </a:r>
            <a:r>
              <a:rPr sz="1624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«Stages»</a:t>
            </a:r>
            <a:r>
              <a:rPr sz="1624" spc="37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(Étapes)</a:t>
            </a:r>
            <a:r>
              <a:rPr sz="1624" spc="42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et</a:t>
            </a:r>
            <a:r>
              <a:rPr sz="1624" spc="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les</a:t>
            </a:r>
            <a:r>
              <a:rPr sz="1624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«Steps»</a:t>
            </a:r>
            <a:r>
              <a:rPr sz="1624" spc="42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(Étapes)</a:t>
            </a:r>
            <a:r>
              <a:rPr sz="1624" spc="42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deviennent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des</a:t>
            </a:r>
            <a:r>
              <a:rPr sz="1624" spc="28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tâches</a:t>
            </a:r>
            <a:r>
              <a:rPr sz="1624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exécutables,</a:t>
            </a:r>
            <a:r>
              <a:rPr sz="1624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automatiques </a:t>
            </a:r>
            <a:r>
              <a:rPr sz="1624" spc="-357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ou</a:t>
            </a:r>
            <a:r>
              <a:rPr sz="1624" spc="-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manuelles,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qui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fournit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la</a:t>
            </a:r>
            <a:r>
              <a:rPr sz="1624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solution de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bout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en</a:t>
            </a:r>
            <a:r>
              <a:rPr sz="1624" spc="-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bout.</a:t>
            </a:r>
            <a:endParaRPr sz="1624">
              <a:latin typeface="Calibri"/>
              <a:cs typeface="Calibri"/>
            </a:endParaRPr>
          </a:p>
          <a:p>
            <a:pPr marL="367790" marR="887058" indent="-356591">
              <a:lnSpc>
                <a:spcPct val="100600"/>
              </a:lnSpc>
              <a:spcBef>
                <a:spcPts val="478"/>
              </a:spcBef>
              <a:buClr>
                <a:srgbClr val="493D2F"/>
              </a:buClr>
              <a:buFont typeface="Times New Roman"/>
              <a:buChar char="■"/>
              <a:tabLst>
                <a:tab pos="367790" algn="l"/>
                <a:tab pos="368379" algn="l"/>
              </a:tabLst>
            </a:pP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Nexus, </a:t>
            </a:r>
            <a:r>
              <a:rPr sz="1624" spc="5" dirty="0">
                <a:solidFill>
                  <a:srgbClr val="3F3F3F"/>
                </a:solidFill>
                <a:latin typeface="Calibri"/>
                <a:cs typeface="Calibri"/>
              </a:rPr>
              <a:t>le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 gestionnaire</a:t>
            </a:r>
            <a:r>
              <a:rPr sz="1624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de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 repository</a:t>
            </a:r>
            <a:r>
              <a:rPr sz="1624" spc="-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5" dirty="0">
                <a:solidFill>
                  <a:srgbClr val="3F3F3F"/>
                </a:solidFill>
                <a:latin typeface="Calibri"/>
                <a:cs typeface="Calibri"/>
              </a:rPr>
              <a:t>le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plus</a:t>
            </a:r>
            <a:r>
              <a:rPr sz="1624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populaire</a:t>
            </a:r>
            <a:r>
              <a:rPr sz="1624" spc="-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au monde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 avec</a:t>
            </a:r>
            <a:r>
              <a:rPr sz="1624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plus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de</a:t>
            </a:r>
            <a:r>
              <a:rPr sz="1624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120</a:t>
            </a:r>
            <a:r>
              <a:rPr sz="1624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000 </a:t>
            </a:r>
            <a:r>
              <a:rPr sz="1624" spc="-35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installations,</a:t>
            </a:r>
            <a:r>
              <a:rPr sz="1624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est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un</a:t>
            </a:r>
            <a:r>
              <a:rPr sz="1624" spc="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composant</a:t>
            </a:r>
            <a:r>
              <a:rPr sz="1624" spc="-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essentiel</a:t>
            </a:r>
            <a:r>
              <a:rPr sz="1624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de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5" dirty="0">
                <a:solidFill>
                  <a:srgbClr val="3F3F3F"/>
                </a:solidFill>
                <a:latin typeface="Calibri"/>
                <a:cs typeface="Calibri"/>
              </a:rPr>
              <a:t>la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plupart</a:t>
            </a:r>
            <a:r>
              <a:rPr sz="1624" spc="-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des</a:t>
            </a:r>
            <a:r>
              <a:rPr sz="1624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chaînes</a:t>
            </a:r>
            <a:r>
              <a:rPr sz="1624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d'outils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DevOps.</a:t>
            </a:r>
            <a:endParaRPr sz="1624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280864" y="1333957"/>
            <a:ext cx="8076155" cy="10020"/>
          </a:xfrm>
          <a:custGeom>
            <a:avLst/>
            <a:gdLst/>
            <a:ahLst/>
            <a:cxnLst/>
            <a:rect l="l" t="t" r="r" b="b"/>
            <a:pathLst>
              <a:path w="8700770" h="10794">
                <a:moveTo>
                  <a:pt x="8700515" y="10667"/>
                </a:moveTo>
                <a:lnTo>
                  <a:pt x="0" y="10667"/>
                </a:lnTo>
                <a:lnTo>
                  <a:pt x="0" y="0"/>
                </a:lnTo>
                <a:lnTo>
                  <a:pt x="8700515" y="0"/>
                </a:lnTo>
                <a:lnTo>
                  <a:pt x="8700515" y="10667"/>
                </a:lnTo>
                <a:close/>
              </a:path>
            </a:pathLst>
          </a:custGeom>
          <a:solidFill>
            <a:srgbClr val="ACACA8">
              <a:alpha val="62890"/>
            </a:srgbClr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69111" y="3082401"/>
            <a:ext cx="8621952" cy="2550513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9149869" y="6067142"/>
            <a:ext cx="213956" cy="1154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788">
              <a:lnSpc>
                <a:spcPts val="905"/>
              </a:lnSpc>
            </a:pPr>
            <a:r>
              <a:rPr sz="835" spc="9" dirty="0">
                <a:solidFill>
                  <a:srgbClr val="FFFFFF"/>
                </a:solidFill>
                <a:latin typeface="Calibri"/>
                <a:cs typeface="Calibri"/>
              </a:rPr>
              <a:t>117</a:t>
            </a:r>
            <a:endParaRPr sz="835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74701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30807" y="875230"/>
            <a:ext cx="6643481" cy="412480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2599" spc="-42" dirty="0"/>
              <a:t>Du</a:t>
            </a:r>
            <a:r>
              <a:rPr sz="2599" spc="-97" dirty="0"/>
              <a:t> </a:t>
            </a:r>
            <a:r>
              <a:rPr sz="2599" spc="-56" dirty="0"/>
              <a:t>développement</a:t>
            </a:r>
            <a:r>
              <a:rPr sz="2599" spc="-46" dirty="0"/>
              <a:t> au</a:t>
            </a:r>
            <a:r>
              <a:rPr sz="2599" spc="-74" dirty="0"/>
              <a:t> </a:t>
            </a:r>
            <a:r>
              <a:rPr sz="2599" spc="-51" dirty="0"/>
              <a:t>pipeline</a:t>
            </a:r>
            <a:r>
              <a:rPr sz="2599" spc="-84" dirty="0"/>
              <a:t> </a:t>
            </a:r>
            <a:r>
              <a:rPr sz="2599" spc="-65" dirty="0"/>
              <a:t>d'intégration</a:t>
            </a:r>
            <a:endParaRPr sz="2599" dirty="0"/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37553" y="2120477"/>
            <a:ext cx="8561126" cy="3638336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976273" y="1456515"/>
            <a:ext cx="7974776" cy="511784"/>
          </a:xfrm>
          <a:prstGeom prst="rect">
            <a:avLst/>
          </a:prstGeom>
        </p:spPr>
        <p:txBody>
          <a:bodyPr vert="horz" wrap="square" lIns="0" tIns="11788" rIns="0" bIns="0" rtlCol="0">
            <a:spAutoFit/>
          </a:bodyPr>
          <a:lstStyle/>
          <a:p>
            <a:pPr marL="367790" marR="4715" indent="-356591">
              <a:spcBef>
                <a:spcPts val="93"/>
              </a:spcBef>
              <a:buClr>
                <a:srgbClr val="493D2F"/>
              </a:buClr>
              <a:buFont typeface="Times New Roman"/>
              <a:buChar char="■"/>
              <a:tabLst>
                <a:tab pos="367790" algn="l"/>
                <a:tab pos="368379" algn="l"/>
              </a:tabLst>
            </a:pP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Nexus</a:t>
            </a:r>
            <a:r>
              <a:rPr sz="1624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permet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 aux</a:t>
            </a:r>
            <a:r>
              <a:rPr sz="1624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développeurs</a:t>
            </a:r>
            <a:r>
              <a:rPr sz="1624" spc="-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de</a:t>
            </a:r>
            <a:r>
              <a:rPr sz="1624" spc="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19" dirty="0">
                <a:solidFill>
                  <a:srgbClr val="3F3F3F"/>
                </a:solidFill>
                <a:latin typeface="Calibri"/>
                <a:cs typeface="Calibri"/>
              </a:rPr>
              <a:t>stocker</a:t>
            </a:r>
            <a:r>
              <a:rPr sz="1624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et</a:t>
            </a:r>
            <a:r>
              <a:rPr sz="1624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de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gérer</a:t>
            </a:r>
            <a:r>
              <a:rPr sz="1624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des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 fichiers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binaires</a:t>
            </a:r>
            <a:r>
              <a:rPr sz="1624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et</a:t>
            </a:r>
            <a:r>
              <a:rPr sz="1624" spc="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de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créer</a:t>
            </a:r>
            <a:r>
              <a:rPr sz="1624" spc="28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des </a:t>
            </a:r>
            <a:r>
              <a:rPr sz="1624" spc="-35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artefacts</a:t>
            </a:r>
            <a:r>
              <a:rPr sz="1624" spc="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utilisés</a:t>
            </a:r>
            <a:r>
              <a:rPr sz="1624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dans</a:t>
            </a:r>
            <a:r>
              <a:rPr sz="1624" spc="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leur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chaîne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d'approvisionnement</a:t>
            </a:r>
            <a:r>
              <a:rPr sz="1624" spc="-37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logicielle.</a:t>
            </a:r>
            <a:endParaRPr sz="1624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149869" y="6067142"/>
            <a:ext cx="213956" cy="1154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788">
              <a:lnSpc>
                <a:spcPts val="905"/>
              </a:lnSpc>
            </a:pPr>
            <a:r>
              <a:rPr sz="835" spc="9" dirty="0">
                <a:solidFill>
                  <a:srgbClr val="FFFFFF"/>
                </a:solidFill>
                <a:latin typeface="Calibri"/>
                <a:cs typeface="Calibri"/>
              </a:rPr>
              <a:t>118</a:t>
            </a:r>
            <a:endParaRPr sz="835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35480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30808" y="875230"/>
            <a:ext cx="2855020" cy="412480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2599" spc="-60" dirty="0"/>
              <a:t>O</a:t>
            </a:r>
            <a:r>
              <a:rPr sz="2599" spc="-79" dirty="0"/>
              <a:t>S</a:t>
            </a:r>
            <a:r>
              <a:rPr sz="2599" spc="-19" dirty="0"/>
              <a:t>S</a:t>
            </a:r>
            <a:r>
              <a:rPr sz="2599" spc="-51" dirty="0"/>
              <a:t> </a:t>
            </a:r>
            <a:r>
              <a:rPr sz="2599" spc="-84" dirty="0"/>
              <a:t>v</a:t>
            </a:r>
            <a:r>
              <a:rPr sz="2599" spc="-9" dirty="0"/>
              <a:t>s</a:t>
            </a:r>
            <a:r>
              <a:rPr sz="2599" spc="-88" dirty="0"/>
              <a:t> </a:t>
            </a:r>
            <a:r>
              <a:rPr sz="2599" spc="-97" dirty="0"/>
              <a:t>P</a:t>
            </a:r>
            <a:r>
              <a:rPr sz="2599" spc="-102" dirty="0"/>
              <a:t>r</a:t>
            </a:r>
            <a:r>
              <a:rPr sz="2599" spc="-14" dirty="0"/>
              <a:t>o</a:t>
            </a:r>
            <a:endParaRPr sz="2599" dirty="0"/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69877" y="1550395"/>
            <a:ext cx="6968291" cy="4713428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616966" y="1312252"/>
            <a:ext cx="6035014" cy="236946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11788">
              <a:spcBef>
                <a:spcPts val="121"/>
              </a:spcBef>
            </a:pPr>
            <a:r>
              <a:rPr sz="1439" u="heavy" spc="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</a:rPr>
              <a:t>https://fr.sonatype.com/products/repository-oss-vs-pro-features?hsLang=en-us</a:t>
            </a:r>
            <a:endParaRPr sz="1439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149869" y="6067142"/>
            <a:ext cx="213956" cy="1154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788">
              <a:lnSpc>
                <a:spcPts val="905"/>
              </a:lnSpc>
            </a:pPr>
            <a:r>
              <a:rPr sz="835" spc="9" dirty="0">
                <a:solidFill>
                  <a:srgbClr val="FFFFFF"/>
                </a:solidFill>
                <a:latin typeface="Calibri"/>
                <a:cs typeface="Calibri"/>
              </a:rPr>
              <a:t>119</a:t>
            </a:r>
            <a:endParaRPr sz="835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06581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5A05D-FF3A-44F5-A745-C0E08A1F0267}" type="slidenum">
              <a:rPr lang="fr-FR" smtClean="0"/>
              <a:pPr/>
              <a:t>118</a:t>
            </a:fld>
            <a:endParaRPr lang="fr-FR" dirty="0"/>
          </a:p>
        </p:txBody>
      </p:sp>
      <p:pic>
        <p:nvPicPr>
          <p:cNvPr id="5" name="object 6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23838" y="1884332"/>
            <a:ext cx="10026650" cy="3738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844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32263" y="875230"/>
            <a:ext cx="5301837" cy="412480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2599" spc="-56" dirty="0"/>
              <a:t>Prise</a:t>
            </a:r>
            <a:r>
              <a:rPr sz="2599" spc="-84" dirty="0"/>
              <a:t> </a:t>
            </a:r>
            <a:r>
              <a:rPr sz="2599" spc="-28" dirty="0"/>
              <a:t>en</a:t>
            </a:r>
            <a:r>
              <a:rPr sz="2599" spc="-97" dirty="0"/>
              <a:t> </a:t>
            </a:r>
            <a:r>
              <a:rPr sz="2599" spc="-51" dirty="0"/>
              <a:t>charge</a:t>
            </a:r>
            <a:r>
              <a:rPr sz="2599" spc="-79" dirty="0"/>
              <a:t> </a:t>
            </a:r>
            <a:r>
              <a:rPr sz="2599" spc="-37" dirty="0"/>
              <a:t>de</a:t>
            </a:r>
            <a:r>
              <a:rPr sz="2599" spc="-56" dirty="0"/>
              <a:t> tous</a:t>
            </a:r>
            <a:r>
              <a:rPr sz="2599" spc="-93" dirty="0"/>
              <a:t> </a:t>
            </a:r>
            <a:r>
              <a:rPr sz="2599" spc="-46" dirty="0"/>
              <a:t>les</a:t>
            </a:r>
            <a:r>
              <a:rPr sz="2599" spc="-60" dirty="0"/>
              <a:t> </a:t>
            </a:r>
            <a:r>
              <a:rPr sz="2599" spc="-56" dirty="0"/>
              <a:t>outils</a:t>
            </a:r>
            <a:endParaRPr sz="2599" dirty="0"/>
          </a:p>
        </p:txBody>
      </p:sp>
      <p:sp>
        <p:nvSpPr>
          <p:cNvPr id="3" name="object 3"/>
          <p:cNvSpPr txBox="1"/>
          <p:nvPr/>
        </p:nvSpPr>
        <p:spPr>
          <a:xfrm>
            <a:off x="1148853" y="1368316"/>
            <a:ext cx="8597787" cy="2714886"/>
          </a:xfrm>
          <a:prstGeom prst="rect">
            <a:avLst/>
          </a:prstGeom>
        </p:spPr>
        <p:txBody>
          <a:bodyPr vert="horz" wrap="square" lIns="0" tIns="107863" rIns="0" bIns="0" rtlCol="0">
            <a:spAutoFit/>
          </a:bodyPr>
          <a:lstStyle/>
          <a:p>
            <a:pPr marL="367790" indent="-356591">
              <a:spcBef>
                <a:spcPts val="849"/>
              </a:spcBef>
              <a:buClr>
                <a:srgbClr val="493D2F"/>
              </a:buClr>
              <a:buFont typeface="Times New Roman"/>
              <a:buChar char="■"/>
              <a:tabLst>
                <a:tab pos="368379" algn="l"/>
              </a:tabLst>
            </a:pPr>
            <a:r>
              <a:rPr sz="2274" spc="-5" dirty="0">
                <a:solidFill>
                  <a:srgbClr val="3F3F3F"/>
                </a:solidFill>
                <a:latin typeface="Calibri"/>
                <a:cs typeface="Calibri"/>
              </a:rPr>
              <a:t>Prise</a:t>
            </a:r>
            <a:r>
              <a:rPr sz="2274" spc="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274" spc="-5" dirty="0">
                <a:solidFill>
                  <a:srgbClr val="3F3F3F"/>
                </a:solidFill>
                <a:latin typeface="Calibri"/>
                <a:cs typeface="Calibri"/>
              </a:rPr>
              <a:t>en</a:t>
            </a:r>
            <a:r>
              <a:rPr sz="227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274" spc="-5" dirty="0">
                <a:solidFill>
                  <a:srgbClr val="3F3F3F"/>
                </a:solidFill>
                <a:latin typeface="Calibri"/>
                <a:cs typeface="Calibri"/>
              </a:rPr>
              <a:t>charge</a:t>
            </a:r>
            <a:r>
              <a:rPr sz="227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274" spc="-9" dirty="0">
                <a:solidFill>
                  <a:srgbClr val="3F3F3F"/>
                </a:solidFill>
                <a:latin typeface="Calibri"/>
                <a:cs typeface="Calibri"/>
              </a:rPr>
              <a:t>universelle</a:t>
            </a:r>
            <a:r>
              <a:rPr sz="2274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274" spc="9" dirty="0">
                <a:solidFill>
                  <a:srgbClr val="3F3F3F"/>
                </a:solidFill>
                <a:latin typeface="Calibri"/>
                <a:cs typeface="Calibri"/>
              </a:rPr>
              <a:t>de</a:t>
            </a:r>
            <a:r>
              <a:rPr sz="2274" spc="-51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274" spc="-5" dirty="0">
                <a:solidFill>
                  <a:srgbClr val="3F3F3F"/>
                </a:solidFill>
                <a:latin typeface="Calibri"/>
                <a:cs typeface="Calibri"/>
              </a:rPr>
              <a:t>tous</a:t>
            </a:r>
            <a:r>
              <a:rPr sz="2274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274" spc="5" dirty="0">
                <a:solidFill>
                  <a:srgbClr val="3F3F3F"/>
                </a:solidFill>
                <a:latin typeface="Calibri"/>
                <a:cs typeface="Calibri"/>
              </a:rPr>
              <a:t>les</a:t>
            </a:r>
            <a:r>
              <a:rPr sz="2274" spc="-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274" dirty="0">
                <a:solidFill>
                  <a:srgbClr val="3F3F3F"/>
                </a:solidFill>
                <a:latin typeface="Calibri"/>
                <a:cs typeface="Calibri"/>
              </a:rPr>
              <a:t>outils</a:t>
            </a:r>
            <a:r>
              <a:rPr sz="2274" spc="-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274" spc="9" dirty="0">
                <a:solidFill>
                  <a:srgbClr val="3F3F3F"/>
                </a:solidFill>
                <a:latin typeface="Calibri"/>
                <a:cs typeface="Calibri"/>
              </a:rPr>
              <a:t>de</a:t>
            </a:r>
            <a:r>
              <a:rPr sz="227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274" spc="-5" dirty="0">
                <a:solidFill>
                  <a:srgbClr val="3F3F3F"/>
                </a:solidFill>
                <a:latin typeface="Calibri"/>
                <a:cs typeface="Calibri"/>
              </a:rPr>
              <a:t>construction</a:t>
            </a:r>
            <a:r>
              <a:rPr sz="2274" spc="-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274" dirty="0">
                <a:solidFill>
                  <a:srgbClr val="3F3F3F"/>
                </a:solidFill>
                <a:latin typeface="Calibri"/>
                <a:cs typeface="Calibri"/>
              </a:rPr>
              <a:t>logicielle</a:t>
            </a:r>
            <a:endParaRPr sz="2274">
              <a:latin typeface="Calibri"/>
              <a:cs typeface="Calibri"/>
            </a:endParaRPr>
          </a:p>
          <a:p>
            <a:pPr marL="516321" marR="4715" lvl="1" indent="-356591">
              <a:spcBef>
                <a:spcPts val="538"/>
              </a:spcBef>
              <a:buClr>
                <a:srgbClr val="493D2F"/>
              </a:buClr>
              <a:buFont typeface="Wingdings"/>
              <a:buChar char=""/>
              <a:tabLst>
                <a:tab pos="516321" algn="l"/>
                <a:tab pos="516910" algn="l"/>
              </a:tabLst>
            </a:pPr>
            <a:r>
              <a:rPr sz="1624" spc="-14" dirty="0">
                <a:solidFill>
                  <a:srgbClr val="3F3F3F"/>
                </a:solidFill>
                <a:latin typeface="Calibri"/>
                <a:cs typeface="Calibri"/>
              </a:rPr>
              <a:t>Stockez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 et</a:t>
            </a:r>
            <a:r>
              <a:rPr sz="1624" spc="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distribuez</a:t>
            </a:r>
            <a:r>
              <a:rPr sz="1624" spc="-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5" dirty="0">
                <a:solidFill>
                  <a:srgbClr val="3F3F3F"/>
                </a:solidFill>
                <a:latin typeface="Calibri"/>
                <a:cs typeface="Calibri"/>
              </a:rPr>
              <a:t>les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composants</a:t>
            </a:r>
            <a:r>
              <a:rPr sz="1624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b="1" spc="-14" dirty="0">
                <a:solidFill>
                  <a:srgbClr val="3F3F3F"/>
                </a:solidFill>
                <a:latin typeface="Calibri"/>
                <a:cs typeface="Calibri"/>
              </a:rPr>
              <a:t>Maven/Java,</a:t>
            </a:r>
            <a:r>
              <a:rPr sz="1624" b="1" spc="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npm,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 NuGet,</a:t>
            </a:r>
            <a:r>
              <a:rPr sz="1624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Helm,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32" dirty="0">
                <a:solidFill>
                  <a:srgbClr val="3F3F3F"/>
                </a:solidFill>
                <a:latin typeface="Calibri"/>
                <a:cs typeface="Calibri"/>
              </a:rPr>
              <a:t>Docker,</a:t>
            </a:r>
            <a:r>
              <a:rPr sz="1624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P2,</a:t>
            </a:r>
            <a:r>
              <a:rPr sz="1624" spc="28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OBR,</a:t>
            </a:r>
            <a:r>
              <a:rPr sz="1624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6" dirty="0">
                <a:solidFill>
                  <a:srgbClr val="3F3F3F"/>
                </a:solidFill>
                <a:latin typeface="Calibri"/>
                <a:cs typeface="Calibri"/>
              </a:rPr>
              <a:t>APT,</a:t>
            </a:r>
            <a:r>
              <a:rPr sz="1624" spc="28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14" dirty="0">
                <a:solidFill>
                  <a:srgbClr val="3F3F3F"/>
                </a:solidFill>
                <a:latin typeface="Calibri"/>
                <a:cs typeface="Calibri"/>
              </a:rPr>
              <a:t>GO, </a:t>
            </a:r>
            <a:r>
              <a:rPr sz="1624" spc="-35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R,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 Conan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et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bien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 d'autres</a:t>
            </a:r>
            <a:r>
              <a:rPr sz="1624" spc="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encore.</a:t>
            </a:r>
            <a:endParaRPr sz="1624">
              <a:latin typeface="Calibri"/>
              <a:cs typeface="Calibri"/>
            </a:endParaRPr>
          </a:p>
          <a:p>
            <a:pPr marL="516321" marR="650705" lvl="1" indent="-356591">
              <a:spcBef>
                <a:spcPts val="501"/>
              </a:spcBef>
              <a:buClr>
                <a:srgbClr val="493D2F"/>
              </a:buClr>
              <a:buFont typeface="Wingdings"/>
              <a:buChar char=""/>
              <a:tabLst>
                <a:tab pos="516321" algn="l"/>
                <a:tab pos="516910" algn="l"/>
              </a:tabLst>
            </a:pP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Gère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 les</a:t>
            </a:r>
            <a:r>
              <a:rPr sz="1624" spc="32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composants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 depuis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le</a:t>
            </a:r>
            <a:r>
              <a:rPr sz="1624" spc="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développement</a:t>
            </a:r>
            <a:r>
              <a:rPr sz="1624" spc="-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jusqu'à</a:t>
            </a:r>
            <a:r>
              <a:rPr sz="1624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la</a:t>
            </a:r>
            <a:r>
              <a:rPr sz="1624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livraison</a:t>
            </a:r>
            <a:r>
              <a:rPr sz="1624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: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binaires,</a:t>
            </a:r>
            <a:r>
              <a:rPr sz="1624" spc="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conteneurs, </a:t>
            </a:r>
            <a:r>
              <a:rPr sz="1624" spc="-35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assemblages,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et</a:t>
            </a:r>
            <a:r>
              <a:rPr sz="1624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produits</a:t>
            </a:r>
            <a:r>
              <a:rPr sz="1624" spc="-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finis.</a:t>
            </a:r>
            <a:endParaRPr sz="1624">
              <a:latin typeface="Calibri"/>
              <a:cs typeface="Calibri"/>
            </a:endParaRPr>
          </a:p>
          <a:p>
            <a:pPr marL="516321" lvl="1" indent="-357181">
              <a:spcBef>
                <a:spcPts val="492"/>
              </a:spcBef>
              <a:buClr>
                <a:srgbClr val="493D2F"/>
              </a:buClr>
              <a:buFont typeface="Wingdings"/>
              <a:buChar char=""/>
              <a:tabLst>
                <a:tab pos="516321" algn="l"/>
                <a:tab pos="516910" algn="l"/>
              </a:tabLst>
            </a:pP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Prise</a:t>
            </a:r>
            <a:r>
              <a:rPr sz="1624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en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 charge</a:t>
            </a:r>
            <a:r>
              <a:rPr sz="1624" spc="-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avancée</a:t>
            </a:r>
            <a:r>
              <a:rPr sz="1624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de</a:t>
            </a:r>
            <a:r>
              <a:rPr sz="1624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l'écosystème</a:t>
            </a:r>
            <a:r>
              <a:rPr sz="1624" spc="28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14" dirty="0">
                <a:solidFill>
                  <a:srgbClr val="3F3F3F"/>
                </a:solidFill>
                <a:latin typeface="Calibri"/>
                <a:cs typeface="Calibri"/>
              </a:rPr>
              <a:t>Java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Virtual</a:t>
            </a:r>
            <a:r>
              <a:rPr sz="1624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Machine</a:t>
            </a:r>
            <a:r>
              <a:rPr sz="1624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(JVM), notamment</a:t>
            </a:r>
            <a:r>
              <a:rPr sz="1624" spc="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Gradle,</a:t>
            </a:r>
            <a:r>
              <a:rPr sz="1624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Ant,</a:t>
            </a:r>
            <a:endParaRPr sz="1624">
              <a:latin typeface="Calibri"/>
              <a:cs typeface="Calibri"/>
            </a:endParaRPr>
          </a:p>
          <a:p>
            <a:pPr marL="516321"/>
            <a:r>
              <a:rPr sz="1624" b="1" spc="-5" dirty="0">
                <a:solidFill>
                  <a:srgbClr val="3F3F3F"/>
                </a:solidFill>
                <a:latin typeface="Calibri"/>
                <a:cs typeface="Calibri"/>
              </a:rPr>
              <a:t>Maven</a:t>
            </a:r>
            <a:r>
              <a:rPr sz="1624" b="1" spc="-32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et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28" dirty="0">
                <a:solidFill>
                  <a:srgbClr val="3F3F3F"/>
                </a:solidFill>
                <a:latin typeface="Calibri"/>
                <a:cs typeface="Calibri"/>
              </a:rPr>
              <a:t>Ivy.</a:t>
            </a:r>
            <a:endParaRPr sz="1624">
              <a:latin typeface="Calibri"/>
              <a:cs typeface="Calibri"/>
            </a:endParaRPr>
          </a:p>
          <a:p>
            <a:pPr marL="516321" marR="363664" lvl="1" indent="-356591">
              <a:spcBef>
                <a:spcPts val="501"/>
              </a:spcBef>
              <a:buClr>
                <a:srgbClr val="493D2F"/>
              </a:buClr>
              <a:buFont typeface="Wingdings"/>
              <a:buChar char=""/>
              <a:tabLst>
                <a:tab pos="516321" algn="l"/>
                <a:tab pos="516910" algn="l"/>
              </a:tabLst>
            </a:pP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Compatible</a:t>
            </a:r>
            <a:r>
              <a:rPr sz="1624" spc="-14" dirty="0">
                <a:solidFill>
                  <a:srgbClr val="3F3F3F"/>
                </a:solidFill>
                <a:latin typeface="Calibri"/>
                <a:cs typeface="Calibri"/>
              </a:rPr>
              <a:t> avec</a:t>
            </a:r>
            <a:r>
              <a:rPr sz="1624" spc="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des</a:t>
            </a:r>
            <a:r>
              <a:rPr sz="1624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outils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 populaires tels</a:t>
            </a:r>
            <a:r>
              <a:rPr sz="1624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qu'Eclipse,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IntelliJ,</a:t>
            </a:r>
            <a:r>
              <a:rPr sz="1624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Hudson,</a:t>
            </a:r>
            <a:r>
              <a:rPr sz="1624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Jenkins,</a:t>
            </a:r>
            <a:r>
              <a:rPr sz="1624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Puppet,</a:t>
            </a:r>
            <a:r>
              <a:rPr sz="1624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23" dirty="0">
                <a:solidFill>
                  <a:srgbClr val="3F3F3F"/>
                </a:solidFill>
                <a:latin typeface="Calibri"/>
                <a:cs typeface="Calibri"/>
              </a:rPr>
              <a:t>Chef, </a:t>
            </a:r>
            <a:r>
              <a:rPr sz="1624" spc="-35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Docker</a:t>
            </a:r>
            <a:r>
              <a:rPr sz="1624" spc="-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et</a:t>
            </a:r>
            <a:r>
              <a:rPr sz="1624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bien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 d'autres.</a:t>
            </a:r>
            <a:endParaRPr sz="1624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41067" y="4045740"/>
            <a:ext cx="3897207" cy="1756926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9149869" y="6067142"/>
            <a:ext cx="213956" cy="1154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788">
              <a:lnSpc>
                <a:spcPts val="905"/>
              </a:lnSpc>
            </a:pPr>
            <a:r>
              <a:rPr sz="835" spc="9" dirty="0">
                <a:solidFill>
                  <a:srgbClr val="FFFFFF"/>
                </a:solidFill>
                <a:latin typeface="Calibri"/>
                <a:cs typeface="Calibri"/>
              </a:rPr>
              <a:t>121</a:t>
            </a:r>
            <a:endParaRPr sz="835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5350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424647" y="814397"/>
            <a:ext cx="3962633" cy="462494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2924" spc="-56" dirty="0">
                <a:latin typeface="Calibri"/>
                <a:cs typeface="Calibri"/>
              </a:rPr>
              <a:t>C</a:t>
            </a:r>
            <a:r>
              <a:rPr sz="2924" spc="-84" dirty="0">
                <a:latin typeface="Calibri"/>
                <a:cs typeface="Calibri"/>
              </a:rPr>
              <a:t>o</a:t>
            </a:r>
            <a:r>
              <a:rPr sz="2924" spc="-167" dirty="0">
                <a:latin typeface="Calibri"/>
                <a:cs typeface="Calibri"/>
              </a:rPr>
              <a:t>n</a:t>
            </a:r>
            <a:r>
              <a:rPr sz="2924" spc="-106" dirty="0">
                <a:latin typeface="Calibri"/>
                <a:cs typeface="Calibri"/>
              </a:rPr>
              <a:t>ti</a:t>
            </a:r>
            <a:r>
              <a:rPr sz="2924" spc="-139" dirty="0">
                <a:latin typeface="Calibri"/>
                <a:cs typeface="Calibri"/>
              </a:rPr>
              <a:t>n</a:t>
            </a:r>
            <a:r>
              <a:rPr sz="2924" spc="-111" dirty="0">
                <a:latin typeface="Calibri"/>
                <a:cs typeface="Calibri"/>
              </a:rPr>
              <a:t>uo</a:t>
            </a:r>
            <a:r>
              <a:rPr sz="2924" spc="-139" dirty="0">
                <a:latin typeface="Calibri"/>
                <a:cs typeface="Calibri"/>
              </a:rPr>
              <a:t>u</a:t>
            </a:r>
            <a:r>
              <a:rPr sz="2924" spc="-37" dirty="0">
                <a:latin typeface="Calibri"/>
                <a:cs typeface="Calibri"/>
              </a:rPr>
              <a:t>s</a:t>
            </a:r>
            <a:r>
              <a:rPr sz="2924" spc="-158" dirty="0">
                <a:latin typeface="Calibri"/>
                <a:cs typeface="Calibri"/>
              </a:rPr>
              <a:t> </a:t>
            </a:r>
            <a:r>
              <a:rPr sz="2924" spc="-121" dirty="0">
                <a:latin typeface="Calibri"/>
                <a:cs typeface="Calibri"/>
              </a:rPr>
              <a:t>D</a:t>
            </a:r>
            <a:r>
              <a:rPr sz="2924" spc="-102" dirty="0">
                <a:latin typeface="Calibri"/>
                <a:cs typeface="Calibri"/>
              </a:rPr>
              <a:t>e</a:t>
            </a:r>
            <a:r>
              <a:rPr sz="2924" spc="-111" dirty="0">
                <a:latin typeface="Calibri"/>
                <a:cs typeface="Calibri"/>
              </a:rPr>
              <a:t>p</a:t>
            </a:r>
            <a:r>
              <a:rPr sz="2924" spc="-139" dirty="0">
                <a:latin typeface="Calibri"/>
                <a:cs typeface="Calibri"/>
              </a:rPr>
              <a:t>l</a:t>
            </a:r>
            <a:r>
              <a:rPr sz="2924" spc="-111" dirty="0">
                <a:latin typeface="Calibri"/>
                <a:cs typeface="Calibri"/>
              </a:rPr>
              <a:t>o</a:t>
            </a:r>
            <a:r>
              <a:rPr sz="2924" spc="-162" dirty="0">
                <a:latin typeface="Calibri"/>
                <a:cs typeface="Calibri"/>
              </a:rPr>
              <a:t>y</a:t>
            </a:r>
            <a:r>
              <a:rPr sz="2924" spc="-158" dirty="0">
                <a:latin typeface="Calibri"/>
                <a:cs typeface="Calibri"/>
              </a:rPr>
              <a:t>m</a:t>
            </a:r>
            <a:r>
              <a:rPr sz="2924" spc="-102" dirty="0">
                <a:latin typeface="Calibri"/>
                <a:cs typeface="Calibri"/>
              </a:rPr>
              <a:t>e</a:t>
            </a:r>
            <a:r>
              <a:rPr sz="2924" spc="-139" dirty="0">
                <a:latin typeface="Calibri"/>
                <a:cs typeface="Calibri"/>
              </a:rPr>
              <a:t>n</a:t>
            </a:r>
            <a:r>
              <a:rPr sz="2924" spc="-51" dirty="0">
                <a:latin typeface="Calibri"/>
                <a:cs typeface="Calibri"/>
              </a:rPr>
              <a:t>t</a:t>
            </a:r>
            <a:r>
              <a:rPr sz="2924" spc="-162" dirty="0">
                <a:latin typeface="Calibri"/>
                <a:cs typeface="Calibri"/>
              </a:rPr>
              <a:t> </a:t>
            </a:r>
            <a:r>
              <a:rPr sz="2924" spc="-28" dirty="0">
                <a:latin typeface="Calibri"/>
                <a:cs typeface="Calibri"/>
              </a:rPr>
              <a:t>C</a:t>
            </a:r>
            <a:r>
              <a:rPr sz="2924" spc="-70" dirty="0">
                <a:latin typeface="Calibri"/>
                <a:cs typeface="Calibri"/>
              </a:rPr>
              <a:t>D</a:t>
            </a:r>
            <a:endParaRPr sz="2924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280864" y="1333957"/>
            <a:ext cx="8076155" cy="10020"/>
          </a:xfrm>
          <a:custGeom>
            <a:avLst/>
            <a:gdLst/>
            <a:ahLst/>
            <a:cxnLst/>
            <a:rect l="l" t="t" r="r" b="b"/>
            <a:pathLst>
              <a:path w="8700770" h="10794">
                <a:moveTo>
                  <a:pt x="8700515" y="10667"/>
                </a:moveTo>
                <a:lnTo>
                  <a:pt x="0" y="10667"/>
                </a:lnTo>
                <a:lnTo>
                  <a:pt x="0" y="0"/>
                </a:lnTo>
                <a:lnTo>
                  <a:pt x="8700515" y="0"/>
                </a:lnTo>
                <a:lnTo>
                  <a:pt x="8700515" y="10667"/>
                </a:lnTo>
                <a:close/>
              </a:path>
            </a:pathLst>
          </a:custGeom>
          <a:solidFill>
            <a:srgbClr val="ACACA8">
              <a:alpha val="62890"/>
            </a:srgbClr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9" name="object 9"/>
          <p:cNvSpPr txBox="1"/>
          <p:nvPr/>
        </p:nvSpPr>
        <p:spPr>
          <a:xfrm>
            <a:off x="805036" y="1503197"/>
            <a:ext cx="8751035" cy="1188232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264644" indent="-253445">
              <a:spcBef>
                <a:spcPts val="121"/>
              </a:spcBef>
              <a:buClr>
                <a:srgbClr val="215967"/>
              </a:buClr>
              <a:buSzPct val="122580"/>
              <a:buFont typeface="Wingdings"/>
              <a:buChar char=""/>
              <a:tabLst>
                <a:tab pos="264644" algn="l"/>
                <a:tab pos="265233" algn="l"/>
              </a:tabLst>
            </a:pPr>
            <a:r>
              <a:rPr sz="1439" b="1" spc="5" dirty="0">
                <a:solidFill>
                  <a:srgbClr val="504949"/>
                </a:solidFill>
                <a:latin typeface="Calibri"/>
                <a:cs typeface="Calibri"/>
              </a:rPr>
              <a:t>Déploiement</a:t>
            </a:r>
            <a:r>
              <a:rPr sz="1439" b="1" spc="-37" dirty="0">
                <a:solidFill>
                  <a:srgbClr val="504949"/>
                </a:solidFill>
                <a:latin typeface="Calibri"/>
                <a:cs typeface="Calibri"/>
              </a:rPr>
              <a:t> </a:t>
            </a:r>
            <a:r>
              <a:rPr sz="1439" b="1" spc="9" dirty="0">
                <a:solidFill>
                  <a:srgbClr val="504949"/>
                </a:solidFill>
                <a:latin typeface="Calibri"/>
                <a:cs typeface="Calibri"/>
              </a:rPr>
              <a:t>continu</a:t>
            </a:r>
            <a:r>
              <a:rPr sz="1439" b="1" spc="-5" dirty="0">
                <a:solidFill>
                  <a:srgbClr val="504949"/>
                </a:solidFill>
                <a:latin typeface="Calibri"/>
                <a:cs typeface="Calibri"/>
              </a:rPr>
              <a:t> </a:t>
            </a:r>
            <a:r>
              <a:rPr sz="1439" b="1" spc="14" dirty="0">
                <a:solidFill>
                  <a:srgbClr val="504949"/>
                </a:solidFill>
                <a:latin typeface="Calibri"/>
                <a:cs typeface="Calibri"/>
              </a:rPr>
              <a:t>(CD</a:t>
            </a:r>
            <a:r>
              <a:rPr sz="1439" b="1" spc="-37" dirty="0">
                <a:solidFill>
                  <a:srgbClr val="504949"/>
                </a:solidFill>
                <a:latin typeface="Calibri"/>
                <a:cs typeface="Calibri"/>
              </a:rPr>
              <a:t> </a:t>
            </a:r>
            <a:r>
              <a:rPr sz="1439" b="1" spc="14" dirty="0">
                <a:solidFill>
                  <a:srgbClr val="504949"/>
                </a:solidFill>
                <a:latin typeface="Calibri"/>
                <a:cs typeface="Calibri"/>
              </a:rPr>
              <a:t>=</a:t>
            </a:r>
            <a:r>
              <a:rPr sz="1439" b="1" spc="9" dirty="0">
                <a:solidFill>
                  <a:srgbClr val="504949"/>
                </a:solidFill>
                <a:latin typeface="Calibri"/>
                <a:cs typeface="Calibri"/>
              </a:rPr>
              <a:t> Continuous</a:t>
            </a:r>
            <a:r>
              <a:rPr sz="1439" b="1" spc="-37" dirty="0">
                <a:solidFill>
                  <a:srgbClr val="504949"/>
                </a:solidFill>
                <a:latin typeface="Calibri"/>
                <a:cs typeface="Calibri"/>
              </a:rPr>
              <a:t> </a:t>
            </a:r>
            <a:r>
              <a:rPr sz="1439" b="1" spc="9" dirty="0">
                <a:solidFill>
                  <a:srgbClr val="504949"/>
                </a:solidFill>
                <a:latin typeface="Calibri"/>
                <a:cs typeface="Calibri"/>
              </a:rPr>
              <a:t>Deployment)</a:t>
            </a:r>
            <a:endParaRPr sz="1439">
              <a:latin typeface="Calibri"/>
              <a:cs typeface="Calibri"/>
            </a:endParaRPr>
          </a:p>
          <a:p>
            <a:pPr marL="635381" marR="4715" lvl="1" indent="-253445">
              <a:lnSpc>
                <a:spcPts val="1402"/>
              </a:lnSpc>
              <a:spcBef>
                <a:spcPts val="520"/>
              </a:spcBef>
              <a:buClr>
                <a:srgbClr val="215967"/>
              </a:buClr>
              <a:buSzPct val="117857"/>
              <a:buFont typeface="Wingdings"/>
              <a:buChar char=""/>
              <a:tabLst>
                <a:tab pos="635381" algn="l"/>
                <a:tab pos="635970" algn="l"/>
              </a:tabLst>
            </a:pPr>
            <a:r>
              <a:rPr sz="1299" spc="-5" dirty="0">
                <a:latin typeface="Calibri"/>
                <a:cs typeface="Calibri"/>
              </a:rPr>
              <a:t>Le</a:t>
            </a:r>
            <a:r>
              <a:rPr sz="1299" spc="70" dirty="0">
                <a:latin typeface="Calibri"/>
                <a:cs typeface="Calibri"/>
              </a:rPr>
              <a:t> </a:t>
            </a:r>
            <a:r>
              <a:rPr sz="1299" spc="-5" dirty="0">
                <a:latin typeface="Calibri"/>
                <a:cs typeface="Calibri"/>
              </a:rPr>
              <a:t>déploiement</a:t>
            </a:r>
            <a:r>
              <a:rPr sz="1299" spc="70" dirty="0">
                <a:latin typeface="Calibri"/>
                <a:cs typeface="Calibri"/>
              </a:rPr>
              <a:t> </a:t>
            </a:r>
            <a:r>
              <a:rPr sz="1299" spc="-5" dirty="0">
                <a:latin typeface="Calibri"/>
                <a:cs typeface="Calibri"/>
              </a:rPr>
              <a:t>continu</a:t>
            </a:r>
            <a:r>
              <a:rPr sz="1299" spc="60" dirty="0">
                <a:latin typeface="Calibri"/>
                <a:cs typeface="Calibri"/>
              </a:rPr>
              <a:t> </a:t>
            </a:r>
            <a:r>
              <a:rPr sz="1299" spc="-5" dirty="0">
                <a:latin typeface="Calibri"/>
                <a:cs typeface="Calibri"/>
              </a:rPr>
              <a:t>est</a:t>
            </a:r>
            <a:r>
              <a:rPr sz="1299" spc="70" dirty="0">
                <a:latin typeface="Calibri"/>
                <a:cs typeface="Calibri"/>
              </a:rPr>
              <a:t> </a:t>
            </a:r>
            <a:r>
              <a:rPr sz="1299" dirty="0">
                <a:latin typeface="Calibri"/>
                <a:cs typeface="Calibri"/>
              </a:rPr>
              <a:t>la</a:t>
            </a:r>
            <a:r>
              <a:rPr sz="1299" spc="65" dirty="0">
                <a:latin typeface="Calibri"/>
                <a:cs typeface="Calibri"/>
              </a:rPr>
              <a:t> </a:t>
            </a:r>
            <a:r>
              <a:rPr sz="1299" spc="-9" dirty="0">
                <a:latin typeface="Calibri"/>
                <a:cs typeface="Calibri"/>
              </a:rPr>
              <a:t>pratique</a:t>
            </a:r>
            <a:r>
              <a:rPr sz="1299" spc="70" dirty="0">
                <a:latin typeface="Calibri"/>
                <a:cs typeface="Calibri"/>
              </a:rPr>
              <a:t> </a:t>
            </a:r>
            <a:r>
              <a:rPr sz="1299" spc="-5" dirty="0">
                <a:latin typeface="Calibri"/>
                <a:cs typeface="Calibri"/>
              </a:rPr>
              <a:t>d'automatisation</a:t>
            </a:r>
            <a:r>
              <a:rPr sz="1299" spc="60" dirty="0">
                <a:latin typeface="Calibri"/>
                <a:cs typeface="Calibri"/>
              </a:rPr>
              <a:t> </a:t>
            </a:r>
            <a:r>
              <a:rPr sz="1299" spc="-9" dirty="0">
                <a:latin typeface="Calibri"/>
                <a:cs typeface="Calibri"/>
              </a:rPr>
              <a:t>complète</a:t>
            </a:r>
            <a:r>
              <a:rPr sz="1299" spc="84" dirty="0">
                <a:latin typeface="Calibri"/>
                <a:cs typeface="Calibri"/>
              </a:rPr>
              <a:t> </a:t>
            </a:r>
            <a:r>
              <a:rPr sz="1299" spc="-5" dirty="0">
                <a:latin typeface="Calibri"/>
                <a:cs typeface="Calibri"/>
              </a:rPr>
              <a:t>de</a:t>
            </a:r>
            <a:r>
              <a:rPr sz="1299" spc="70" dirty="0">
                <a:latin typeface="Calibri"/>
                <a:cs typeface="Calibri"/>
              </a:rPr>
              <a:t> </a:t>
            </a:r>
            <a:r>
              <a:rPr sz="1299" spc="-5" dirty="0">
                <a:latin typeface="Calibri"/>
                <a:cs typeface="Calibri"/>
              </a:rPr>
              <a:t>l'ensemble</a:t>
            </a:r>
            <a:r>
              <a:rPr sz="1299" spc="56" dirty="0">
                <a:latin typeface="Calibri"/>
                <a:cs typeface="Calibri"/>
              </a:rPr>
              <a:t> </a:t>
            </a:r>
            <a:r>
              <a:rPr sz="1299" dirty="0">
                <a:latin typeface="Calibri"/>
                <a:cs typeface="Calibri"/>
              </a:rPr>
              <a:t>des</a:t>
            </a:r>
            <a:r>
              <a:rPr sz="1299" spc="79" dirty="0">
                <a:latin typeface="Calibri"/>
                <a:cs typeface="Calibri"/>
              </a:rPr>
              <a:t> </a:t>
            </a:r>
            <a:r>
              <a:rPr sz="1299" spc="-9" dirty="0">
                <a:latin typeface="Calibri"/>
                <a:cs typeface="Calibri"/>
              </a:rPr>
              <a:t>processus</a:t>
            </a:r>
            <a:r>
              <a:rPr sz="1299" spc="84" dirty="0">
                <a:latin typeface="Calibri"/>
                <a:cs typeface="Calibri"/>
              </a:rPr>
              <a:t> </a:t>
            </a:r>
            <a:r>
              <a:rPr sz="1299" spc="-5" dirty="0">
                <a:latin typeface="Calibri"/>
                <a:cs typeface="Calibri"/>
              </a:rPr>
              <a:t>du</a:t>
            </a:r>
            <a:r>
              <a:rPr sz="1299" spc="70" dirty="0">
                <a:latin typeface="Calibri"/>
                <a:cs typeface="Calibri"/>
              </a:rPr>
              <a:t> </a:t>
            </a:r>
            <a:r>
              <a:rPr sz="1299" spc="-5" dirty="0">
                <a:latin typeface="Calibri"/>
                <a:cs typeface="Calibri"/>
              </a:rPr>
              <a:t>pipeline</a:t>
            </a:r>
            <a:r>
              <a:rPr sz="1299" spc="70" dirty="0">
                <a:latin typeface="Calibri"/>
                <a:cs typeface="Calibri"/>
              </a:rPr>
              <a:t> </a:t>
            </a:r>
            <a:r>
              <a:rPr sz="1299" spc="-5" dirty="0">
                <a:latin typeface="Calibri"/>
                <a:cs typeface="Calibri"/>
              </a:rPr>
              <a:t>CI/CD</a:t>
            </a:r>
            <a:r>
              <a:rPr sz="1299" spc="162" dirty="0">
                <a:latin typeface="Calibri"/>
                <a:cs typeface="Calibri"/>
              </a:rPr>
              <a:t> </a:t>
            </a:r>
            <a:r>
              <a:rPr sz="1299" spc="-5" dirty="0">
                <a:latin typeface="Calibri"/>
                <a:cs typeface="Calibri"/>
              </a:rPr>
              <a:t>dans </a:t>
            </a:r>
            <a:r>
              <a:rPr sz="1299" spc="-283" dirty="0">
                <a:latin typeface="Calibri"/>
                <a:cs typeface="Calibri"/>
              </a:rPr>
              <a:t> </a:t>
            </a:r>
            <a:r>
              <a:rPr sz="1299" spc="-5" dirty="0">
                <a:latin typeface="Calibri"/>
                <a:cs typeface="Calibri"/>
              </a:rPr>
              <a:t>un</a:t>
            </a:r>
            <a:r>
              <a:rPr sz="1299" spc="-9" dirty="0">
                <a:latin typeface="Calibri"/>
                <a:cs typeface="Calibri"/>
              </a:rPr>
              <a:t> environnement</a:t>
            </a:r>
            <a:r>
              <a:rPr sz="1299" spc="23" dirty="0">
                <a:latin typeface="Calibri"/>
                <a:cs typeface="Calibri"/>
              </a:rPr>
              <a:t> </a:t>
            </a:r>
            <a:r>
              <a:rPr sz="1299" spc="-5" dirty="0">
                <a:latin typeface="Calibri"/>
                <a:cs typeface="Calibri"/>
              </a:rPr>
              <a:t>de</a:t>
            </a:r>
            <a:r>
              <a:rPr sz="1299" spc="9" dirty="0">
                <a:latin typeface="Calibri"/>
                <a:cs typeface="Calibri"/>
              </a:rPr>
              <a:t> </a:t>
            </a:r>
            <a:r>
              <a:rPr sz="1299" b="1" dirty="0">
                <a:latin typeface="Calibri"/>
                <a:cs typeface="Calibri"/>
              </a:rPr>
              <a:t>production</a:t>
            </a:r>
            <a:r>
              <a:rPr sz="1299" dirty="0">
                <a:latin typeface="Calibri"/>
                <a:cs typeface="Calibri"/>
              </a:rPr>
              <a:t>.</a:t>
            </a:r>
            <a:endParaRPr sz="1299">
              <a:latin typeface="Calibri"/>
              <a:cs typeface="Calibri"/>
            </a:endParaRPr>
          </a:p>
          <a:p>
            <a:pPr marL="635381" lvl="1" indent="-254034">
              <a:spcBef>
                <a:spcPts val="472"/>
              </a:spcBef>
              <a:buClr>
                <a:srgbClr val="215967"/>
              </a:buClr>
              <a:buSzPct val="117857"/>
              <a:buFont typeface="Wingdings"/>
              <a:buChar char=""/>
              <a:tabLst>
                <a:tab pos="635381" algn="l"/>
                <a:tab pos="635970" algn="l"/>
              </a:tabLst>
            </a:pPr>
            <a:r>
              <a:rPr sz="1299" spc="-5" dirty="0">
                <a:latin typeface="Calibri"/>
                <a:cs typeface="Calibri"/>
              </a:rPr>
              <a:t>Le</a:t>
            </a:r>
            <a:r>
              <a:rPr sz="1299" spc="9" dirty="0">
                <a:latin typeface="Calibri"/>
                <a:cs typeface="Calibri"/>
              </a:rPr>
              <a:t> </a:t>
            </a:r>
            <a:r>
              <a:rPr sz="1299" spc="-9" dirty="0">
                <a:latin typeface="Calibri"/>
                <a:cs typeface="Calibri"/>
              </a:rPr>
              <a:t>package</a:t>
            </a:r>
            <a:r>
              <a:rPr sz="1299" spc="9" dirty="0">
                <a:latin typeface="Calibri"/>
                <a:cs typeface="Calibri"/>
              </a:rPr>
              <a:t> </a:t>
            </a:r>
            <a:r>
              <a:rPr sz="1299" spc="-5" dirty="0">
                <a:latin typeface="Calibri"/>
                <a:cs typeface="Calibri"/>
              </a:rPr>
              <a:t>doit</a:t>
            </a:r>
            <a:r>
              <a:rPr sz="1299" spc="-9" dirty="0">
                <a:latin typeface="Calibri"/>
                <a:cs typeface="Calibri"/>
              </a:rPr>
              <a:t> </a:t>
            </a:r>
            <a:r>
              <a:rPr sz="1299" spc="-5" dirty="0">
                <a:latin typeface="Calibri"/>
                <a:cs typeface="Calibri"/>
              </a:rPr>
              <a:t>d'abord</a:t>
            </a:r>
            <a:r>
              <a:rPr sz="1299" dirty="0">
                <a:latin typeface="Calibri"/>
                <a:cs typeface="Calibri"/>
              </a:rPr>
              <a:t> passer</a:t>
            </a:r>
            <a:r>
              <a:rPr sz="1299" spc="-5" dirty="0">
                <a:latin typeface="Calibri"/>
                <a:cs typeface="Calibri"/>
              </a:rPr>
              <a:t> par</a:t>
            </a:r>
            <a:r>
              <a:rPr sz="1299" spc="9" dirty="0">
                <a:latin typeface="Calibri"/>
                <a:cs typeface="Calibri"/>
              </a:rPr>
              <a:t> </a:t>
            </a:r>
            <a:r>
              <a:rPr sz="1299" spc="-9" dirty="0">
                <a:latin typeface="Calibri"/>
                <a:cs typeface="Calibri"/>
              </a:rPr>
              <a:t>toutes</a:t>
            </a:r>
            <a:r>
              <a:rPr sz="1299" spc="5" dirty="0">
                <a:latin typeface="Calibri"/>
                <a:cs typeface="Calibri"/>
              </a:rPr>
              <a:t> </a:t>
            </a:r>
            <a:r>
              <a:rPr sz="1299" dirty="0">
                <a:latin typeface="Calibri"/>
                <a:cs typeface="Calibri"/>
              </a:rPr>
              <a:t>les </a:t>
            </a:r>
            <a:r>
              <a:rPr sz="1299" spc="-9" dirty="0">
                <a:latin typeface="Calibri"/>
                <a:cs typeface="Calibri"/>
              </a:rPr>
              <a:t>étapes</a:t>
            </a:r>
            <a:r>
              <a:rPr sz="1299" spc="5" dirty="0">
                <a:latin typeface="Calibri"/>
                <a:cs typeface="Calibri"/>
              </a:rPr>
              <a:t> </a:t>
            </a:r>
            <a:r>
              <a:rPr sz="1299" spc="-9" dirty="0">
                <a:latin typeface="Calibri"/>
                <a:cs typeface="Calibri"/>
              </a:rPr>
              <a:t>précédentes</a:t>
            </a:r>
            <a:r>
              <a:rPr sz="1299" spc="32" dirty="0">
                <a:latin typeface="Calibri"/>
                <a:cs typeface="Calibri"/>
              </a:rPr>
              <a:t> </a:t>
            </a:r>
            <a:r>
              <a:rPr sz="1299" spc="-14" dirty="0">
                <a:latin typeface="Calibri"/>
                <a:cs typeface="Calibri"/>
              </a:rPr>
              <a:t>avec</a:t>
            </a:r>
            <a:r>
              <a:rPr sz="1299" spc="5" dirty="0">
                <a:latin typeface="Calibri"/>
                <a:cs typeface="Calibri"/>
              </a:rPr>
              <a:t> </a:t>
            </a:r>
            <a:r>
              <a:rPr sz="1299" spc="-5" dirty="0">
                <a:latin typeface="Calibri"/>
                <a:cs typeface="Calibri"/>
              </a:rPr>
              <a:t>succès</a:t>
            </a:r>
            <a:endParaRPr sz="1299">
              <a:latin typeface="Calibri"/>
              <a:cs typeface="Calibri"/>
            </a:endParaRPr>
          </a:p>
          <a:p>
            <a:pPr marL="635381" lvl="1" indent="-254034">
              <a:spcBef>
                <a:spcPts val="478"/>
              </a:spcBef>
              <a:buClr>
                <a:srgbClr val="215967"/>
              </a:buClr>
              <a:buSzPct val="117857"/>
              <a:buFont typeface="Wingdings"/>
              <a:buChar char=""/>
              <a:tabLst>
                <a:tab pos="635381" algn="l"/>
                <a:tab pos="635970" algn="l"/>
              </a:tabLst>
            </a:pPr>
            <a:r>
              <a:rPr sz="1299" spc="-5" dirty="0">
                <a:latin typeface="Calibri"/>
                <a:cs typeface="Calibri"/>
              </a:rPr>
              <a:t>Aucune</a:t>
            </a:r>
            <a:r>
              <a:rPr sz="1299" spc="9" dirty="0">
                <a:latin typeface="Calibri"/>
                <a:cs typeface="Calibri"/>
              </a:rPr>
              <a:t> </a:t>
            </a:r>
            <a:r>
              <a:rPr sz="1299" spc="-5" dirty="0">
                <a:latin typeface="Calibri"/>
                <a:cs typeface="Calibri"/>
              </a:rPr>
              <a:t>intervention</a:t>
            </a:r>
            <a:r>
              <a:rPr sz="1299" dirty="0">
                <a:latin typeface="Calibri"/>
                <a:cs typeface="Calibri"/>
              </a:rPr>
              <a:t> </a:t>
            </a:r>
            <a:r>
              <a:rPr sz="1299" spc="-5" dirty="0">
                <a:latin typeface="Calibri"/>
                <a:cs typeface="Calibri"/>
              </a:rPr>
              <a:t>manuelle</a:t>
            </a:r>
            <a:r>
              <a:rPr sz="1299" dirty="0">
                <a:latin typeface="Calibri"/>
                <a:cs typeface="Calibri"/>
              </a:rPr>
              <a:t> </a:t>
            </a:r>
            <a:r>
              <a:rPr sz="1299" spc="-5" dirty="0">
                <a:latin typeface="Calibri"/>
                <a:cs typeface="Calibri"/>
              </a:rPr>
              <a:t>n'est</a:t>
            </a:r>
            <a:r>
              <a:rPr sz="1299" spc="-9" dirty="0">
                <a:latin typeface="Calibri"/>
                <a:cs typeface="Calibri"/>
              </a:rPr>
              <a:t> requise:</a:t>
            </a:r>
            <a:r>
              <a:rPr sz="1299" spc="23" dirty="0">
                <a:latin typeface="Calibri"/>
                <a:cs typeface="Calibri"/>
              </a:rPr>
              <a:t> </a:t>
            </a:r>
            <a:r>
              <a:rPr sz="1299" b="1" spc="-23" dirty="0">
                <a:latin typeface="Calibri"/>
                <a:cs typeface="Calibri"/>
              </a:rPr>
              <a:t>c’est</a:t>
            </a:r>
            <a:r>
              <a:rPr sz="1299" b="1" dirty="0">
                <a:latin typeface="Calibri"/>
                <a:cs typeface="Calibri"/>
              </a:rPr>
              <a:t> </a:t>
            </a:r>
            <a:r>
              <a:rPr sz="1299" b="1" spc="-5" dirty="0">
                <a:latin typeface="Calibri"/>
                <a:cs typeface="Calibri"/>
              </a:rPr>
              <a:t>automatiquement</a:t>
            </a:r>
            <a:endParaRPr sz="1299">
              <a:latin typeface="Calibri"/>
              <a:cs typeface="Calibri"/>
            </a:endParaRPr>
          </a:p>
        </p:txBody>
      </p:sp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02850" y="3165861"/>
            <a:ext cx="6369918" cy="2143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523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30808" y="875230"/>
            <a:ext cx="6167388" cy="412480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2599" spc="-37" dirty="0"/>
              <a:t>C</a:t>
            </a:r>
            <a:r>
              <a:rPr sz="2599" spc="-74" dirty="0"/>
              <a:t>om</a:t>
            </a:r>
            <a:r>
              <a:rPr sz="2599" spc="-42" dirty="0"/>
              <a:t>p</a:t>
            </a:r>
            <a:r>
              <a:rPr sz="2599" spc="-74" dirty="0"/>
              <a:t>a</a:t>
            </a:r>
            <a:r>
              <a:rPr sz="2599" spc="-102" dirty="0"/>
              <a:t>ra</a:t>
            </a:r>
            <a:r>
              <a:rPr sz="2599" spc="-42" dirty="0"/>
              <a:t>t</a:t>
            </a:r>
            <a:r>
              <a:rPr sz="2599" spc="-79" dirty="0"/>
              <a:t>i</a:t>
            </a:r>
            <a:r>
              <a:rPr sz="2599" spc="-19" dirty="0"/>
              <a:t>f</a:t>
            </a:r>
            <a:r>
              <a:rPr sz="2599" spc="-37" dirty="0"/>
              <a:t> </a:t>
            </a:r>
            <a:r>
              <a:rPr sz="2599" spc="-74" dirty="0"/>
              <a:t>A</a:t>
            </a:r>
            <a:r>
              <a:rPr sz="2599" spc="-51" dirty="0"/>
              <a:t>r</a:t>
            </a:r>
            <a:r>
              <a:rPr sz="2599" spc="-70" dirty="0"/>
              <a:t>t</a:t>
            </a:r>
            <a:r>
              <a:rPr sz="2599" spc="-56" dirty="0"/>
              <a:t>i</a:t>
            </a:r>
            <a:r>
              <a:rPr sz="2599" spc="-121" dirty="0"/>
              <a:t>f</a:t>
            </a:r>
            <a:r>
              <a:rPr sz="2599" spc="-74" dirty="0"/>
              <a:t>a</a:t>
            </a:r>
            <a:r>
              <a:rPr sz="2599" spc="-32" dirty="0"/>
              <a:t>c</a:t>
            </a:r>
            <a:r>
              <a:rPr sz="2599" spc="-97" dirty="0"/>
              <a:t>t</a:t>
            </a:r>
            <a:r>
              <a:rPr sz="2599" spc="-46" dirty="0"/>
              <a:t>o</a:t>
            </a:r>
            <a:r>
              <a:rPr sz="2599" spc="-51" dirty="0"/>
              <a:t>r</a:t>
            </a:r>
            <a:r>
              <a:rPr sz="2599" spc="-269" dirty="0"/>
              <a:t>y</a:t>
            </a:r>
            <a:r>
              <a:rPr sz="2599" spc="-14" dirty="0"/>
              <a:t>,</a:t>
            </a:r>
            <a:r>
              <a:rPr sz="2599" spc="-56" dirty="0"/>
              <a:t> </a:t>
            </a:r>
            <a:r>
              <a:rPr sz="2599" spc="-70" dirty="0"/>
              <a:t>N</a:t>
            </a:r>
            <a:r>
              <a:rPr sz="2599" spc="-102" dirty="0"/>
              <a:t>e</a:t>
            </a:r>
            <a:r>
              <a:rPr sz="2599" spc="-88" dirty="0"/>
              <a:t>x</a:t>
            </a:r>
            <a:r>
              <a:rPr sz="2599" spc="-65" dirty="0"/>
              <a:t>u</a:t>
            </a:r>
            <a:r>
              <a:rPr sz="2599" spc="-9" dirty="0"/>
              <a:t>s</a:t>
            </a:r>
            <a:r>
              <a:rPr sz="2599" spc="-88" dirty="0"/>
              <a:t> </a:t>
            </a:r>
            <a:r>
              <a:rPr sz="2599" spc="-74" dirty="0"/>
              <a:t>e</a:t>
            </a:r>
            <a:r>
              <a:rPr sz="2599" spc="-19" dirty="0"/>
              <a:t>t</a:t>
            </a:r>
            <a:r>
              <a:rPr sz="2599" spc="-65" dirty="0"/>
              <a:t> </a:t>
            </a:r>
            <a:r>
              <a:rPr sz="2599" spc="-97" dirty="0"/>
              <a:t>P</a:t>
            </a:r>
            <a:r>
              <a:rPr sz="2599" spc="-102" dirty="0"/>
              <a:t>r</a:t>
            </a:r>
            <a:r>
              <a:rPr sz="2599" spc="-74" dirty="0"/>
              <a:t>o</a:t>
            </a:r>
            <a:r>
              <a:rPr sz="2599" spc="-51" dirty="0"/>
              <a:t>G</a:t>
            </a:r>
            <a:r>
              <a:rPr sz="2599" spc="-46" dirty="0"/>
              <a:t>e</a:t>
            </a:r>
            <a:r>
              <a:rPr sz="2599" spc="-19" dirty="0"/>
              <a:t>t</a:t>
            </a:r>
            <a:endParaRPr sz="2599" dirty="0"/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565786" y="1398327"/>
          <a:ext cx="4593304" cy="47798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847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61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900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2244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88140">
                <a:tc gridSpan="2">
                  <a:txBody>
                    <a:bodyPr/>
                    <a:lstStyle/>
                    <a:p>
                      <a:pPr marL="1700530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1100" b="1" dirty="0">
                          <a:latin typeface="Calibri"/>
                          <a:cs typeface="Calibri"/>
                        </a:rPr>
                        <a:t>Artifactory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2947" marB="0">
                    <a:lnL w="12700">
                      <a:solidFill>
                        <a:srgbClr val="DB8531"/>
                      </a:solidFill>
                      <a:prstDash val="solid"/>
                    </a:lnL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07314" algn="ct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1100" b="1" dirty="0">
                          <a:latin typeface="Calibri"/>
                          <a:cs typeface="Calibri"/>
                        </a:rPr>
                        <a:t>Nexus</a:t>
                      </a:r>
                      <a:r>
                        <a:rPr sz="1100" b="1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b="1" spc="10" dirty="0">
                          <a:latin typeface="Calibri"/>
                          <a:cs typeface="Calibri"/>
                        </a:rPr>
                        <a:t>3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2947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2720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100" b="1" dirty="0">
                          <a:latin typeface="Calibri"/>
                          <a:cs typeface="Calibri"/>
                        </a:rPr>
                        <a:t>ProGet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179" marB="0">
                    <a:lnR w="12700">
                      <a:solidFill>
                        <a:srgbClr val="DB8531"/>
                      </a:solidFill>
                      <a:prstDash val="solid"/>
                    </a:lnR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3897">
                <a:tc>
                  <a:txBody>
                    <a:bodyPr/>
                    <a:lstStyle/>
                    <a:p>
                      <a:pPr marL="4445">
                        <a:lnSpc>
                          <a:spcPct val="100000"/>
                        </a:lnSpc>
                      </a:pPr>
                      <a:r>
                        <a:rPr sz="1100" b="1" spc="5" dirty="0">
                          <a:latin typeface="Calibri"/>
                          <a:cs typeface="Calibri"/>
                        </a:rPr>
                        <a:t>GitLFS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DB8531"/>
                      </a:solidFill>
                      <a:prstDash val="solid"/>
                    </a:lnL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405765">
                        <a:lnSpc>
                          <a:spcPct val="100000"/>
                        </a:lnSpc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X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07950" algn="ctr">
                        <a:lnSpc>
                          <a:spcPct val="100000"/>
                        </a:lnSpc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X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DB8531"/>
                      </a:solidFill>
                      <a:prstDash val="solid"/>
                    </a:lnR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3897">
                <a:tc>
                  <a:txBody>
                    <a:bodyPr/>
                    <a:lstStyle/>
                    <a:p>
                      <a:pPr marL="4445">
                        <a:lnSpc>
                          <a:spcPct val="100000"/>
                        </a:lnSpc>
                      </a:pPr>
                      <a:r>
                        <a:rPr sz="1100" b="1" spc="10" dirty="0">
                          <a:latin typeface="Calibri"/>
                          <a:cs typeface="Calibri"/>
                        </a:rPr>
                        <a:t>Apt</a:t>
                      </a:r>
                      <a:r>
                        <a:rPr sz="1100" b="1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b="1" spc="5" dirty="0">
                          <a:latin typeface="Calibri"/>
                          <a:cs typeface="Calibri"/>
                        </a:rPr>
                        <a:t>(Debian)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DB8531"/>
                      </a:solidFill>
                      <a:prstDash val="solid"/>
                    </a:lnL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405765">
                        <a:lnSpc>
                          <a:spcPct val="100000"/>
                        </a:lnSpc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X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08585" algn="ctr">
                        <a:lnSpc>
                          <a:spcPct val="100000"/>
                        </a:lnSpc>
                      </a:pPr>
                      <a:r>
                        <a:rPr sz="1100" spc="10" dirty="0">
                          <a:latin typeface="Calibri"/>
                          <a:cs typeface="Calibri"/>
                        </a:rPr>
                        <a:t>X</a:t>
                      </a:r>
                      <a:r>
                        <a:rPr sz="11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spc="5" dirty="0">
                          <a:latin typeface="Calibri"/>
                          <a:cs typeface="Calibri"/>
                        </a:rPr>
                        <a:t>(C)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533400" algn="r">
                        <a:lnSpc>
                          <a:spcPct val="100000"/>
                        </a:lnSpc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X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R w="12700">
                      <a:solidFill>
                        <a:srgbClr val="DB8531"/>
                      </a:solidFill>
                      <a:prstDash val="solid"/>
                    </a:lnR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3896">
                <a:tc>
                  <a:txBody>
                    <a:bodyPr/>
                    <a:lstStyle/>
                    <a:p>
                      <a:pPr marL="4445">
                        <a:lnSpc>
                          <a:spcPct val="100000"/>
                        </a:lnSpc>
                      </a:pPr>
                      <a:r>
                        <a:rPr sz="1100" b="1" spc="10" dirty="0">
                          <a:latin typeface="Calibri"/>
                          <a:cs typeface="Calibri"/>
                        </a:rPr>
                        <a:t>Conan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DB8531"/>
                      </a:solidFill>
                      <a:prstDash val="solid"/>
                    </a:lnL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405765">
                        <a:lnSpc>
                          <a:spcPct val="100000"/>
                        </a:lnSpc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X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08585" algn="ctr">
                        <a:lnSpc>
                          <a:spcPct val="100000"/>
                        </a:lnSpc>
                      </a:pPr>
                      <a:r>
                        <a:rPr sz="1100" spc="10" dirty="0">
                          <a:latin typeface="Calibri"/>
                          <a:cs typeface="Calibri"/>
                        </a:rPr>
                        <a:t>X</a:t>
                      </a:r>
                      <a:r>
                        <a:rPr sz="11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spc="5" dirty="0">
                          <a:latin typeface="Calibri"/>
                          <a:cs typeface="Calibri"/>
                        </a:rPr>
                        <a:t>(C)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DB8531"/>
                      </a:solidFill>
                      <a:prstDash val="solid"/>
                    </a:lnR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2483">
                <a:tc>
                  <a:txBody>
                    <a:bodyPr/>
                    <a:lstStyle/>
                    <a:p>
                      <a:pPr marL="4445">
                        <a:lnSpc>
                          <a:spcPct val="100000"/>
                        </a:lnSpc>
                      </a:pPr>
                      <a:r>
                        <a:rPr sz="1100" b="1" spc="-10" dirty="0">
                          <a:latin typeface="Calibri"/>
                          <a:cs typeface="Calibri"/>
                        </a:rPr>
                        <a:t>CPAN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DB8531"/>
                      </a:solidFill>
                      <a:prstDash val="solid"/>
                    </a:lnL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09855" algn="ctr">
                        <a:lnSpc>
                          <a:spcPct val="100000"/>
                        </a:lnSpc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C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DB8531"/>
                      </a:solidFill>
                      <a:prstDash val="solid"/>
                    </a:lnR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3896">
                <a:tc>
                  <a:txBody>
                    <a:bodyPr/>
                    <a:lstStyle/>
                    <a:p>
                      <a:pPr marL="4445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100" b="1" spc="-15" dirty="0">
                          <a:latin typeface="Calibri"/>
                          <a:cs typeface="Calibri"/>
                        </a:rPr>
                        <a:t>ELPA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179" marB="0">
                    <a:lnL w="12700">
                      <a:solidFill>
                        <a:srgbClr val="DB8531"/>
                      </a:solidFill>
                      <a:prstDash val="solid"/>
                    </a:lnL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09855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C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179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DB8531"/>
                      </a:solidFill>
                      <a:prstDash val="solid"/>
                    </a:lnR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3897">
                <a:tc>
                  <a:txBody>
                    <a:bodyPr/>
                    <a:lstStyle/>
                    <a:p>
                      <a:pPr marL="4445">
                        <a:lnSpc>
                          <a:spcPct val="100000"/>
                        </a:lnSpc>
                      </a:pPr>
                      <a:r>
                        <a:rPr sz="1100" b="1" spc="5" dirty="0">
                          <a:latin typeface="Calibri"/>
                          <a:cs typeface="Calibri"/>
                        </a:rPr>
                        <a:t>Helm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DB8531"/>
                      </a:solidFill>
                      <a:prstDash val="solid"/>
                    </a:lnL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405765">
                        <a:lnSpc>
                          <a:spcPct val="100000"/>
                        </a:lnSpc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X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08585" algn="ctr">
                        <a:lnSpc>
                          <a:spcPct val="100000"/>
                        </a:lnSpc>
                      </a:pPr>
                      <a:r>
                        <a:rPr sz="1100" spc="10" dirty="0">
                          <a:latin typeface="Calibri"/>
                          <a:cs typeface="Calibri"/>
                        </a:rPr>
                        <a:t>X</a:t>
                      </a:r>
                      <a:r>
                        <a:rPr sz="11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spc="5" dirty="0">
                          <a:latin typeface="Calibri"/>
                          <a:cs typeface="Calibri"/>
                        </a:rPr>
                        <a:t>(C)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533400" algn="r">
                        <a:lnSpc>
                          <a:spcPct val="100000"/>
                        </a:lnSpc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X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R w="12700">
                      <a:solidFill>
                        <a:srgbClr val="DB8531"/>
                      </a:solidFill>
                      <a:prstDash val="solid"/>
                    </a:lnR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83896">
                <a:tc>
                  <a:txBody>
                    <a:bodyPr/>
                    <a:lstStyle/>
                    <a:p>
                      <a:pPr marL="4445">
                        <a:lnSpc>
                          <a:spcPct val="100000"/>
                        </a:lnSpc>
                      </a:pPr>
                      <a:r>
                        <a:rPr sz="1100" b="1" spc="5" dirty="0">
                          <a:latin typeface="Calibri"/>
                          <a:cs typeface="Calibri"/>
                        </a:rPr>
                        <a:t>Eclipse</a:t>
                      </a:r>
                      <a:r>
                        <a:rPr sz="1100" b="1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b="1" spc="10" dirty="0">
                          <a:latin typeface="Calibri"/>
                          <a:cs typeface="Calibri"/>
                        </a:rPr>
                        <a:t>P2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DB8531"/>
                      </a:solidFill>
                      <a:prstDash val="solid"/>
                    </a:lnL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405765">
                        <a:lnSpc>
                          <a:spcPct val="100000"/>
                        </a:lnSpc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X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08585" algn="ctr">
                        <a:lnSpc>
                          <a:spcPct val="100000"/>
                        </a:lnSpc>
                      </a:pPr>
                      <a:r>
                        <a:rPr sz="1100" spc="10" dirty="0">
                          <a:latin typeface="Calibri"/>
                          <a:cs typeface="Calibri"/>
                        </a:rPr>
                        <a:t>X</a:t>
                      </a:r>
                      <a:r>
                        <a:rPr sz="11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spc="5" dirty="0">
                          <a:latin typeface="Calibri"/>
                          <a:cs typeface="Calibri"/>
                        </a:rPr>
                        <a:t>(C)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DB8531"/>
                      </a:solidFill>
                      <a:prstDash val="solid"/>
                    </a:lnR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83896">
                <a:tc>
                  <a:txBody>
                    <a:bodyPr/>
                    <a:lstStyle/>
                    <a:p>
                      <a:pPr marL="4445">
                        <a:lnSpc>
                          <a:spcPct val="100000"/>
                        </a:lnSpc>
                      </a:pPr>
                      <a:r>
                        <a:rPr sz="1100" b="1" dirty="0">
                          <a:latin typeface="Calibri"/>
                          <a:cs typeface="Calibri"/>
                        </a:rPr>
                        <a:t>R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DB8531"/>
                      </a:solidFill>
                      <a:prstDash val="solid"/>
                    </a:lnL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405765">
                        <a:lnSpc>
                          <a:spcPct val="100000"/>
                        </a:lnSpc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X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08585" algn="ctr">
                        <a:lnSpc>
                          <a:spcPct val="100000"/>
                        </a:lnSpc>
                      </a:pPr>
                      <a:r>
                        <a:rPr sz="1100" spc="10" dirty="0">
                          <a:latin typeface="Calibri"/>
                          <a:cs typeface="Calibri"/>
                        </a:rPr>
                        <a:t>X</a:t>
                      </a:r>
                      <a:r>
                        <a:rPr sz="11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spc="5" dirty="0">
                          <a:latin typeface="Calibri"/>
                          <a:cs typeface="Calibri"/>
                        </a:rPr>
                        <a:t>(C)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DB8531"/>
                      </a:solidFill>
                      <a:prstDash val="solid"/>
                    </a:lnR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83897">
                <a:tc>
                  <a:txBody>
                    <a:bodyPr/>
                    <a:lstStyle/>
                    <a:p>
                      <a:pPr marL="4445">
                        <a:lnSpc>
                          <a:spcPct val="100000"/>
                        </a:lnSpc>
                      </a:pPr>
                      <a:r>
                        <a:rPr sz="1100" b="1" spc="5" dirty="0">
                          <a:latin typeface="Calibri"/>
                          <a:cs typeface="Calibri"/>
                        </a:rPr>
                        <a:t>Chef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DB8531"/>
                      </a:solidFill>
                      <a:prstDash val="solid"/>
                    </a:lnL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405765">
                        <a:lnSpc>
                          <a:spcPct val="100000"/>
                        </a:lnSpc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X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09855" algn="ctr">
                        <a:lnSpc>
                          <a:spcPct val="100000"/>
                        </a:lnSpc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C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DB8531"/>
                      </a:solidFill>
                      <a:prstDash val="solid"/>
                    </a:lnR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82482">
                <a:tc>
                  <a:txBody>
                    <a:bodyPr/>
                    <a:lstStyle/>
                    <a:p>
                      <a:pPr marL="4445">
                        <a:lnSpc>
                          <a:spcPct val="100000"/>
                        </a:lnSpc>
                      </a:pPr>
                      <a:r>
                        <a:rPr sz="1100" b="1" spc="5" dirty="0">
                          <a:latin typeface="Calibri"/>
                          <a:cs typeface="Calibri"/>
                        </a:rPr>
                        <a:t>CocoaPods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DB8531"/>
                      </a:solidFill>
                      <a:prstDash val="solid"/>
                    </a:lnL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405765">
                        <a:lnSpc>
                          <a:spcPct val="100000"/>
                        </a:lnSpc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X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07950" algn="ctr">
                        <a:lnSpc>
                          <a:spcPct val="100000"/>
                        </a:lnSpc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X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DB8531"/>
                      </a:solidFill>
                      <a:prstDash val="solid"/>
                    </a:lnR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83897">
                <a:tc>
                  <a:txBody>
                    <a:bodyPr/>
                    <a:lstStyle/>
                    <a:p>
                      <a:pPr marL="4445">
                        <a:lnSpc>
                          <a:spcPct val="100000"/>
                        </a:lnSpc>
                      </a:pPr>
                      <a:r>
                        <a:rPr sz="1100" b="1" spc="10" dirty="0">
                          <a:latin typeface="Calibri"/>
                          <a:cs typeface="Calibri"/>
                        </a:rPr>
                        <a:t>Go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DB8531"/>
                      </a:solidFill>
                      <a:prstDash val="solid"/>
                    </a:lnL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405765">
                        <a:lnSpc>
                          <a:spcPct val="100000"/>
                        </a:lnSpc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X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07950" algn="ctr">
                        <a:lnSpc>
                          <a:spcPct val="100000"/>
                        </a:lnSpc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X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DB8531"/>
                      </a:solidFill>
                      <a:prstDash val="solid"/>
                    </a:lnR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83896">
                <a:tc>
                  <a:txBody>
                    <a:bodyPr/>
                    <a:lstStyle/>
                    <a:p>
                      <a:pPr marL="4445">
                        <a:lnSpc>
                          <a:spcPct val="100000"/>
                        </a:lnSpc>
                      </a:pPr>
                      <a:r>
                        <a:rPr sz="1100" b="1" spc="5" dirty="0">
                          <a:latin typeface="Calibri"/>
                          <a:cs typeface="Calibri"/>
                        </a:rPr>
                        <a:t>Gradle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DB8531"/>
                      </a:solidFill>
                      <a:prstDash val="solid"/>
                    </a:lnL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405765">
                        <a:lnSpc>
                          <a:spcPct val="100000"/>
                        </a:lnSpc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X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08585" algn="ctr">
                        <a:lnSpc>
                          <a:spcPct val="100000"/>
                        </a:lnSpc>
                      </a:pPr>
                      <a:r>
                        <a:rPr sz="1100" spc="5" dirty="0">
                          <a:latin typeface="Calibri"/>
                          <a:cs typeface="Calibri"/>
                        </a:rPr>
                        <a:t>{X}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DB8531"/>
                      </a:solidFill>
                      <a:prstDash val="solid"/>
                    </a:lnR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83896">
                <a:tc>
                  <a:txBody>
                    <a:bodyPr/>
                    <a:lstStyle/>
                    <a:p>
                      <a:pPr marL="4445">
                        <a:lnSpc>
                          <a:spcPct val="100000"/>
                        </a:lnSpc>
                      </a:pPr>
                      <a:r>
                        <a:rPr sz="1100" b="1" spc="10" dirty="0">
                          <a:latin typeface="Calibri"/>
                          <a:cs typeface="Calibri"/>
                        </a:rPr>
                        <a:t>Ivy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DB8531"/>
                      </a:solidFill>
                      <a:prstDash val="solid"/>
                    </a:lnL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405765">
                        <a:lnSpc>
                          <a:spcPct val="100000"/>
                        </a:lnSpc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X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08585" algn="ctr">
                        <a:lnSpc>
                          <a:spcPct val="100000"/>
                        </a:lnSpc>
                      </a:pPr>
                      <a:r>
                        <a:rPr sz="1100" spc="5" dirty="0">
                          <a:latin typeface="Calibri"/>
                          <a:cs typeface="Calibri"/>
                        </a:rPr>
                        <a:t>{X}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DB8531"/>
                      </a:solidFill>
                      <a:prstDash val="solid"/>
                    </a:lnR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83897">
                <a:tc>
                  <a:txBody>
                    <a:bodyPr/>
                    <a:lstStyle/>
                    <a:p>
                      <a:pPr marL="4445">
                        <a:lnSpc>
                          <a:spcPct val="100000"/>
                        </a:lnSpc>
                      </a:pPr>
                      <a:r>
                        <a:rPr sz="1100" b="1" spc="10" dirty="0">
                          <a:latin typeface="Calibri"/>
                          <a:cs typeface="Calibri"/>
                        </a:rPr>
                        <a:t>Opkg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DB8531"/>
                      </a:solidFill>
                      <a:prstDash val="solid"/>
                    </a:lnL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405765">
                        <a:lnSpc>
                          <a:spcPct val="100000"/>
                        </a:lnSpc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X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DB8531"/>
                      </a:solidFill>
                      <a:prstDash val="solid"/>
                    </a:lnR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82482">
                <a:tc>
                  <a:txBody>
                    <a:bodyPr/>
                    <a:lstStyle/>
                    <a:p>
                      <a:pPr marL="4445">
                        <a:lnSpc>
                          <a:spcPct val="100000"/>
                        </a:lnSpc>
                      </a:pPr>
                      <a:r>
                        <a:rPr sz="1100" b="1" spc="10" dirty="0">
                          <a:latin typeface="Calibri"/>
                          <a:cs typeface="Calibri"/>
                        </a:rPr>
                        <a:t>PHP</a:t>
                      </a:r>
                      <a:r>
                        <a:rPr sz="1100" b="1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b="1" spc="10" dirty="0">
                          <a:latin typeface="Calibri"/>
                          <a:cs typeface="Calibri"/>
                        </a:rPr>
                        <a:t>Composer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DB8531"/>
                      </a:solidFill>
                      <a:prstDash val="solid"/>
                    </a:lnL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405765">
                        <a:lnSpc>
                          <a:spcPct val="100000"/>
                        </a:lnSpc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X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09855" algn="ctr">
                        <a:lnSpc>
                          <a:spcPct val="100000"/>
                        </a:lnSpc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C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DB8531"/>
                      </a:solidFill>
                      <a:prstDash val="solid"/>
                    </a:lnR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83897">
                <a:tc>
                  <a:txBody>
                    <a:bodyPr/>
                    <a:lstStyle/>
                    <a:p>
                      <a:pPr marL="4445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100" b="1" spc="5" dirty="0">
                          <a:latin typeface="Calibri"/>
                          <a:cs typeface="Calibri"/>
                        </a:rPr>
                        <a:t>Puppet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179" marB="0">
                    <a:lnL w="12700">
                      <a:solidFill>
                        <a:srgbClr val="DB8531"/>
                      </a:solidFill>
                      <a:prstDash val="solid"/>
                    </a:lnL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405765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X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179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09855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C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179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DB8531"/>
                      </a:solidFill>
                      <a:prstDash val="solid"/>
                    </a:lnR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83896">
                <a:tc>
                  <a:txBody>
                    <a:bodyPr/>
                    <a:lstStyle/>
                    <a:p>
                      <a:pPr marL="4445">
                        <a:lnSpc>
                          <a:spcPct val="100000"/>
                        </a:lnSpc>
                      </a:pPr>
                      <a:r>
                        <a:rPr sz="1100" b="1" dirty="0">
                          <a:latin typeface="Calibri"/>
                          <a:cs typeface="Calibri"/>
                        </a:rPr>
                        <a:t>SBT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DB8531"/>
                      </a:solidFill>
                      <a:prstDash val="solid"/>
                    </a:lnL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405765">
                        <a:lnSpc>
                          <a:spcPct val="100000"/>
                        </a:lnSpc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X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08585" algn="ctr">
                        <a:lnSpc>
                          <a:spcPct val="100000"/>
                        </a:lnSpc>
                      </a:pPr>
                      <a:r>
                        <a:rPr sz="1100" spc="5" dirty="0">
                          <a:latin typeface="Calibri"/>
                          <a:cs typeface="Calibri"/>
                        </a:rPr>
                        <a:t>{X}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DB8531"/>
                      </a:solidFill>
                      <a:prstDash val="solid"/>
                    </a:lnR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83896">
                <a:tc>
                  <a:txBody>
                    <a:bodyPr/>
                    <a:lstStyle/>
                    <a:p>
                      <a:pPr marL="4445">
                        <a:lnSpc>
                          <a:spcPct val="100000"/>
                        </a:lnSpc>
                      </a:pPr>
                      <a:r>
                        <a:rPr sz="1100" b="1" spc="-10" dirty="0">
                          <a:latin typeface="Calibri"/>
                          <a:cs typeface="Calibri"/>
                        </a:rPr>
                        <a:t>Vagrant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DB8531"/>
                      </a:solidFill>
                      <a:prstDash val="solid"/>
                    </a:lnL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405765">
                        <a:lnSpc>
                          <a:spcPct val="100000"/>
                        </a:lnSpc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X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DB8531"/>
                      </a:solidFill>
                      <a:prstDash val="solid"/>
                    </a:lnR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83896">
                <a:tc>
                  <a:txBody>
                    <a:bodyPr/>
                    <a:lstStyle/>
                    <a:p>
                      <a:pPr marL="4445">
                        <a:lnSpc>
                          <a:spcPct val="100000"/>
                        </a:lnSpc>
                      </a:pPr>
                      <a:r>
                        <a:rPr sz="1100" b="1" spc="5" dirty="0">
                          <a:latin typeface="Calibri"/>
                          <a:cs typeface="Calibri"/>
                        </a:rPr>
                        <a:t>Romp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DB8531"/>
                      </a:solidFill>
                      <a:prstDash val="solid"/>
                    </a:lnL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533400" algn="r">
                        <a:lnSpc>
                          <a:spcPct val="100000"/>
                        </a:lnSpc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X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R w="12700">
                      <a:solidFill>
                        <a:srgbClr val="DB8531"/>
                      </a:solidFill>
                      <a:prstDash val="solid"/>
                    </a:lnR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83897">
                <a:tc>
                  <a:txBody>
                    <a:bodyPr/>
                    <a:lstStyle/>
                    <a:p>
                      <a:pPr marL="4445">
                        <a:lnSpc>
                          <a:spcPct val="100000"/>
                        </a:lnSpc>
                      </a:pPr>
                      <a:r>
                        <a:rPr sz="1100" b="1" dirty="0">
                          <a:latin typeface="Calibri"/>
                          <a:cs typeface="Calibri"/>
                        </a:rPr>
                        <a:t>VSIX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DB8531"/>
                      </a:solidFill>
                      <a:prstDash val="solid"/>
                    </a:lnL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533400" algn="r">
                        <a:lnSpc>
                          <a:spcPct val="100000"/>
                        </a:lnSpc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X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R w="12700">
                      <a:solidFill>
                        <a:srgbClr val="DB8531"/>
                      </a:solidFill>
                      <a:prstDash val="solid"/>
                    </a:lnR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182482">
                <a:tc>
                  <a:txBody>
                    <a:bodyPr/>
                    <a:lstStyle/>
                    <a:p>
                      <a:pPr marL="4445">
                        <a:lnSpc>
                          <a:spcPct val="100000"/>
                        </a:lnSpc>
                      </a:pPr>
                      <a:r>
                        <a:rPr sz="1100" b="1" spc="10" dirty="0">
                          <a:latin typeface="Calibri"/>
                          <a:cs typeface="Calibri"/>
                        </a:rPr>
                        <a:t>Upack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DB8531"/>
                      </a:solidFill>
                      <a:prstDash val="solid"/>
                    </a:lnL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533400" algn="r">
                        <a:lnSpc>
                          <a:spcPct val="100000"/>
                        </a:lnSpc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X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R w="12700">
                      <a:solidFill>
                        <a:srgbClr val="DB8531"/>
                      </a:solidFill>
                      <a:prstDash val="solid"/>
                    </a:lnR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183897">
                <a:tc>
                  <a:txBody>
                    <a:bodyPr/>
                    <a:lstStyle/>
                    <a:p>
                      <a:pPr marL="4445">
                        <a:lnSpc>
                          <a:spcPct val="100000"/>
                        </a:lnSpc>
                      </a:pPr>
                      <a:r>
                        <a:rPr sz="1100" b="1" spc="10" dirty="0">
                          <a:latin typeface="Calibri"/>
                          <a:cs typeface="Calibri"/>
                        </a:rPr>
                        <a:t>Conda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DB8531"/>
                      </a:solidFill>
                      <a:prstDash val="solid"/>
                    </a:lnL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405765">
                        <a:lnSpc>
                          <a:spcPct val="100000"/>
                        </a:lnSpc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X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07950" algn="ctr">
                        <a:lnSpc>
                          <a:spcPct val="100000"/>
                        </a:lnSpc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X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DB8531"/>
                      </a:solidFill>
                      <a:prstDash val="solid"/>
                    </a:lnR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183896">
                <a:tc>
                  <a:txBody>
                    <a:bodyPr/>
                    <a:lstStyle/>
                    <a:p>
                      <a:pPr marL="4445">
                        <a:lnSpc>
                          <a:spcPct val="100000"/>
                        </a:lnSpc>
                      </a:pPr>
                      <a:r>
                        <a:rPr sz="1100" b="1" spc="10" dirty="0">
                          <a:latin typeface="Calibri"/>
                          <a:cs typeface="Calibri"/>
                        </a:rPr>
                        <a:t>APK</a:t>
                      </a:r>
                      <a:r>
                        <a:rPr sz="1100" b="1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b="1" spc="5" dirty="0">
                          <a:latin typeface="Calibri"/>
                          <a:cs typeface="Calibri"/>
                        </a:rPr>
                        <a:t>(Alpine</a:t>
                      </a:r>
                      <a:r>
                        <a:rPr sz="1100" b="1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b="1" spc="5" dirty="0">
                          <a:latin typeface="Calibri"/>
                          <a:cs typeface="Calibri"/>
                        </a:rPr>
                        <a:t>Linux)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DB8531"/>
                      </a:solidFill>
                      <a:prstDash val="solid"/>
                    </a:lnL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405765">
                        <a:lnSpc>
                          <a:spcPct val="100000"/>
                        </a:lnSpc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X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09855" algn="ctr">
                        <a:lnSpc>
                          <a:spcPct val="100000"/>
                        </a:lnSpc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C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DB8531"/>
                      </a:solidFill>
                      <a:prstDash val="solid"/>
                    </a:lnR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183896">
                <a:tc>
                  <a:txBody>
                    <a:bodyPr/>
                    <a:lstStyle/>
                    <a:p>
                      <a:pPr marL="4445">
                        <a:lnSpc>
                          <a:spcPct val="100000"/>
                        </a:lnSpc>
                      </a:pPr>
                      <a:r>
                        <a:rPr sz="1100" b="1" spc="5" dirty="0">
                          <a:latin typeface="Calibri"/>
                          <a:cs typeface="Calibri"/>
                        </a:rPr>
                        <a:t>Android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DB8531"/>
                      </a:solidFill>
                      <a:prstDash val="solid"/>
                    </a:lnL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405765">
                        <a:lnSpc>
                          <a:spcPct val="100000"/>
                        </a:lnSpc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X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DB8531"/>
                      </a:solidFill>
                      <a:prstDash val="solid"/>
                    </a:lnR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  <a:tr h="183896">
                <a:tc>
                  <a:txBody>
                    <a:bodyPr/>
                    <a:lstStyle/>
                    <a:p>
                      <a:pPr marL="4445">
                        <a:lnSpc>
                          <a:spcPct val="100000"/>
                        </a:lnSpc>
                      </a:pPr>
                      <a:r>
                        <a:rPr sz="1100" b="1" spc="5" dirty="0">
                          <a:latin typeface="Calibri"/>
                          <a:cs typeface="Calibri"/>
                        </a:rPr>
                        <a:t>MSBuild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DB8531"/>
                      </a:solidFill>
                      <a:prstDash val="solid"/>
                    </a:lnL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405765">
                        <a:lnSpc>
                          <a:spcPct val="100000"/>
                        </a:lnSpc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X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DB8531"/>
                      </a:solidFill>
                      <a:prstDash val="solid"/>
                    </a:lnR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5"/>
                  </a:ext>
                </a:extLst>
              </a:tr>
            </a:tbl>
          </a:graphicData>
        </a:graphic>
      </p:graphicFrame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46739" y="1619709"/>
            <a:ext cx="3958034" cy="1414594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5354453" y="3086150"/>
            <a:ext cx="4640459" cy="2101046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367790">
              <a:spcBef>
                <a:spcPts val="121"/>
              </a:spcBef>
            </a:pPr>
            <a:r>
              <a:rPr sz="1439" u="heavy" spc="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</a:rPr>
              <a:t>https://</a:t>
            </a:r>
            <a:r>
              <a:rPr sz="1439" u="heavy" spc="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3"/>
              </a:rPr>
              <a:t>www.eficode.com/blog/artifactory-nexus-proget</a:t>
            </a:r>
            <a:endParaRPr sz="1439">
              <a:latin typeface="Calibri"/>
              <a:cs typeface="Calibri"/>
            </a:endParaRPr>
          </a:p>
          <a:p>
            <a:pPr marL="243425" indent="-232226">
              <a:spcBef>
                <a:spcPts val="1165"/>
              </a:spcBef>
              <a:buFont typeface="Wingdings"/>
              <a:buChar char=""/>
              <a:tabLst>
                <a:tab pos="244014" algn="l"/>
              </a:tabLst>
            </a:pPr>
            <a:r>
              <a:rPr sz="1299" dirty="0">
                <a:solidFill>
                  <a:srgbClr val="0F181F"/>
                </a:solidFill>
                <a:latin typeface="Arial MT"/>
                <a:cs typeface="Arial MT"/>
              </a:rPr>
              <a:t>X=</a:t>
            </a:r>
            <a:r>
              <a:rPr sz="1299" spc="-42" dirty="0">
                <a:solidFill>
                  <a:srgbClr val="0F181F"/>
                </a:solidFill>
                <a:latin typeface="Arial MT"/>
                <a:cs typeface="Arial MT"/>
              </a:rPr>
              <a:t> </a:t>
            </a:r>
            <a:r>
              <a:rPr sz="1299" dirty="0">
                <a:solidFill>
                  <a:srgbClr val="0F181F"/>
                </a:solidFill>
                <a:latin typeface="Arial MT"/>
                <a:cs typeface="Arial MT"/>
              </a:rPr>
              <a:t>commercial</a:t>
            </a:r>
            <a:endParaRPr sz="1299">
              <a:latin typeface="Arial MT"/>
              <a:cs typeface="Arial MT"/>
            </a:endParaRPr>
          </a:p>
          <a:p>
            <a:pPr marL="243425" indent="-232226">
              <a:spcBef>
                <a:spcPts val="780"/>
              </a:spcBef>
              <a:buFont typeface="Wingdings"/>
              <a:buChar char=""/>
              <a:tabLst>
                <a:tab pos="244014" algn="l"/>
              </a:tabLst>
            </a:pPr>
            <a:r>
              <a:rPr sz="1299" dirty="0">
                <a:solidFill>
                  <a:srgbClr val="0F181F"/>
                </a:solidFill>
                <a:latin typeface="Arial MT"/>
                <a:cs typeface="Arial MT"/>
              </a:rPr>
              <a:t>C=</a:t>
            </a:r>
            <a:r>
              <a:rPr sz="1299" spc="-60" dirty="0">
                <a:solidFill>
                  <a:srgbClr val="0F181F"/>
                </a:solidFill>
                <a:latin typeface="Arial MT"/>
                <a:cs typeface="Arial MT"/>
              </a:rPr>
              <a:t> </a:t>
            </a:r>
            <a:r>
              <a:rPr sz="1299" spc="-5" dirty="0">
                <a:solidFill>
                  <a:srgbClr val="0F181F"/>
                </a:solidFill>
                <a:latin typeface="Arial MT"/>
                <a:cs typeface="Arial MT"/>
              </a:rPr>
              <a:t>community</a:t>
            </a:r>
            <a:endParaRPr sz="1299">
              <a:latin typeface="Arial MT"/>
              <a:cs typeface="Arial MT"/>
            </a:endParaRPr>
          </a:p>
          <a:p>
            <a:pPr marL="243425" indent="-232226">
              <a:spcBef>
                <a:spcPts val="794"/>
              </a:spcBef>
              <a:buFont typeface="Wingdings"/>
              <a:buChar char=""/>
              <a:tabLst>
                <a:tab pos="244014" algn="l"/>
              </a:tabLst>
            </a:pPr>
            <a:r>
              <a:rPr sz="1299" dirty="0">
                <a:solidFill>
                  <a:srgbClr val="0F181F"/>
                </a:solidFill>
                <a:latin typeface="Arial MT"/>
                <a:cs typeface="Arial MT"/>
              </a:rPr>
              <a:t>U=</a:t>
            </a:r>
            <a:r>
              <a:rPr sz="1299" spc="-46" dirty="0">
                <a:solidFill>
                  <a:srgbClr val="0F181F"/>
                </a:solidFill>
                <a:latin typeface="Arial MT"/>
                <a:cs typeface="Arial MT"/>
              </a:rPr>
              <a:t> </a:t>
            </a:r>
            <a:r>
              <a:rPr sz="1299" spc="-5" dirty="0">
                <a:solidFill>
                  <a:srgbClr val="0F181F"/>
                </a:solidFill>
                <a:latin typeface="Arial MT"/>
                <a:cs typeface="Arial MT"/>
              </a:rPr>
              <a:t>Non</a:t>
            </a:r>
            <a:r>
              <a:rPr sz="1299" spc="-42" dirty="0">
                <a:solidFill>
                  <a:srgbClr val="0F181F"/>
                </a:solidFill>
                <a:latin typeface="Arial MT"/>
                <a:cs typeface="Arial MT"/>
              </a:rPr>
              <a:t> </a:t>
            </a:r>
            <a:r>
              <a:rPr sz="1299" dirty="0">
                <a:solidFill>
                  <a:srgbClr val="0F181F"/>
                </a:solidFill>
                <a:latin typeface="Arial MT"/>
                <a:cs typeface="Arial MT"/>
              </a:rPr>
              <a:t>officiel</a:t>
            </a:r>
            <a:endParaRPr sz="1299">
              <a:latin typeface="Arial MT"/>
              <a:cs typeface="Arial MT"/>
            </a:endParaRPr>
          </a:p>
          <a:p>
            <a:pPr marL="243425" indent="-232226">
              <a:spcBef>
                <a:spcPts val="780"/>
              </a:spcBef>
              <a:buFont typeface="Wingdings"/>
              <a:buChar char=""/>
              <a:tabLst>
                <a:tab pos="244014" algn="l"/>
              </a:tabLst>
            </a:pPr>
            <a:r>
              <a:rPr sz="1299" dirty="0">
                <a:solidFill>
                  <a:srgbClr val="0F181F"/>
                </a:solidFill>
                <a:latin typeface="Arial MT"/>
                <a:cs typeface="Arial MT"/>
              </a:rPr>
              <a:t>“()”</a:t>
            </a:r>
            <a:r>
              <a:rPr sz="1299" spc="5" dirty="0">
                <a:solidFill>
                  <a:srgbClr val="0F181F"/>
                </a:solidFill>
                <a:latin typeface="Arial MT"/>
                <a:cs typeface="Arial MT"/>
              </a:rPr>
              <a:t> </a:t>
            </a:r>
            <a:r>
              <a:rPr sz="1299" dirty="0">
                <a:solidFill>
                  <a:srgbClr val="0F181F"/>
                </a:solidFill>
                <a:latin typeface="Arial MT"/>
                <a:cs typeface="Arial MT"/>
              </a:rPr>
              <a:t>pris</a:t>
            </a:r>
            <a:r>
              <a:rPr sz="1299" spc="-5" dirty="0">
                <a:solidFill>
                  <a:srgbClr val="0F181F"/>
                </a:solidFill>
                <a:latin typeface="Arial MT"/>
                <a:cs typeface="Arial MT"/>
              </a:rPr>
              <a:t> </a:t>
            </a:r>
            <a:r>
              <a:rPr sz="1299" dirty="0">
                <a:solidFill>
                  <a:srgbClr val="0F181F"/>
                </a:solidFill>
                <a:latin typeface="Arial MT"/>
                <a:cs typeface="Arial MT"/>
              </a:rPr>
              <a:t>en</a:t>
            </a:r>
            <a:r>
              <a:rPr sz="1299" spc="-5" dirty="0">
                <a:solidFill>
                  <a:srgbClr val="0F181F"/>
                </a:solidFill>
                <a:latin typeface="Arial MT"/>
                <a:cs typeface="Arial MT"/>
              </a:rPr>
              <a:t> </a:t>
            </a:r>
            <a:r>
              <a:rPr sz="1299" dirty="0">
                <a:solidFill>
                  <a:srgbClr val="0F181F"/>
                </a:solidFill>
                <a:latin typeface="Arial MT"/>
                <a:cs typeface="Arial MT"/>
              </a:rPr>
              <a:t>charge</a:t>
            </a:r>
            <a:r>
              <a:rPr sz="1299" spc="-9" dirty="0">
                <a:solidFill>
                  <a:srgbClr val="0F181F"/>
                </a:solidFill>
                <a:latin typeface="Arial MT"/>
                <a:cs typeface="Arial MT"/>
              </a:rPr>
              <a:t> </a:t>
            </a:r>
            <a:r>
              <a:rPr sz="1299" dirty="0">
                <a:solidFill>
                  <a:srgbClr val="0F181F"/>
                </a:solidFill>
                <a:latin typeface="Arial MT"/>
                <a:cs typeface="Arial MT"/>
              </a:rPr>
              <a:t>dans</a:t>
            </a:r>
            <a:r>
              <a:rPr sz="1299" spc="-9" dirty="0">
                <a:solidFill>
                  <a:srgbClr val="0F181F"/>
                </a:solidFill>
                <a:latin typeface="Arial MT"/>
                <a:cs typeface="Arial MT"/>
              </a:rPr>
              <a:t> </a:t>
            </a:r>
            <a:r>
              <a:rPr sz="1299" spc="5" dirty="0">
                <a:solidFill>
                  <a:srgbClr val="0F181F"/>
                </a:solidFill>
                <a:latin typeface="Arial MT"/>
                <a:cs typeface="Arial MT"/>
              </a:rPr>
              <a:t>la</a:t>
            </a:r>
            <a:r>
              <a:rPr sz="1299" spc="-9" dirty="0">
                <a:solidFill>
                  <a:srgbClr val="0F181F"/>
                </a:solidFill>
                <a:latin typeface="Arial MT"/>
                <a:cs typeface="Arial MT"/>
              </a:rPr>
              <a:t> </a:t>
            </a:r>
            <a:r>
              <a:rPr sz="1299" dirty="0">
                <a:solidFill>
                  <a:srgbClr val="0F181F"/>
                </a:solidFill>
                <a:latin typeface="Arial MT"/>
                <a:cs typeface="Arial MT"/>
              </a:rPr>
              <a:t>dernière</a:t>
            </a:r>
            <a:r>
              <a:rPr sz="1299" spc="-19" dirty="0">
                <a:solidFill>
                  <a:srgbClr val="0F181F"/>
                </a:solidFill>
                <a:latin typeface="Arial MT"/>
                <a:cs typeface="Arial MT"/>
              </a:rPr>
              <a:t> </a:t>
            </a:r>
            <a:r>
              <a:rPr sz="1299" spc="-5" dirty="0">
                <a:solidFill>
                  <a:srgbClr val="0F181F"/>
                </a:solidFill>
                <a:latin typeface="Arial MT"/>
                <a:cs typeface="Arial MT"/>
              </a:rPr>
              <a:t>révision</a:t>
            </a:r>
            <a:endParaRPr sz="1299">
              <a:latin typeface="Arial MT"/>
              <a:cs typeface="Arial MT"/>
            </a:endParaRPr>
          </a:p>
          <a:p>
            <a:pPr marL="243425" marR="350697" indent="-232226">
              <a:lnSpc>
                <a:spcPts val="2348"/>
              </a:lnSpc>
              <a:spcBef>
                <a:spcPts val="84"/>
              </a:spcBef>
              <a:buFont typeface="Wingdings"/>
              <a:buChar char=""/>
              <a:tabLst>
                <a:tab pos="244014" algn="l"/>
              </a:tabLst>
            </a:pPr>
            <a:r>
              <a:rPr sz="1299" spc="-5" dirty="0">
                <a:solidFill>
                  <a:srgbClr val="0F181F"/>
                </a:solidFill>
                <a:latin typeface="Arial MT"/>
                <a:cs typeface="Arial MT"/>
              </a:rPr>
              <a:t>“{}”</a:t>
            </a:r>
            <a:r>
              <a:rPr sz="1299" spc="9" dirty="0">
                <a:solidFill>
                  <a:srgbClr val="0F181F"/>
                </a:solidFill>
                <a:latin typeface="Arial MT"/>
                <a:cs typeface="Arial MT"/>
              </a:rPr>
              <a:t> </a:t>
            </a:r>
            <a:r>
              <a:rPr sz="1299" dirty="0">
                <a:solidFill>
                  <a:srgbClr val="0F181F"/>
                </a:solidFill>
                <a:latin typeface="Arial MT"/>
                <a:cs typeface="Arial MT"/>
              </a:rPr>
              <a:t>pris</a:t>
            </a:r>
            <a:r>
              <a:rPr sz="1299" spc="5" dirty="0">
                <a:solidFill>
                  <a:srgbClr val="0F181F"/>
                </a:solidFill>
                <a:latin typeface="Arial MT"/>
                <a:cs typeface="Arial MT"/>
              </a:rPr>
              <a:t> </a:t>
            </a:r>
            <a:r>
              <a:rPr sz="1299" dirty="0">
                <a:solidFill>
                  <a:srgbClr val="0F181F"/>
                </a:solidFill>
                <a:latin typeface="Arial MT"/>
                <a:cs typeface="Arial MT"/>
              </a:rPr>
              <a:t>en</a:t>
            </a:r>
            <a:r>
              <a:rPr sz="1299" spc="-5" dirty="0">
                <a:solidFill>
                  <a:srgbClr val="0F181F"/>
                </a:solidFill>
                <a:latin typeface="Arial MT"/>
                <a:cs typeface="Arial MT"/>
              </a:rPr>
              <a:t> </a:t>
            </a:r>
            <a:r>
              <a:rPr sz="1299" dirty="0">
                <a:solidFill>
                  <a:srgbClr val="0F181F"/>
                </a:solidFill>
                <a:latin typeface="Arial MT"/>
                <a:cs typeface="Arial MT"/>
              </a:rPr>
              <a:t>charge de </a:t>
            </a:r>
            <a:r>
              <a:rPr sz="1299" spc="-5" dirty="0">
                <a:solidFill>
                  <a:srgbClr val="0F181F"/>
                </a:solidFill>
                <a:latin typeface="Arial MT"/>
                <a:cs typeface="Arial MT"/>
              </a:rPr>
              <a:t>manière</a:t>
            </a:r>
            <a:r>
              <a:rPr sz="1299" spc="5" dirty="0">
                <a:solidFill>
                  <a:srgbClr val="0F181F"/>
                </a:solidFill>
                <a:latin typeface="Arial MT"/>
                <a:cs typeface="Arial MT"/>
              </a:rPr>
              <a:t> </a:t>
            </a:r>
            <a:r>
              <a:rPr sz="1299" dirty="0">
                <a:solidFill>
                  <a:srgbClr val="0F181F"/>
                </a:solidFill>
                <a:latin typeface="Arial MT"/>
                <a:cs typeface="Arial MT"/>
              </a:rPr>
              <a:t>non </a:t>
            </a:r>
            <a:r>
              <a:rPr sz="1299" spc="-5" dirty="0">
                <a:solidFill>
                  <a:srgbClr val="0F181F"/>
                </a:solidFill>
                <a:latin typeface="Arial MT"/>
                <a:cs typeface="Arial MT"/>
              </a:rPr>
              <a:t>officielle</a:t>
            </a:r>
            <a:r>
              <a:rPr sz="1299" spc="-19" dirty="0">
                <a:solidFill>
                  <a:srgbClr val="0F181F"/>
                </a:solidFill>
                <a:latin typeface="Arial MT"/>
                <a:cs typeface="Arial MT"/>
              </a:rPr>
              <a:t> </a:t>
            </a:r>
            <a:r>
              <a:rPr sz="1299" spc="-5" dirty="0">
                <a:solidFill>
                  <a:srgbClr val="0F181F"/>
                </a:solidFill>
                <a:latin typeface="Arial MT"/>
                <a:cs typeface="Arial MT"/>
              </a:rPr>
              <a:t>via</a:t>
            </a:r>
            <a:r>
              <a:rPr sz="1299" spc="9" dirty="0">
                <a:solidFill>
                  <a:srgbClr val="0F181F"/>
                </a:solidFill>
                <a:latin typeface="Arial MT"/>
                <a:cs typeface="Arial MT"/>
              </a:rPr>
              <a:t> </a:t>
            </a:r>
            <a:r>
              <a:rPr sz="1299" dirty="0">
                <a:solidFill>
                  <a:srgbClr val="0F181F"/>
                </a:solidFill>
                <a:latin typeface="Arial MT"/>
                <a:cs typeface="Arial MT"/>
              </a:rPr>
              <a:t>d'autres </a:t>
            </a:r>
            <a:r>
              <a:rPr sz="1299" spc="-348" dirty="0">
                <a:solidFill>
                  <a:srgbClr val="0F181F"/>
                </a:solidFill>
                <a:latin typeface="Arial MT"/>
                <a:cs typeface="Arial MT"/>
              </a:rPr>
              <a:t> </a:t>
            </a:r>
            <a:r>
              <a:rPr sz="1299" spc="-5" dirty="0">
                <a:solidFill>
                  <a:srgbClr val="0F181F"/>
                </a:solidFill>
                <a:latin typeface="Arial MT"/>
                <a:cs typeface="Arial MT"/>
              </a:rPr>
              <a:t>types</a:t>
            </a:r>
            <a:r>
              <a:rPr sz="1299" spc="9" dirty="0">
                <a:solidFill>
                  <a:srgbClr val="0F181F"/>
                </a:solidFill>
                <a:latin typeface="Arial MT"/>
                <a:cs typeface="Arial MT"/>
              </a:rPr>
              <a:t> </a:t>
            </a:r>
            <a:r>
              <a:rPr sz="1299" spc="-5" dirty="0">
                <a:solidFill>
                  <a:srgbClr val="0F181F"/>
                </a:solidFill>
                <a:latin typeface="Arial MT"/>
                <a:cs typeface="Arial MT"/>
              </a:rPr>
              <a:t>de</a:t>
            </a:r>
            <a:r>
              <a:rPr sz="1299" spc="5" dirty="0">
                <a:solidFill>
                  <a:srgbClr val="0F181F"/>
                </a:solidFill>
                <a:latin typeface="Arial MT"/>
                <a:cs typeface="Arial MT"/>
              </a:rPr>
              <a:t> </a:t>
            </a:r>
            <a:r>
              <a:rPr sz="1299" dirty="0">
                <a:solidFill>
                  <a:srgbClr val="0F181F"/>
                </a:solidFill>
                <a:latin typeface="Arial MT"/>
                <a:cs typeface="Arial MT"/>
              </a:rPr>
              <a:t>repository</a:t>
            </a:r>
            <a:endParaRPr sz="1299">
              <a:latin typeface="Arial MT"/>
              <a:cs typeface="Arial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149869" y="6067142"/>
            <a:ext cx="213956" cy="1154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788">
              <a:lnSpc>
                <a:spcPts val="905"/>
              </a:lnSpc>
            </a:pPr>
            <a:r>
              <a:rPr sz="835" spc="9" dirty="0">
                <a:solidFill>
                  <a:srgbClr val="FFFFFF"/>
                </a:solidFill>
                <a:latin typeface="Calibri"/>
                <a:cs typeface="Calibri"/>
              </a:rPr>
              <a:t>122</a:t>
            </a:r>
            <a:endParaRPr sz="835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63286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30808" y="875230"/>
            <a:ext cx="4943251" cy="412480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2599" spc="-65" dirty="0"/>
              <a:t>D</a:t>
            </a:r>
            <a:r>
              <a:rPr sz="2599" spc="-9" dirty="0"/>
              <a:t>e</a:t>
            </a:r>
            <a:r>
              <a:rPr sz="2599" spc="-79" dirty="0"/>
              <a:t> </a:t>
            </a:r>
            <a:r>
              <a:rPr sz="2599" spc="-70" dirty="0"/>
              <a:t>N</a:t>
            </a:r>
            <a:r>
              <a:rPr sz="2599" spc="-74" dirty="0"/>
              <a:t>e</a:t>
            </a:r>
            <a:r>
              <a:rPr sz="2599" spc="-111" dirty="0"/>
              <a:t>x</a:t>
            </a:r>
            <a:r>
              <a:rPr sz="2599" spc="-42" dirty="0"/>
              <a:t>u</a:t>
            </a:r>
            <a:r>
              <a:rPr sz="2599" spc="-9" dirty="0"/>
              <a:t>s</a:t>
            </a:r>
            <a:r>
              <a:rPr sz="2599" spc="-111" dirty="0"/>
              <a:t> </a:t>
            </a:r>
            <a:r>
              <a:rPr sz="2599" dirty="0"/>
              <a:t>2</a:t>
            </a:r>
            <a:r>
              <a:rPr sz="2599" spc="-60" dirty="0"/>
              <a:t> </a:t>
            </a:r>
            <a:r>
              <a:rPr sz="2599" spc="-19" dirty="0"/>
              <a:t>à</a:t>
            </a:r>
            <a:r>
              <a:rPr sz="2599" spc="-97" dirty="0"/>
              <a:t> </a:t>
            </a:r>
            <a:r>
              <a:rPr sz="2599" spc="-70" dirty="0"/>
              <a:t>N</a:t>
            </a:r>
            <a:r>
              <a:rPr sz="2599" spc="-74" dirty="0"/>
              <a:t>e</a:t>
            </a:r>
            <a:r>
              <a:rPr sz="2599" spc="-111" dirty="0"/>
              <a:t>x</a:t>
            </a:r>
            <a:r>
              <a:rPr sz="2599" spc="-42" dirty="0"/>
              <a:t>u</a:t>
            </a:r>
            <a:r>
              <a:rPr sz="2599" spc="-9" dirty="0"/>
              <a:t>s</a:t>
            </a:r>
            <a:r>
              <a:rPr sz="2599" spc="-111" dirty="0"/>
              <a:t> </a:t>
            </a:r>
            <a:r>
              <a:rPr sz="2599" dirty="0"/>
              <a:t>3</a:t>
            </a: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752513" y="1463397"/>
          <a:ext cx="9010374" cy="4982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112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006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853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1834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9476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16432">
                <a:tc>
                  <a:txBody>
                    <a:bodyPr/>
                    <a:lstStyle/>
                    <a:p>
                      <a:pPr marL="19685">
                        <a:lnSpc>
                          <a:spcPts val="1660"/>
                        </a:lnSpc>
                      </a:pPr>
                      <a:r>
                        <a:rPr sz="1300" b="1" spc="-5" dirty="0">
                          <a:latin typeface="Calibri"/>
                          <a:cs typeface="Calibri"/>
                        </a:rPr>
                        <a:t>Fonctionnalités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DB8531"/>
                      </a:solidFill>
                      <a:prstDash val="solid"/>
                    </a:lnL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60680">
                        <a:lnSpc>
                          <a:spcPts val="1660"/>
                        </a:lnSpc>
                      </a:pPr>
                      <a:r>
                        <a:rPr sz="1300" b="1" spc="-5" dirty="0">
                          <a:latin typeface="Calibri"/>
                          <a:cs typeface="Calibri"/>
                        </a:rPr>
                        <a:t>2.x</a:t>
                      </a:r>
                      <a:r>
                        <a:rPr sz="1300" b="1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b="1" spc="-5" dirty="0">
                          <a:latin typeface="Calibri"/>
                          <a:cs typeface="Calibri"/>
                        </a:rPr>
                        <a:t>OSS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705485">
                        <a:lnSpc>
                          <a:spcPts val="1660"/>
                        </a:lnSpc>
                      </a:pPr>
                      <a:r>
                        <a:rPr sz="1300" b="1" spc="-5" dirty="0">
                          <a:latin typeface="Calibri"/>
                          <a:cs typeface="Calibri"/>
                        </a:rPr>
                        <a:t>2.x</a:t>
                      </a:r>
                      <a:r>
                        <a:rPr sz="1300" b="1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b="1" spc="-5" dirty="0">
                          <a:latin typeface="Calibri"/>
                          <a:cs typeface="Calibri"/>
                        </a:rPr>
                        <a:t>Pro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704215">
                        <a:lnSpc>
                          <a:spcPts val="1660"/>
                        </a:lnSpc>
                      </a:pPr>
                      <a:r>
                        <a:rPr sz="1300" b="1" spc="-5" dirty="0">
                          <a:latin typeface="Calibri"/>
                          <a:cs typeface="Calibri"/>
                        </a:rPr>
                        <a:t>3.x</a:t>
                      </a:r>
                      <a:r>
                        <a:rPr sz="1300" b="1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b="1" dirty="0">
                          <a:latin typeface="Calibri"/>
                          <a:cs typeface="Calibri"/>
                        </a:rPr>
                        <a:t>OSS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704850">
                        <a:lnSpc>
                          <a:spcPts val="1660"/>
                        </a:lnSpc>
                      </a:pPr>
                      <a:r>
                        <a:rPr sz="1300" b="1" spc="-5" dirty="0">
                          <a:latin typeface="Calibri"/>
                          <a:cs typeface="Calibri"/>
                        </a:rPr>
                        <a:t>3.x</a:t>
                      </a:r>
                      <a:r>
                        <a:rPr sz="1300" b="1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b="1" spc="-5" dirty="0">
                          <a:latin typeface="Calibri"/>
                          <a:cs typeface="Calibri"/>
                        </a:rPr>
                        <a:t>Pro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R w="12700">
                      <a:solidFill>
                        <a:srgbClr val="DB8531"/>
                      </a:solidFill>
                      <a:prstDash val="solid"/>
                    </a:lnR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6432">
                <a:tc>
                  <a:txBody>
                    <a:bodyPr/>
                    <a:lstStyle/>
                    <a:p>
                      <a:pPr marL="19685">
                        <a:lnSpc>
                          <a:spcPts val="1660"/>
                        </a:lnSpc>
                      </a:pPr>
                      <a:r>
                        <a:rPr sz="1300" spc="-10" dirty="0">
                          <a:latin typeface="Calibri"/>
                          <a:cs typeface="Calibri"/>
                        </a:rPr>
                        <a:t>Docker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DB8531"/>
                      </a:solidFill>
                      <a:prstDash val="solid"/>
                    </a:lnL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60"/>
                        </a:lnSpc>
                      </a:pPr>
                      <a:r>
                        <a:rPr sz="1300" dirty="0">
                          <a:latin typeface="Calibri"/>
                          <a:cs typeface="Calibri"/>
                        </a:rPr>
                        <a:t>X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2540" algn="ctr">
                        <a:lnSpc>
                          <a:spcPts val="1660"/>
                        </a:lnSpc>
                      </a:pPr>
                      <a:r>
                        <a:rPr sz="1300" dirty="0">
                          <a:latin typeface="Calibri"/>
                          <a:cs typeface="Calibri"/>
                        </a:rPr>
                        <a:t>X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R w="12700">
                      <a:solidFill>
                        <a:srgbClr val="DB8531"/>
                      </a:solidFill>
                      <a:prstDash val="solid"/>
                    </a:lnR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6433">
                <a:tc>
                  <a:txBody>
                    <a:bodyPr/>
                    <a:lstStyle/>
                    <a:p>
                      <a:pPr marL="19685">
                        <a:lnSpc>
                          <a:spcPts val="1660"/>
                        </a:lnSpc>
                      </a:pPr>
                      <a:r>
                        <a:rPr sz="1300" spc="-10" dirty="0">
                          <a:latin typeface="Calibri"/>
                          <a:cs typeface="Calibri"/>
                        </a:rPr>
                        <a:t>Maven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DB8531"/>
                      </a:solidFill>
                      <a:prstDash val="solid"/>
                    </a:lnL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334010" algn="ctr">
                        <a:lnSpc>
                          <a:spcPts val="1660"/>
                        </a:lnSpc>
                      </a:pPr>
                      <a:r>
                        <a:rPr sz="1300" dirty="0">
                          <a:latin typeface="Calibri"/>
                          <a:cs typeface="Calibri"/>
                        </a:rPr>
                        <a:t>X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ts val="1660"/>
                        </a:lnSpc>
                      </a:pPr>
                      <a:r>
                        <a:rPr sz="1300" dirty="0">
                          <a:latin typeface="Calibri"/>
                          <a:cs typeface="Calibri"/>
                        </a:rPr>
                        <a:t>X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60"/>
                        </a:lnSpc>
                      </a:pPr>
                      <a:r>
                        <a:rPr sz="1300" dirty="0">
                          <a:latin typeface="Calibri"/>
                          <a:cs typeface="Calibri"/>
                        </a:rPr>
                        <a:t>X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2540" algn="ctr">
                        <a:lnSpc>
                          <a:spcPts val="1660"/>
                        </a:lnSpc>
                      </a:pPr>
                      <a:r>
                        <a:rPr sz="1300" dirty="0">
                          <a:latin typeface="Calibri"/>
                          <a:cs typeface="Calibri"/>
                        </a:rPr>
                        <a:t>X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R w="12700">
                      <a:solidFill>
                        <a:srgbClr val="DB8531"/>
                      </a:solidFill>
                      <a:prstDash val="solid"/>
                    </a:lnR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5017">
                <a:tc>
                  <a:txBody>
                    <a:bodyPr/>
                    <a:lstStyle/>
                    <a:p>
                      <a:pPr marL="19685">
                        <a:lnSpc>
                          <a:spcPts val="1650"/>
                        </a:lnSpc>
                      </a:pPr>
                      <a:r>
                        <a:rPr sz="1300" spc="-5" dirty="0">
                          <a:latin typeface="Calibri"/>
                          <a:cs typeface="Calibri"/>
                        </a:rPr>
                        <a:t>npm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DB8531"/>
                      </a:solidFill>
                      <a:prstDash val="solid"/>
                    </a:lnL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414020">
                        <a:lnSpc>
                          <a:spcPts val="1650"/>
                        </a:lnSpc>
                      </a:pPr>
                      <a:r>
                        <a:rPr sz="1300" spc="-5" dirty="0">
                          <a:latin typeface="Calibri"/>
                          <a:cs typeface="Calibri"/>
                        </a:rPr>
                        <a:t>Limité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</a:pPr>
                      <a:r>
                        <a:rPr sz="1300" spc="-5" dirty="0">
                          <a:latin typeface="Calibri"/>
                          <a:cs typeface="Calibri"/>
                        </a:rPr>
                        <a:t>Limité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</a:pPr>
                      <a:r>
                        <a:rPr sz="1300" dirty="0">
                          <a:latin typeface="Calibri"/>
                          <a:cs typeface="Calibri"/>
                        </a:rPr>
                        <a:t>X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2540" algn="ctr">
                        <a:lnSpc>
                          <a:spcPts val="1650"/>
                        </a:lnSpc>
                      </a:pPr>
                      <a:r>
                        <a:rPr sz="1300" dirty="0">
                          <a:latin typeface="Calibri"/>
                          <a:cs typeface="Calibri"/>
                        </a:rPr>
                        <a:t>X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R w="12700">
                      <a:solidFill>
                        <a:srgbClr val="DB8531"/>
                      </a:solidFill>
                      <a:prstDash val="solid"/>
                    </a:lnR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6433">
                <a:tc>
                  <a:txBody>
                    <a:bodyPr/>
                    <a:lstStyle/>
                    <a:p>
                      <a:pPr marL="19685">
                        <a:lnSpc>
                          <a:spcPts val="1660"/>
                        </a:lnSpc>
                      </a:pPr>
                      <a:r>
                        <a:rPr sz="1300" dirty="0">
                          <a:latin typeface="Calibri"/>
                          <a:cs typeface="Calibri"/>
                        </a:rPr>
                        <a:t>PyPI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DB8531"/>
                      </a:solidFill>
                      <a:prstDash val="solid"/>
                    </a:lnL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60"/>
                        </a:lnSpc>
                      </a:pPr>
                      <a:r>
                        <a:rPr sz="1300" dirty="0">
                          <a:latin typeface="Calibri"/>
                          <a:cs typeface="Calibri"/>
                        </a:rPr>
                        <a:t>X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2540" algn="ctr">
                        <a:lnSpc>
                          <a:spcPts val="1660"/>
                        </a:lnSpc>
                      </a:pPr>
                      <a:r>
                        <a:rPr sz="1300" dirty="0">
                          <a:latin typeface="Calibri"/>
                          <a:cs typeface="Calibri"/>
                        </a:rPr>
                        <a:t>X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R w="12700">
                      <a:solidFill>
                        <a:srgbClr val="DB8531"/>
                      </a:solidFill>
                      <a:prstDash val="solid"/>
                    </a:lnR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6432">
                <a:tc>
                  <a:txBody>
                    <a:bodyPr/>
                    <a:lstStyle/>
                    <a:p>
                      <a:pPr marL="19685">
                        <a:lnSpc>
                          <a:spcPts val="1660"/>
                        </a:lnSpc>
                      </a:pPr>
                      <a:r>
                        <a:rPr sz="1300" spc="-10" dirty="0">
                          <a:latin typeface="Calibri"/>
                          <a:cs typeface="Calibri"/>
                        </a:rPr>
                        <a:t>Ruby</a:t>
                      </a:r>
                      <a:r>
                        <a:rPr sz="13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dirty="0">
                          <a:latin typeface="Calibri"/>
                          <a:cs typeface="Calibri"/>
                        </a:rPr>
                        <a:t>Gems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DB8531"/>
                      </a:solidFill>
                      <a:prstDash val="solid"/>
                    </a:lnL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60"/>
                        </a:lnSpc>
                      </a:pPr>
                      <a:r>
                        <a:rPr sz="1300" dirty="0">
                          <a:latin typeface="Calibri"/>
                          <a:cs typeface="Calibri"/>
                        </a:rPr>
                        <a:t>X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2540" algn="ctr">
                        <a:lnSpc>
                          <a:spcPts val="1660"/>
                        </a:lnSpc>
                      </a:pPr>
                      <a:r>
                        <a:rPr sz="1300" dirty="0">
                          <a:latin typeface="Calibri"/>
                          <a:cs typeface="Calibri"/>
                        </a:rPr>
                        <a:t>X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R w="12700">
                      <a:solidFill>
                        <a:srgbClr val="DB8531"/>
                      </a:solidFill>
                      <a:prstDash val="solid"/>
                    </a:lnR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4476">
                <a:tc>
                  <a:txBody>
                    <a:bodyPr/>
                    <a:lstStyle/>
                    <a:p>
                      <a:pPr marL="19685" marR="1216660">
                        <a:lnSpc>
                          <a:spcPts val="1689"/>
                        </a:lnSpc>
                        <a:spcBef>
                          <a:spcPts val="25"/>
                        </a:spcBef>
                      </a:pPr>
                      <a:r>
                        <a:rPr sz="1300" spc="-10" dirty="0">
                          <a:latin typeface="Calibri"/>
                          <a:cs typeface="Calibri"/>
                        </a:rPr>
                        <a:t>Clusters</a:t>
                      </a:r>
                      <a:r>
                        <a:rPr sz="1300" spc="-6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10" dirty="0">
                          <a:latin typeface="Calibri"/>
                          <a:cs typeface="Calibri"/>
                        </a:rPr>
                        <a:t>haute </a:t>
                      </a:r>
                      <a:r>
                        <a:rPr sz="1300" spc="-30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5" dirty="0">
                          <a:latin typeface="Calibri"/>
                          <a:cs typeface="Calibri"/>
                        </a:rPr>
                        <a:t>disponibilité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947" marB="0">
                    <a:lnL w="12700">
                      <a:solidFill>
                        <a:srgbClr val="DB8531"/>
                      </a:solidFill>
                      <a:prstDash val="solid"/>
                    </a:lnL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1270"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1300" dirty="0">
                          <a:latin typeface="Calibri"/>
                          <a:cs typeface="Calibri"/>
                        </a:rPr>
                        <a:t>X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96664" marB="0">
                    <a:lnR w="12700">
                      <a:solidFill>
                        <a:srgbClr val="DB8531"/>
                      </a:solidFill>
                      <a:prstDash val="solid"/>
                    </a:lnR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6433">
                <a:tc>
                  <a:txBody>
                    <a:bodyPr/>
                    <a:lstStyle/>
                    <a:p>
                      <a:pPr marL="19685">
                        <a:lnSpc>
                          <a:spcPts val="1660"/>
                        </a:lnSpc>
                      </a:pPr>
                      <a:r>
                        <a:rPr sz="1300" spc="-5" dirty="0">
                          <a:latin typeface="Calibri"/>
                          <a:cs typeface="Calibri"/>
                        </a:rPr>
                        <a:t>Plug-in</a:t>
                      </a:r>
                      <a:r>
                        <a:rPr sz="13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dirty="0">
                          <a:latin typeface="Calibri"/>
                          <a:cs typeface="Calibri"/>
                        </a:rPr>
                        <a:t>S3</a:t>
                      </a:r>
                      <a:r>
                        <a:rPr sz="13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10" dirty="0">
                          <a:latin typeface="Calibri"/>
                          <a:cs typeface="Calibri"/>
                        </a:rPr>
                        <a:t>Blobstore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DB8531"/>
                      </a:solidFill>
                      <a:prstDash val="solid"/>
                    </a:lnL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60"/>
                        </a:lnSpc>
                      </a:pPr>
                      <a:r>
                        <a:rPr sz="1300" dirty="0">
                          <a:latin typeface="Calibri"/>
                          <a:cs typeface="Calibri"/>
                        </a:rPr>
                        <a:t>X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2540" algn="ctr">
                        <a:lnSpc>
                          <a:spcPts val="1660"/>
                        </a:lnSpc>
                      </a:pPr>
                      <a:r>
                        <a:rPr sz="1300" dirty="0">
                          <a:latin typeface="Calibri"/>
                          <a:cs typeface="Calibri"/>
                        </a:rPr>
                        <a:t>X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R w="12700">
                      <a:solidFill>
                        <a:srgbClr val="DB8531"/>
                      </a:solidFill>
                      <a:prstDash val="solid"/>
                    </a:lnR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5018">
                <a:tc>
                  <a:txBody>
                    <a:bodyPr/>
                    <a:lstStyle/>
                    <a:p>
                      <a:pPr marL="19685">
                        <a:lnSpc>
                          <a:spcPts val="1650"/>
                        </a:lnSpc>
                      </a:pPr>
                      <a:r>
                        <a:rPr sz="1300" spc="-10" dirty="0">
                          <a:latin typeface="Calibri"/>
                          <a:cs typeface="Calibri"/>
                        </a:rPr>
                        <a:t>Recherche</a:t>
                      </a:r>
                      <a:r>
                        <a:rPr sz="13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5" dirty="0">
                          <a:latin typeface="Calibri"/>
                          <a:cs typeface="Calibri"/>
                        </a:rPr>
                        <a:t>de</a:t>
                      </a:r>
                      <a:r>
                        <a:rPr sz="13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5" dirty="0">
                          <a:latin typeface="Calibri"/>
                          <a:cs typeface="Calibri"/>
                        </a:rPr>
                        <a:t>composants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DB8531"/>
                      </a:solidFill>
                      <a:prstDash val="solid"/>
                    </a:lnL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414020">
                        <a:lnSpc>
                          <a:spcPts val="1650"/>
                        </a:lnSpc>
                      </a:pPr>
                      <a:r>
                        <a:rPr sz="1300" spc="-5" dirty="0">
                          <a:latin typeface="Calibri"/>
                          <a:cs typeface="Calibri"/>
                        </a:rPr>
                        <a:t>Limité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ts val="1650"/>
                        </a:lnSpc>
                      </a:pPr>
                      <a:r>
                        <a:rPr sz="1300" dirty="0">
                          <a:latin typeface="Calibri"/>
                          <a:cs typeface="Calibri"/>
                        </a:rPr>
                        <a:t>X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</a:pPr>
                      <a:r>
                        <a:rPr sz="1300" dirty="0">
                          <a:latin typeface="Calibri"/>
                          <a:cs typeface="Calibri"/>
                        </a:rPr>
                        <a:t>X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2540" algn="ctr">
                        <a:lnSpc>
                          <a:spcPts val="1650"/>
                        </a:lnSpc>
                      </a:pPr>
                      <a:r>
                        <a:rPr sz="1300" dirty="0">
                          <a:latin typeface="Calibri"/>
                          <a:cs typeface="Calibri"/>
                        </a:rPr>
                        <a:t>X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R w="12700">
                      <a:solidFill>
                        <a:srgbClr val="DB8531"/>
                      </a:solidFill>
                      <a:prstDash val="solid"/>
                    </a:lnR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14475">
                <a:tc>
                  <a:txBody>
                    <a:bodyPr/>
                    <a:lstStyle/>
                    <a:p>
                      <a:pPr marL="19685" marR="485775">
                        <a:lnSpc>
                          <a:spcPts val="1689"/>
                        </a:lnSpc>
                        <a:spcBef>
                          <a:spcPts val="25"/>
                        </a:spcBef>
                      </a:pPr>
                      <a:r>
                        <a:rPr sz="1300" spc="-15" dirty="0">
                          <a:latin typeface="Calibri"/>
                          <a:cs typeface="Calibri"/>
                        </a:rPr>
                        <a:t>Téléchargement </a:t>
                      </a:r>
                      <a:r>
                        <a:rPr sz="1300" spc="-10" dirty="0">
                          <a:latin typeface="Calibri"/>
                          <a:cs typeface="Calibri"/>
                        </a:rPr>
                        <a:t>artefact </a:t>
                      </a:r>
                      <a:r>
                        <a:rPr sz="1300" spc="-30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10" dirty="0">
                          <a:latin typeface="Calibri"/>
                          <a:cs typeface="Calibri"/>
                        </a:rPr>
                        <a:t>tiers</a:t>
                      </a:r>
                      <a:r>
                        <a:rPr sz="1300" spc="-5" dirty="0">
                          <a:latin typeface="Calibri"/>
                          <a:cs typeface="Calibri"/>
                        </a:rPr>
                        <a:t> dans IU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947" marB="0">
                    <a:lnL w="12700">
                      <a:solidFill>
                        <a:srgbClr val="DB8531"/>
                      </a:solidFill>
                      <a:prstDash val="solid"/>
                    </a:lnL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413384">
                        <a:lnSpc>
                          <a:spcPct val="100000"/>
                        </a:lnSpc>
                        <a:spcBef>
                          <a:spcPts val="819"/>
                        </a:spcBef>
                      </a:pPr>
                      <a:r>
                        <a:rPr sz="1300" spc="-5" dirty="0">
                          <a:latin typeface="Calibri"/>
                          <a:cs typeface="Calibri"/>
                        </a:rPr>
                        <a:t>Limité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96663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19"/>
                        </a:spcBef>
                      </a:pPr>
                      <a:r>
                        <a:rPr sz="1300" spc="-5" dirty="0">
                          <a:latin typeface="Calibri"/>
                          <a:cs typeface="Calibri"/>
                        </a:rPr>
                        <a:t>Limité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96663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819"/>
                        </a:spcBef>
                      </a:pPr>
                      <a:r>
                        <a:rPr sz="1300" dirty="0">
                          <a:latin typeface="Calibri"/>
                          <a:cs typeface="Calibri"/>
                        </a:rPr>
                        <a:t>X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96663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635" algn="ctr">
                        <a:lnSpc>
                          <a:spcPct val="100000"/>
                        </a:lnSpc>
                        <a:spcBef>
                          <a:spcPts val="819"/>
                        </a:spcBef>
                      </a:pPr>
                      <a:r>
                        <a:rPr sz="1300" dirty="0">
                          <a:latin typeface="Calibri"/>
                          <a:cs typeface="Calibri"/>
                        </a:rPr>
                        <a:t>X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96663" marB="0">
                    <a:lnR w="12700">
                      <a:solidFill>
                        <a:srgbClr val="DB8531"/>
                      </a:solidFill>
                      <a:prstDash val="solid"/>
                    </a:lnR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15891">
                <a:tc>
                  <a:txBody>
                    <a:bodyPr/>
                    <a:lstStyle/>
                    <a:p>
                      <a:pPr marL="19685" marR="678180">
                        <a:lnSpc>
                          <a:spcPts val="1689"/>
                        </a:lnSpc>
                        <a:spcBef>
                          <a:spcPts val="25"/>
                        </a:spcBef>
                      </a:pPr>
                      <a:r>
                        <a:rPr sz="1300" spc="-10" dirty="0">
                          <a:latin typeface="Calibri"/>
                          <a:cs typeface="Calibri"/>
                        </a:rPr>
                        <a:t>Sauvegarde et </a:t>
                      </a:r>
                      <a:r>
                        <a:rPr sz="1300" spc="-5" dirty="0">
                          <a:latin typeface="Calibri"/>
                          <a:cs typeface="Calibri"/>
                        </a:rPr>
                        <a:t>reprise </a:t>
                      </a:r>
                      <a:r>
                        <a:rPr sz="1300" spc="-30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5" dirty="0">
                          <a:latin typeface="Calibri"/>
                          <a:cs typeface="Calibri"/>
                        </a:rPr>
                        <a:t>améliorée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947" marB="0">
                    <a:lnL w="12700">
                      <a:solidFill>
                        <a:srgbClr val="DB8531"/>
                      </a:solidFill>
                      <a:prstDash val="solid"/>
                    </a:lnL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1300" dirty="0">
                          <a:latin typeface="Calibri"/>
                          <a:cs typeface="Calibri"/>
                        </a:rPr>
                        <a:t>X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96664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1270"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1300" dirty="0">
                          <a:latin typeface="Calibri"/>
                          <a:cs typeface="Calibri"/>
                        </a:rPr>
                        <a:t>X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96664" marB="0">
                    <a:lnR w="12700">
                      <a:solidFill>
                        <a:srgbClr val="DB8531"/>
                      </a:solidFill>
                      <a:prstDash val="solid"/>
                    </a:lnR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15017">
                <a:tc>
                  <a:txBody>
                    <a:bodyPr/>
                    <a:lstStyle/>
                    <a:p>
                      <a:pPr marL="19685">
                        <a:lnSpc>
                          <a:spcPts val="1650"/>
                        </a:lnSpc>
                      </a:pPr>
                      <a:r>
                        <a:rPr sz="1300" spc="-5" dirty="0">
                          <a:latin typeface="Calibri"/>
                          <a:cs typeface="Calibri"/>
                        </a:rPr>
                        <a:t>API</a:t>
                      </a:r>
                      <a:r>
                        <a:rPr sz="13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5" dirty="0">
                          <a:latin typeface="Calibri"/>
                          <a:cs typeface="Calibri"/>
                        </a:rPr>
                        <a:t>d'approvisionnement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DB8531"/>
                      </a:solidFill>
                      <a:prstDash val="solid"/>
                    </a:lnL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</a:pPr>
                      <a:r>
                        <a:rPr sz="1300" dirty="0">
                          <a:latin typeface="Calibri"/>
                          <a:cs typeface="Calibri"/>
                        </a:rPr>
                        <a:t>X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2540" algn="ctr">
                        <a:lnSpc>
                          <a:spcPts val="1650"/>
                        </a:lnSpc>
                      </a:pPr>
                      <a:r>
                        <a:rPr sz="1300" dirty="0">
                          <a:latin typeface="Calibri"/>
                          <a:cs typeface="Calibri"/>
                        </a:rPr>
                        <a:t>X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R w="12700">
                      <a:solidFill>
                        <a:srgbClr val="DB8531"/>
                      </a:solidFill>
                      <a:prstDash val="solid"/>
                    </a:lnR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414476">
                <a:tc>
                  <a:txBody>
                    <a:bodyPr/>
                    <a:lstStyle/>
                    <a:p>
                      <a:pPr marL="19685" marR="867410">
                        <a:lnSpc>
                          <a:spcPts val="1689"/>
                        </a:lnSpc>
                        <a:spcBef>
                          <a:spcPts val="25"/>
                        </a:spcBef>
                      </a:pPr>
                      <a:r>
                        <a:rPr sz="1300" spc="-5" dirty="0">
                          <a:latin typeface="Calibri"/>
                          <a:cs typeface="Calibri"/>
                        </a:rPr>
                        <a:t>Support pour jeton </a:t>
                      </a:r>
                      <a:r>
                        <a:rPr sz="1300" spc="-30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5" dirty="0">
                          <a:latin typeface="Calibri"/>
                          <a:cs typeface="Calibri"/>
                        </a:rPr>
                        <a:t>d'authentification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947" marB="0">
                    <a:lnL w="12700">
                      <a:solidFill>
                        <a:srgbClr val="DB8531"/>
                      </a:solidFill>
                      <a:prstDash val="solid"/>
                    </a:lnL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1300" dirty="0">
                          <a:latin typeface="Calibri"/>
                          <a:cs typeface="Calibri"/>
                        </a:rPr>
                        <a:t>X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96664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1300" dirty="0">
                          <a:latin typeface="Calibri"/>
                          <a:cs typeface="Calibri"/>
                        </a:rPr>
                        <a:t>X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96664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635"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1300" dirty="0">
                          <a:latin typeface="Calibri"/>
                          <a:cs typeface="Calibri"/>
                        </a:rPr>
                        <a:t>X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96664" marB="0">
                    <a:lnR w="12700">
                      <a:solidFill>
                        <a:srgbClr val="DB8531"/>
                      </a:solidFill>
                      <a:prstDash val="solid"/>
                    </a:lnR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16433">
                <a:tc>
                  <a:txBody>
                    <a:bodyPr/>
                    <a:lstStyle/>
                    <a:p>
                      <a:pPr marL="19685">
                        <a:lnSpc>
                          <a:spcPts val="1660"/>
                        </a:lnSpc>
                      </a:pPr>
                      <a:r>
                        <a:rPr sz="1300" spc="-10" dirty="0">
                          <a:latin typeface="Calibri"/>
                          <a:cs typeface="Calibri"/>
                        </a:rPr>
                        <a:t>LDAP</a:t>
                      </a:r>
                      <a:r>
                        <a:rPr sz="13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5" dirty="0">
                          <a:latin typeface="Calibri"/>
                          <a:cs typeface="Calibri"/>
                        </a:rPr>
                        <a:t>d'entreprise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DB8531"/>
                      </a:solidFill>
                      <a:prstDash val="solid"/>
                    </a:lnL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ts val="1660"/>
                        </a:lnSpc>
                      </a:pPr>
                      <a:r>
                        <a:rPr sz="1300" dirty="0">
                          <a:latin typeface="Calibri"/>
                          <a:cs typeface="Calibri"/>
                        </a:rPr>
                        <a:t>X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2540" algn="ctr">
                        <a:lnSpc>
                          <a:spcPts val="1660"/>
                        </a:lnSpc>
                      </a:pPr>
                      <a:r>
                        <a:rPr sz="1300" dirty="0">
                          <a:latin typeface="Calibri"/>
                          <a:cs typeface="Calibri"/>
                        </a:rPr>
                        <a:t>X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R w="12700">
                      <a:solidFill>
                        <a:srgbClr val="DB8531"/>
                      </a:solidFill>
                      <a:prstDash val="solid"/>
                    </a:lnR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16432">
                <a:tc>
                  <a:txBody>
                    <a:bodyPr/>
                    <a:lstStyle/>
                    <a:p>
                      <a:pPr marL="19685">
                        <a:lnSpc>
                          <a:spcPts val="1660"/>
                        </a:lnSpc>
                      </a:pPr>
                      <a:r>
                        <a:rPr sz="1300" spc="-10" dirty="0">
                          <a:latin typeface="Calibri"/>
                          <a:cs typeface="Calibri"/>
                        </a:rPr>
                        <a:t>Proxy</a:t>
                      </a:r>
                      <a:r>
                        <a:rPr sz="13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10" dirty="0">
                          <a:latin typeface="Calibri"/>
                          <a:cs typeface="Calibri"/>
                        </a:rPr>
                        <a:t>intelligent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DB8531"/>
                      </a:solidFill>
                      <a:prstDash val="solid"/>
                    </a:lnL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ts val="1660"/>
                        </a:lnSpc>
                      </a:pPr>
                      <a:r>
                        <a:rPr sz="1300" dirty="0">
                          <a:latin typeface="Calibri"/>
                          <a:cs typeface="Calibri"/>
                        </a:rPr>
                        <a:t>X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60"/>
                        </a:lnSpc>
                      </a:pPr>
                      <a:r>
                        <a:rPr sz="1300" dirty="0">
                          <a:latin typeface="Calibri"/>
                          <a:cs typeface="Calibri"/>
                        </a:rPr>
                        <a:t>x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R w="12700">
                      <a:solidFill>
                        <a:srgbClr val="DB8531"/>
                      </a:solidFill>
                      <a:prstDash val="solid"/>
                    </a:lnR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16432">
                <a:tc>
                  <a:txBody>
                    <a:bodyPr/>
                    <a:lstStyle/>
                    <a:p>
                      <a:pPr marL="19685">
                        <a:lnSpc>
                          <a:spcPts val="1660"/>
                        </a:lnSpc>
                      </a:pPr>
                      <a:r>
                        <a:rPr sz="1300" spc="-5" dirty="0">
                          <a:latin typeface="Calibri"/>
                          <a:cs typeface="Calibri"/>
                        </a:rPr>
                        <a:t>Staging</a:t>
                      </a:r>
                      <a:r>
                        <a:rPr sz="13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10" dirty="0">
                          <a:latin typeface="Calibri"/>
                          <a:cs typeface="Calibri"/>
                        </a:rPr>
                        <a:t>et</a:t>
                      </a:r>
                      <a:r>
                        <a:rPr sz="1300" spc="-5" dirty="0">
                          <a:latin typeface="Calibri"/>
                          <a:cs typeface="Calibri"/>
                        </a:rPr>
                        <a:t> builds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DB8531"/>
                      </a:solidFill>
                      <a:prstDash val="solid"/>
                    </a:lnL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ts val="1660"/>
                        </a:lnSpc>
                      </a:pPr>
                      <a:r>
                        <a:rPr sz="1300" dirty="0">
                          <a:latin typeface="Calibri"/>
                          <a:cs typeface="Calibri"/>
                        </a:rPr>
                        <a:t>X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2540" algn="ctr">
                        <a:lnSpc>
                          <a:spcPts val="1660"/>
                        </a:lnSpc>
                      </a:pPr>
                      <a:r>
                        <a:rPr sz="1300" dirty="0">
                          <a:latin typeface="Calibri"/>
                          <a:cs typeface="Calibri"/>
                        </a:rPr>
                        <a:t>X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R w="12700">
                      <a:solidFill>
                        <a:srgbClr val="DB8531"/>
                      </a:solidFill>
                      <a:prstDash val="solid"/>
                    </a:lnR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15018">
                <a:tc>
                  <a:txBody>
                    <a:bodyPr/>
                    <a:lstStyle/>
                    <a:p>
                      <a:pPr marL="19685">
                        <a:lnSpc>
                          <a:spcPts val="1650"/>
                        </a:lnSpc>
                      </a:pPr>
                      <a:r>
                        <a:rPr sz="1300" spc="-5" dirty="0">
                          <a:latin typeface="Calibri"/>
                          <a:cs typeface="Calibri"/>
                        </a:rPr>
                        <a:t>Support</a:t>
                      </a:r>
                      <a:r>
                        <a:rPr sz="13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5" dirty="0">
                          <a:latin typeface="Calibri"/>
                          <a:cs typeface="Calibri"/>
                        </a:rPr>
                        <a:t>pour</a:t>
                      </a:r>
                      <a:r>
                        <a:rPr sz="13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5" dirty="0">
                          <a:latin typeface="Calibri"/>
                          <a:cs typeface="Calibri"/>
                        </a:rPr>
                        <a:t>entreprises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DB8531"/>
                      </a:solidFill>
                      <a:prstDash val="solid"/>
                    </a:lnL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ts val="1650"/>
                        </a:lnSpc>
                      </a:pPr>
                      <a:r>
                        <a:rPr sz="1300" dirty="0">
                          <a:latin typeface="Calibri"/>
                          <a:cs typeface="Calibri"/>
                        </a:rPr>
                        <a:t>X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2540" algn="ctr">
                        <a:lnSpc>
                          <a:spcPts val="1650"/>
                        </a:lnSpc>
                      </a:pPr>
                      <a:r>
                        <a:rPr sz="1300" dirty="0">
                          <a:latin typeface="Calibri"/>
                          <a:cs typeface="Calibri"/>
                        </a:rPr>
                        <a:t>X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R w="12700">
                      <a:solidFill>
                        <a:srgbClr val="DB8531"/>
                      </a:solidFill>
                      <a:prstDash val="solid"/>
                    </a:lnR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  <p:sp>
        <p:nvSpPr>
          <p:cNvPr id="7" name="object 7"/>
          <p:cNvSpPr txBox="1"/>
          <p:nvPr/>
        </p:nvSpPr>
        <p:spPr>
          <a:xfrm>
            <a:off x="9149869" y="6067142"/>
            <a:ext cx="213956" cy="1154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788">
              <a:lnSpc>
                <a:spcPts val="905"/>
              </a:lnSpc>
            </a:pPr>
            <a:r>
              <a:rPr sz="835" spc="9" dirty="0">
                <a:solidFill>
                  <a:srgbClr val="FFFFFF"/>
                </a:solidFill>
                <a:latin typeface="Calibri"/>
                <a:cs typeface="Calibri"/>
              </a:rPr>
              <a:t>123</a:t>
            </a:r>
            <a:endParaRPr sz="835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03554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30808" y="875230"/>
            <a:ext cx="2422971" cy="412480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2599" spc="-56" dirty="0"/>
              <a:t>I</a:t>
            </a:r>
            <a:r>
              <a:rPr sz="2599" spc="-65" dirty="0"/>
              <a:t>n</a:t>
            </a:r>
            <a:r>
              <a:rPr sz="2599" spc="-79" dirty="0"/>
              <a:t>s</a:t>
            </a:r>
            <a:r>
              <a:rPr sz="2599" spc="-97" dirty="0"/>
              <a:t>t</a:t>
            </a:r>
            <a:r>
              <a:rPr sz="2599" spc="-74" dirty="0"/>
              <a:t>a</a:t>
            </a:r>
            <a:r>
              <a:rPr sz="2599" spc="-56" dirty="0"/>
              <a:t>l</a:t>
            </a:r>
            <a:r>
              <a:rPr sz="2599" spc="-79" dirty="0"/>
              <a:t>l</a:t>
            </a:r>
            <a:r>
              <a:rPr sz="2599" spc="-74" dirty="0"/>
              <a:t>a</a:t>
            </a:r>
            <a:r>
              <a:rPr sz="2599" spc="-70" dirty="0"/>
              <a:t>t</a:t>
            </a:r>
            <a:r>
              <a:rPr sz="2599" spc="-79" dirty="0"/>
              <a:t>i</a:t>
            </a:r>
            <a:r>
              <a:rPr sz="2599" spc="-46" dirty="0"/>
              <a:t>o</a:t>
            </a:r>
            <a:r>
              <a:rPr sz="2599" spc="-14" dirty="0"/>
              <a:t>n</a:t>
            </a:r>
            <a:endParaRPr sz="2599" dirty="0"/>
          </a:p>
        </p:txBody>
      </p:sp>
      <p:sp>
        <p:nvSpPr>
          <p:cNvPr id="3" name="object 3"/>
          <p:cNvSpPr txBox="1"/>
          <p:nvPr/>
        </p:nvSpPr>
        <p:spPr>
          <a:xfrm>
            <a:off x="1147384" y="1404101"/>
            <a:ext cx="8580105" cy="3786888"/>
          </a:xfrm>
          <a:prstGeom prst="rect">
            <a:avLst/>
          </a:prstGeom>
        </p:spPr>
        <p:txBody>
          <a:bodyPr vert="horz" wrap="square" lIns="0" tIns="73677" rIns="0" bIns="0" rtlCol="0">
            <a:spAutoFit/>
          </a:bodyPr>
          <a:lstStyle/>
          <a:p>
            <a:pPr marL="367790" indent="-356591">
              <a:spcBef>
                <a:spcPts val="580"/>
              </a:spcBef>
              <a:buClr>
                <a:srgbClr val="493D2F"/>
              </a:buClr>
              <a:buFont typeface="Times New Roman"/>
              <a:buChar char="■"/>
              <a:tabLst>
                <a:tab pos="368379" algn="l"/>
              </a:tabLst>
            </a:pPr>
            <a:r>
              <a:rPr sz="1949" spc="-19" dirty="0">
                <a:solidFill>
                  <a:srgbClr val="3F3F3F"/>
                </a:solidFill>
                <a:latin typeface="Calibri"/>
                <a:cs typeface="Calibri"/>
              </a:rPr>
              <a:t>Nexus</a:t>
            </a:r>
            <a:r>
              <a:rPr sz="1949" spc="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949" dirty="0">
                <a:solidFill>
                  <a:srgbClr val="3F3F3F"/>
                </a:solidFill>
                <a:latin typeface="Calibri"/>
                <a:cs typeface="Calibri"/>
              </a:rPr>
              <a:t>3</a:t>
            </a:r>
            <a:r>
              <a:rPr sz="1949" spc="-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949" spc="-14" dirty="0">
                <a:solidFill>
                  <a:srgbClr val="3F3F3F"/>
                </a:solidFill>
                <a:latin typeface="Calibri"/>
                <a:cs typeface="Calibri"/>
              </a:rPr>
              <a:t>est</a:t>
            </a:r>
            <a:r>
              <a:rPr sz="1949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949" spc="-5" dirty="0">
                <a:solidFill>
                  <a:srgbClr val="3F3F3F"/>
                </a:solidFill>
                <a:latin typeface="Calibri"/>
                <a:cs typeface="Calibri"/>
              </a:rPr>
              <a:t>une</a:t>
            </a:r>
            <a:r>
              <a:rPr sz="1949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949" spc="-9" dirty="0">
                <a:solidFill>
                  <a:srgbClr val="3F3F3F"/>
                </a:solidFill>
                <a:latin typeface="Calibri"/>
                <a:cs typeface="Calibri"/>
              </a:rPr>
              <a:t>webapps</a:t>
            </a:r>
            <a:r>
              <a:rPr sz="1949" spc="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949" spc="-23" dirty="0">
                <a:solidFill>
                  <a:srgbClr val="3F3F3F"/>
                </a:solidFill>
                <a:latin typeface="Calibri"/>
                <a:cs typeface="Calibri"/>
              </a:rPr>
              <a:t>java</a:t>
            </a:r>
            <a:r>
              <a:rPr sz="1949" spc="28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949" spc="-9" dirty="0">
                <a:solidFill>
                  <a:srgbClr val="3F3F3F"/>
                </a:solidFill>
                <a:latin typeface="Calibri"/>
                <a:cs typeface="Calibri"/>
              </a:rPr>
              <a:t>totalement </a:t>
            </a:r>
            <a:r>
              <a:rPr sz="1949" spc="-5" dirty="0">
                <a:solidFill>
                  <a:srgbClr val="3F3F3F"/>
                </a:solidFill>
                <a:latin typeface="Calibri"/>
                <a:cs typeface="Calibri"/>
              </a:rPr>
              <a:t>autonome.</a:t>
            </a:r>
            <a:endParaRPr sz="1949">
              <a:latin typeface="Calibri"/>
              <a:cs typeface="Calibri"/>
            </a:endParaRPr>
          </a:p>
          <a:p>
            <a:pPr marL="367790" indent="-356591">
              <a:spcBef>
                <a:spcPts val="492"/>
              </a:spcBef>
              <a:buClr>
                <a:srgbClr val="493D2F"/>
              </a:buClr>
              <a:buFont typeface="Times New Roman"/>
              <a:buChar char="■"/>
              <a:tabLst>
                <a:tab pos="368379" algn="l"/>
              </a:tabLst>
            </a:pPr>
            <a:r>
              <a:rPr sz="1949" spc="-5" dirty="0">
                <a:solidFill>
                  <a:srgbClr val="3F3F3F"/>
                </a:solidFill>
                <a:latin typeface="Calibri"/>
                <a:cs typeface="Calibri"/>
              </a:rPr>
              <a:t>Il</a:t>
            </a:r>
            <a:r>
              <a:rPr sz="1949" spc="-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949" spc="-14" dirty="0">
                <a:solidFill>
                  <a:srgbClr val="3F3F3F"/>
                </a:solidFill>
                <a:latin typeface="Calibri"/>
                <a:cs typeface="Calibri"/>
              </a:rPr>
              <a:t>existe</a:t>
            </a:r>
            <a:r>
              <a:rPr sz="1949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949" spc="-5" dirty="0">
                <a:solidFill>
                  <a:srgbClr val="3F3F3F"/>
                </a:solidFill>
                <a:latin typeface="Calibri"/>
                <a:cs typeface="Calibri"/>
              </a:rPr>
              <a:t>deux</a:t>
            </a:r>
            <a:r>
              <a:rPr sz="194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949" spc="-5" dirty="0">
                <a:solidFill>
                  <a:srgbClr val="3F3F3F"/>
                </a:solidFill>
                <a:latin typeface="Calibri"/>
                <a:cs typeface="Calibri"/>
              </a:rPr>
              <a:t>méthodes</a:t>
            </a:r>
            <a:r>
              <a:rPr sz="1949" spc="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949" spc="-9" dirty="0">
                <a:solidFill>
                  <a:srgbClr val="3F3F3F"/>
                </a:solidFill>
                <a:latin typeface="Calibri"/>
                <a:cs typeface="Calibri"/>
              </a:rPr>
              <a:t>"d'installation"</a:t>
            </a:r>
            <a:r>
              <a:rPr sz="1949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949" dirty="0">
                <a:solidFill>
                  <a:srgbClr val="3F3F3F"/>
                </a:solidFill>
                <a:latin typeface="Calibri"/>
                <a:cs typeface="Calibri"/>
              </a:rPr>
              <a:t>de</a:t>
            </a:r>
            <a:r>
              <a:rPr sz="1949" spc="-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949" spc="-14" dirty="0">
                <a:solidFill>
                  <a:srgbClr val="3F3F3F"/>
                </a:solidFill>
                <a:latin typeface="Calibri"/>
                <a:cs typeface="Calibri"/>
              </a:rPr>
              <a:t>nexus</a:t>
            </a:r>
            <a:r>
              <a:rPr sz="1949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949" dirty="0">
                <a:solidFill>
                  <a:srgbClr val="3F3F3F"/>
                </a:solidFill>
                <a:latin typeface="Calibri"/>
                <a:cs typeface="Calibri"/>
              </a:rPr>
              <a:t>:</a:t>
            </a:r>
            <a:endParaRPr sz="1949">
              <a:latin typeface="Calibri"/>
              <a:cs typeface="Calibri"/>
            </a:endParaRPr>
          </a:p>
          <a:p>
            <a:pPr marL="516321" lvl="1" indent="-356591">
              <a:spcBef>
                <a:spcPts val="515"/>
              </a:spcBef>
              <a:buClr>
                <a:srgbClr val="493D2F"/>
              </a:buClr>
              <a:buFont typeface="Wingdings"/>
              <a:buChar char=""/>
              <a:tabLst>
                <a:tab pos="516321" algn="l"/>
                <a:tab pos="516910" algn="l"/>
              </a:tabLst>
            </a:pPr>
            <a:r>
              <a:rPr sz="1624" b="1" dirty="0">
                <a:solidFill>
                  <a:srgbClr val="3F3F3F"/>
                </a:solidFill>
                <a:latin typeface="Calibri"/>
                <a:cs typeface="Calibri"/>
              </a:rPr>
              <a:t>Via</a:t>
            </a:r>
            <a:r>
              <a:rPr sz="1624" b="1" spc="-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b="1" spc="-9" dirty="0">
                <a:solidFill>
                  <a:srgbClr val="3F3F3F"/>
                </a:solidFill>
                <a:latin typeface="Calibri"/>
                <a:cs typeface="Calibri"/>
              </a:rPr>
              <a:t>l'archive</a:t>
            </a:r>
            <a:r>
              <a:rPr sz="1624" b="1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b="1" spc="-9" dirty="0">
                <a:solidFill>
                  <a:srgbClr val="3F3F3F"/>
                </a:solidFill>
                <a:latin typeface="Calibri"/>
                <a:cs typeface="Calibri"/>
              </a:rPr>
              <a:t>de</a:t>
            </a:r>
            <a:r>
              <a:rPr sz="1624" b="1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b="1" spc="-5" dirty="0">
                <a:solidFill>
                  <a:srgbClr val="3F3F3F"/>
                </a:solidFill>
                <a:latin typeface="Calibri"/>
                <a:cs typeface="Calibri"/>
              </a:rPr>
              <a:t>distribution</a:t>
            </a:r>
            <a:r>
              <a:rPr sz="1624" b="1" spc="-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b="1" spc="-5" dirty="0">
                <a:solidFill>
                  <a:srgbClr val="3F3F3F"/>
                </a:solidFill>
                <a:latin typeface="Calibri"/>
                <a:cs typeface="Calibri"/>
              </a:rPr>
              <a:t>classique</a:t>
            </a:r>
            <a:endParaRPr sz="1624">
              <a:latin typeface="Calibri"/>
              <a:cs typeface="Calibri"/>
            </a:endParaRPr>
          </a:p>
          <a:p>
            <a:pPr marL="664851" lvl="2" indent="-356591">
              <a:spcBef>
                <a:spcPts val="492"/>
              </a:spcBef>
              <a:buClr>
                <a:srgbClr val="493D2F"/>
              </a:buClr>
              <a:buFont typeface="Arial MT"/>
              <a:buChar char="•"/>
              <a:tabLst>
                <a:tab pos="664851" algn="l"/>
                <a:tab pos="665441" algn="l"/>
              </a:tabLst>
            </a:pP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Il</a:t>
            </a:r>
            <a:r>
              <a:rPr sz="1624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suffit</a:t>
            </a:r>
            <a:r>
              <a:rPr sz="1624" spc="-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de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 décompresser</a:t>
            </a:r>
            <a:r>
              <a:rPr sz="1624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le</a:t>
            </a:r>
            <a:r>
              <a:rPr sz="1624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contenu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de</a:t>
            </a:r>
            <a:r>
              <a:rPr sz="1624" spc="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l'archive 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(/opt/nexus)</a:t>
            </a:r>
            <a:r>
              <a:rPr sz="1624" spc="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et</a:t>
            </a:r>
            <a:r>
              <a:rPr sz="1624" spc="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d'exécuter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 bin/nexus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 start.</a:t>
            </a:r>
            <a:endParaRPr sz="1624">
              <a:latin typeface="Calibri"/>
              <a:cs typeface="Calibri"/>
            </a:endParaRPr>
          </a:p>
          <a:p>
            <a:pPr marL="664851" lvl="2" indent="-356591">
              <a:spcBef>
                <a:spcPts val="501"/>
              </a:spcBef>
              <a:buClr>
                <a:srgbClr val="493D2F"/>
              </a:buClr>
              <a:buFont typeface="Arial MT"/>
              <a:buChar char="•"/>
              <a:tabLst>
                <a:tab pos="664851" algn="l"/>
                <a:tab pos="665441" algn="l"/>
              </a:tabLst>
            </a:pP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L'application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est</a:t>
            </a:r>
            <a:r>
              <a:rPr sz="1624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démarrée lorsque</a:t>
            </a:r>
            <a:r>
              <a:rPr sz="1624" spc="-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5" dirty="0">
                <a:solidFill>
                  <a:srgbClr val="3F3F3F"/>
                </a:solidFill>
                <a:latin typeface="Calibri"/>
                <a:cs typeface="Calibri"/>
              </a:rPr>
              <a:t>le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 message</a:t>
            </a:r>
            <a:r>
              <a:rPr sz="1624" spc="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de</a:t>
            </a:r>
            <a:r>
              <a:rPr sz="1624" spc="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log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de</a:t>
            </a:r>
            <a:r>
              <a:rPr sz="1624" spc="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la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console:</a:t>
            </a:r>
            <a:r>
              <a:rPr sz="1624" spc="-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"Started</a:t>
            </a:r>
            <a:r>
              <a:rPr sz="1624" spc="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Sonatype</a:t>
            </a:r>
            <a:r>
              <a:rPr sz="1624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Nexus".</a:t>
            </a:r>
            <a:endParaRPr sz="1624">
              <a:latin typeface="Calibri"/>
              <a:cs typeface="Calibri"/>
            </a:endParaRPr>
          </a:p>
          <a:p>
            <a:pPr lvl="2">
              <a:spcBef>
                <a:spcPts val="32"/>
              </a:spcBef>
              <a:buClr>
                <a:srgbClr val="493D2F"/>
              </a:buClr>
              <a:buFont typeface="Arial MT"/>
              <a:buChar char="•"/>
            </a:pPr>
            <a:endParaRPr sz="2692">
              <a:latin typeface="Calibri"/>
              <a:cs typeface="Calibri"/>
            </a:endParaRPr>
          </a:p>
          <a:p>
            <a:pPr marL="516321" lvl="1" indent="-356591">
              <a:buClr>
                <a:srgbClr val="493D2F"/>
              </a:buClr>
              <a:buFont typeface="Wingdings"/>
              <a:buChar char=""/>
              <a:tabLst>
                <a:tab pos="516321" algn="l"/>
                <a:tab pos="516910" algn="l"/>
              </a:tabLst>
            </a:pPr>
            <a:r>
              <a:rPr sz="1624" b="1" dirty="0">
                <a:solidFill>
                  <a:srgbClr val="3F3F3F"/>
                </a:solidFill>
                <a:latin typeface="Calibri"/>
                <a:cs typeface="Calibri"/>
              </a:rPr>
              <a:t>Via</a:t>
            </a:r>
            <a:r>
              <a:rPr sz="1624" b="1" spc="-42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b="1" spc="-5" dirty="0">
                <a:solidFill>
                  <a:srgbClr val="3F3F3F"/>
                </a:solidFill>
                <a:latin typeface="Calibri"/>
                <a:cs typeface="Calibri"/>
              </a:rPr>
              <a:t>l'image</a:t>
            </a:r>
            <a:r>
              <a:rPr sz="1624" b="1" spc="-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b="1" spc="-9" dirty="0">
                <a:solidFill>
                  <a:srgbClr val="3F3F3F"/>
                </a:solidFill>
                <a:latin typeface="Calibri"/>
                <a:cs typeface="Calibri"/>
              </a:rPr>
              <a:t>docker</a:t>
            </a:r>
            <a:endParaRPr sz="1624">
              <a:latin typeface="Calibri"/>
              <a:cs typeface="Calibri"/>
            </a:endParaRPr>
          </a:p>
          <a:p>
            <a:pPr marL="664851" lvl="2" indent="-356591">
              <a:spcBef>
                <a:spcPts val="487"/>
              </a:spcBef>
              <a:buClr>
                <a:srgbClr val="493D2F"/>
              </a:buClr>
              <a:buFont typeface="Arial MT"/>
              <a:buChar char="•"/>
              <a:tabLst>
                <a:tab pos="664851" algn="l"/>
                <a:tab pos="665441" algn="l"/>
              </a:tabLst>
            </a:pPr>
            <a:r>
              <a:rPr sz="1624" b="1" spc="-9" dirty="0">
                <a:solidFill>
                  <a:srgbClr val="3F3F3F"/>
                </a:solidFill>
                <a:latin typeface="Calibri"/>
                <a:cs typeface="Calibri"/>
              </a:rPr>
              <a:t>mkdir</a:t>
            </a:r>
            <a:r>
              <a:rPr sz="1624" b="1" spc="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b="1" spc="-9" dirty="0">
                <a:solidFill>
                  <a:srgbClr val="3F3F3F"/>
                </a:solidFill>
                <a:latin typeface="Calibri"/>
                <a:cs typeface="Calibri"/>
              </a:rPr>
              <a:t>/some/dir/nexus-data</a:t>
            </a:r>
            <a:r>
              <a:rPr sz="1624" b="1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b="1" dirty="0">
                <a:solidFill>
                  <a:srgbClr val="3F3F3F"/>
                </a:solidFill>
                <a:latin typeface="Calibri"/>
                <a:cs typeface="Calibri"/>
              </a:rPr>
              <a:t>&amp;&amp;</a:t>
            </a:r>
            <a:r>
              <a:rPr sz="1624" b="1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b="1" spc="-5" dirty="0">
                <a:solidFill>
                  <a:srgbClr val="3F3F3F"/>
                </a:solidFill>
                <a:latin typeface="Calibri"/>
                <a:cs typeface="Calibri"/>
              </a:rPr>
              <a:t>chown</a:t>
            </a:r>
            <a:r>
              <a:rPr sz="1624" b="1" spc="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b="1" dirty="0">
                <a:solidFill>
                  <a:srgbClr val="3F3F3F"/>
                </a:solidFill>
                <a:latin typeface="Calibri"/>
                <a:cs typeface="Calibri"/>
              </a:rPr>
              <a:t>-R</a:t>
            </a:r>
            <a:r>
              <a:rPr sz="1624" b="1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b="1" spc="-5" dirty="0">
                <a:solidFill>
                  <a:srgbClr val="3F3F3F"/>
                </a:solidFill>
                <a:latin typeface="Calibri"/>
                <a:cs typeface="Calibri"/>
              </a:rPr>
              <a:t>200</a:t>
            </a:r>
            <a:r>
              <a:rPr sz="1624" b="1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b="1" spc="-9" dirty="0">
                <a:solidFill>
                  <a:srgbClr val="3F3F3F"/>
                </a:solidFill>
                <a:latin typeface="Calibri"/>
                <a:cs typeface="Calibri"/>
              </a:rPr>
              <a:t>/some/dir/nexus-data</a:t>
            </a:r>
            <a:endParaRPr sz="1624">
              <a:latin typeface="Calibri"/>
              <a:cs typeface="Calibri"/>
            </a:endParaRPr>
          </a:p>
          <a:p>
            <a:pPr marL="664851" marR="1144039" lvl="2" indent="-356591">
              <a:lnSpc>
                <a:spcPct val="100499"/>
              </a:lnSpc>
              <a:spcBef>
                <a:spcPts val="483"/>
              </a:spcBef>
              <a:buClr>
                <a:srgbClr val="493D2F"/>
              </a:buClr>
              <a:buFont typeface="Arial MT"/>
              <a:buChar char="•"/>
              <a:tabLst>
                <a:tab pos="664851" algn="l"/>
                <a:tab pos="665441" algn="l"/>
              </a:tabLst>
            </a:pPr>
            <a:r>
              <a:rPr sz="1624" b="1" spc="-9" dirty="0">
                <a:solidFill>
                  <a:srgbClr val="3F3F3F"/>
                </a:solidFill>
                <a:latin typeface="Calibri"/>
                <a:cs typeface="Calibri"/>
              </a:rPr>
              <a:t>docker</a:t>
            </a:r>
            <a:r>
              <a:rPr sz="1624" b="1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b="1" spc="-5" dirty="0">
                <a:solidFill>
                  <a:srgbClr val="3F3F3F"/>
                </a:solidFill>
                <a:latin typeface="Calibri"/>
                <a:cs typeface="Calibri"/>
              </a:rPr>
              <a:t>run</a:t>
            </a:r>
            <a:r>
              <a:rPr sz="1624" b="1" spc="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b="1" dirty="0">
                <a:solidFill>
                  <a:srgbClr val="3F3F3F"/>
                </a:solidFill>
                <a:latin typeface="Calibri"/>
                <a:cs typeface="Calibri"/>
              </a:rPr>
              <a:t>-d</a:t>
            </a:r>
            <a:r>
              <a:rPr sz="1624" b="1" spc="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b="1" dirty="0">
                <a:solidFill>
                  <a:srgbClr val="3F3F3F"/>
                </a:solidFill>
                <a:latin typeface="Calibri"/>
                <a:cs typeface="Calibri"/>
              </a:rPr>
              <a:t>-p </a:t>
            </a:r>
            <a:r>
              <a:rPr sz="1624" b="1" spc="-5" dirty="0">
                <a:solidFill>
                  <a:srgbClr val="3F3F3F"/>
                </a:solidFill>
                <a:latin typeface="Calibri"/>
                <a:cs typeface="Calibri"/>
              </a:rPr>
              <a:t>8081:8081</a:t>
            </a:r>
            <a:r>
              <a:rPr sz="1624" b="1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b="1" dirty="0">
                <a:solidFill>
                  <a:srgbClr val="3F3F3F"/>
                </a:solidFill>
                <a:latin typeface="Calibri"/>
                <a:cs typeface="Calibri"/>
              </a:rPr>
              <a:t>--name</a:t>
            </a:r>
            <a:r>
              <a:rPr sz="1624" b="1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b="1" spc="-9" dirty="0">
                <a:solidFill>
                  <a:srgbClr val="3F3F3F"/>
                </a:solidFill>
                <a:latin typeface="Calibri"/>
                <a:cs typeface="Calibri"/>
              </a:rPr>
              <a:t>nexus</a:t>
            </a:r>
            <a:r>
              <a:rPr sz="1624" b="1" spc="28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b="1" spc="-9" dirty="0">
                <a:solidFill>
                  <a:srgbClr val="3F3F3F"/>
                </a:solidFill>
                <a:latin typeface="Calibri"/>
                <a:cs typeface="Calibri"/>
              </a:rPr>
              <a:t>-v</a:t>
            </a:r>
            <a:r>
              <a:rPr sz="1624" b="1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b="1" spc="-9" dirty="0">
                <a:solidFill>
                  <a:srgbClr val="3F3F3F"/>
                </a:solidFill>
                <a:latin typeface="Calibri"/>
                <a:cs typeface="Calibri"/>
              </a:rPr>
              <a:t>/some/dir/nexus-data:/nexus-data </a:t>
            </a:r>
            <a:r>
              <a:rPr sz="1624" b="1" spc="-35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b="1" spc="-5" dirty="0">
                <a:solidFill>
                  <a:srgbClr val="3F3F3F"/>
                </a:solidFill>
                <a:latin typeface="Calibri"/>
                <a:cs typeface="Calibri"/>
              </a:rPr>
              <a:t>sonatype/nexus3</a:t>
            </a:r>
            <a:endParaRPr sz="1624">
              <a:latin typeface="Calibri"/>
              <a:cs typeface="Calibri"/>
            </a:endParaRPr>
          </a:p>
          <a:p>
            <a:pPr marL="664851" marR="267591" lvl="2" indent="-356591">
              <a:spcBef>
                <a:spcPts val="487"/>
              </a:spcBef>
              <a:buClr>
                <a:srgbClr val="493D2F"/>
              </a:buClr>
              <a:buFont typeface="Arial MT"/>
              <a:buChar char="•"/>
              <a:tabLst>
                <a:tab pos="664851" algn="l"/>
                <a:tab pos="665441" algn="l"/>
              </a:tabLst>
            </a:pP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Le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nom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 d'utilisateur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par</a:t>
            </a:r>
            <a:r>
              <a:rPr sz="1624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défaut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est</a:t>
            </a:r>
            <a:r>
              <a:rPr sz="1624" spc="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admin,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vous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 devez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14" dirty="0">
                <a:solidFill>
                  <a:srgbClr val="3F3F3F"/>
                </a:solidFill>
                <a:latin typeface="Calibri"/>
                <a:cs typeface="Calibri"/>
              </a:rPr>
              <a:t>exécuter</a:t>
            </a:r>
            <a:r>
              <a:rPr sz="1624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la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commande</a:t>
            </a:r>
            <a:r>
              <a:rPr sz="1624" spc="-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suivante pour </a:t>
            </a:r>
            <a:r>
              <a:rPr sz="1624" spc="-35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récupérer</a:t>
            </a:r>
            <a:r>
              <a:rPr sz="1624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le</a:t>
            </a:r>
            <a:r>
              <a:rPr sz="1624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mot</a:t>
            </a:r>
            <a:r>
              <a:rPr sz="1624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de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passe:</a:t>
            </a:r>
            <a:r>
              <a:rPr sz="1624" spc="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b="1" spc="-9" dirty="0">
                <a:solidFill>
                  <a:srgbClr val="3F3F3F"/>
                </a:solidFill>
                <a:latin typeface="Calibri"/>
                <a:cs typeface="Calibri"/>
              </a:rPr>
              <a:t>docker</a:t>
            </a:r>
            <a:r>
              <a:rPr sz="1624" b="1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b="1" spc="-14" dirty="0">
                <a:solidFill>
                  <a:srgbClr val="3F3F3F"/>
                </a:solidFill>
                <a:latin typeface="Calibri"/>
                <a:cs typeface="Calibri"/>
              </a:rPr>
              <a:t>exec</a:t>
            </a:r>
            <a:r>
              <a:rPr sz="1624" b="1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b="1" spc="-9" dirty="0">
                <a:solidFill>
                  <a:srgbClr val="3F3F3F"/>
                </a:solidFill>
                <a:latin typeface="Calibri"/>
                <a:cs typeface="Calibri"/>
              </a:rPr>
              <a:t>-i</a:t>
            </a:r>
            <a:r>
              <a:rPr sz="1624" b="1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b="1" spc="-14" dirty="0">
                <a:solidFill>
                  <a:srgbClr val="3F3F3F"/>
                </a:solidFill>
                <a:latin typeface="Calibri"/>
                <a:cs typeface="Calibri"/>
              </a:rPr>
              <a:t>nexus</a:t>
            </a:r>
            <a:r>
              <a:rPr sz="1624" b="1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b="1" spc="-9" dirty="0">
                <a:solidFill>
                  <a:srgbClr val="3F3F3F"/>
                </a:solidFill>
                <a:latin typeface="Calibri"/>
                <a:cs typeface="Calibri"/>
              </a:rPr>
              <a:t>cat</a:t>
            </a:r>
            <a:r>
              <a:rPr sz="1624" b="1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b="1" spc="-9" dirty="0">
                <a:solidFill>
                  <a:srgbClr val="3F3F3F"/>
                </a:solidFill>
                <a:latin typeface="Calibri"/>
                <a:cs typeface="Calibri"/>
              </a:rPr>
              <a:t>/nexus-data/admin.password</a:t>
            </a:r>
            <a:endParaRPr sz="1624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149869" y="6067142"/>
            <a:ext cx="213956" cy="1154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788">
              <a:lnSpc>
                <a:spcPts val="905"/>
              </a:lnSpc>
            </a:pPr>
            <a:r>
              <a:rPr sz="835" spc="9" dirty="0">
                <a:solidFill>
                  <a:srgbClr val="FFFFFF"/>
                </a:solidFill>
                <a:latin typeface="Calibri"/>
                <a:cs typeface="Calibri"/>
              </a:rPr>
              <a:t>124</a:t>
            </a:r>
            <a:endParaRPr sz="835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42045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30808" y="875230"/>
            <a:ext cx="3287068" cy="412480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2599" spc="-56" dirty="0"/>
              <a:t>Us</a:t>
            </a:r>
            <a:r>
              <a:rPr sz="2599" spc="-46" dirty="0"/>
              <a:t>e</a:t>
            </a:r>
            <a:r>
              <a:rPr sz="2599" spc="-9" dirty="0"/>
              <a:t>r</a:t>
            </a:r>
            <a:r>
              <a:rPr sz="2599" spc="-79" dirty="0"/>
              <a:t> </a:t>
            </a:r>
            <a:r>
              <a:rPr sz="2599" spc="-56" dirty="0"/>
              <a:t>I</a:t>
            </a:r>
            <a:r>
              <a:rPr sz="2599" spc="-93" dirty="0"/>
              <a:t>n</a:t>
            </a:r>
            <a:r>
              <a:rPr sz="2599" spc="-97" dirty="0"/>
              <a:t>t</a:t>
            </a:r>
            <a:r>
              <a:rPr sz="2599" spc="-46" dirty="0"/>
              <a:t>e</a:t>
            </a:r>
            <a:r>
              <a:rPr sz="2599" spc="-51" dirty="0"/>
              <a:t>r</a:t>
            </a:r>
            <a:r>
              <a:rPr sz="2599" spc="-121" dirty="0"/>
              <a:t>f</a:t>
            </a:r>
            <a:r>
              <a:rPr sz="2599" spc="-51" dirty="0"/>
              <a:t>a</a:t>
            </a:r>
            <a:r>
              <a:rPr sz="2599" spc="-32" dirty="0"/>
              <a:t>c</a:t>
            </a:r>
            <a:r>
              <a:rPr sz="2599" spc="-9" dirty="0"/>
              <a:t>e</a:t>
            </a:r>
            <a:endParaRPr sz="2599" dirty="0"/>
          </a:p>
        </p:txBody>
      </p:sp>
      <p:sp>
        <p:nvSpPr>
          <p:cNvPr id="3" name="object 3"/>
          <p:cNvSpPr txBox="1"/>
          <p:nvPr/>
        </p:nvSpPr>
        <p:spPr>
          <a:xfrm>
            <a:off x="345386" y="1463674"/>
            <a:ext cx="4554994" cy="261843"/>
          </a:xfrm>
          <a:prstGeom prst="rect">
            <a:avLst/>
          </a:prstGeom>
        </p:spPr>
        <p:txBody>
          <a:bodyPr vert="horz" wrap="square" lIns="0" tIns="11788" rIns="0" bIns="0" rtlCol="0">
            <a:spAutoFit/>
          </a:bodyPr>
          <a:lstStyle/>
          <a:p>
            <a:pPr marL="367790" indent="-356591">
              <a:spcBef>
                <a:spcPts val="93"/>
              </a:spcBef>
              <a:buClr>
                <a:srgbClr val="493D2F"/>
              </a:buClr>
              <a:buFont typeface="Times New Roman"/>
              <a:buChar char="■"/>
              <a:tabLst>
                <a:tab pos="367790" algn="l"/>
                <a:tab pos="368379" algn="l"/>
              </a:tabLst>
            </a:pP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En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 se</a:t>
            </a:r>
            <a:r>
              <a:rPr sz="1624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connectant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 on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arrive</a:t>
            </a:r>
            <a:r>
              <a:rPr sz="1624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sur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l'interface</a:t>
            </a:r>
            <a:r>
              <a:rPr sz="1624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de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base.</a:t>
            </a:r>
            <a:endParaRPr sz="1624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45387" y="4563046"/>
            <a:ext cx="9426504" cy="1388654"/>
          </a:xfrm>
          <a:prstGeom prst="rect">
            <a:avLst/>
          </a:prstGeom>
        </p:spPr>
        <p:txBody>
          <a:bodyPr vert="horz" wrap="square" lIns="0" tIns="10609" rIns="0" bIns="0" rtlCol="0">
            <a:spAutoFit/>
          </a:bodyPr>
          <a:lstStyle/>
          <a:p>
            <a:pPr marL="367790" marR="4715" indent="-356591">
              <a:lnSpc>
                <a:spcPct val="100499"/>
              </a:lnSpc>
              <a:spcBef>
                <a:spcPts val="84"/>
              </a:spcBef>
              <a:buClr>
                <a:srgbClr val="493D2F"/>
              </a:buClr>
              <a:buFont typeface="Times New Roman"/>
              <a:buChar char="■"/>
              <a:tabLst>
                <a:tab pos="367790" algn="l"/>
                <a:tab pos="368379" algn="l"/>
              </a:tabLst>
            </a:pP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En</a:t>
            </a:r>
            <a:r>
              <a:rPr sz="1624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tant</a:t>
            </a:r>
            <a:r>
              <a:rPr sz="1624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qu'utilisateur</a:t>
            </a:r>
            <a:r>
              <a:rPr sz="1624" spc="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anonyme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 on</a:t>
            </a:r>
            <a:r>
              <a:rPr sz="1624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peut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accéder</a:t>
            </a:r>
            <a:r>
              <a:rPr sz="1624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à</a:t>
            </a:r>
            <a:r>
              <a:rPr sz="1624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l'interface</a:t>
            </a:r>
            <a:r>
              <a:rPr sz="1624" spc="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de 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recherche</a:t>
            </a:r>
            <a:r>
              <a:rPr sz="1624" spc="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rapide</a:t>
            </a:r>
            <a:r>
              <a:rPr sz="1624" spc="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et</a:t>
            </a:r>
            <a:r>
              <a:rPr sz="1624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avancé</a:t>
            </a:r>
            <a:r>
              <a:rPr sz="1624" spc="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et</a:t>
            </a:r>
            <a:r>
              <a:rPr sz="1624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naviguer</a:t>
            </a:r>
            <a:r>
              <a:rPr sz="1624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dans </a:t>
            </a:r>
            <a:r>
              <a:rPr sz="1624" spc="-35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les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repositories.</a:t>
            </a:r>
            <a:endParaRPr sz="1624">
              <a:latin typeface="Calibri"/>
              <a:cs typeface="Calibri"/>
            </a:endParaRPr>
          </a:p>
          <a:p>
            <a:pPr marL="367790" indent="-356591">
              <a:spcBef>
                <a:spcPts val="492"/>
              </a:spcBef>
              <a:buClr>
                <a:srgbClr val="493D2F"/>
              </a:buClr>
              <a:buFont typeface="Times New Roman"/>
              <a:buChar char="■"/>
              <a:tabLst>
                <a:tab pos="367790" algn="l"/>
                <a:tab pos="368379" algn="l"/>
              </a:tabLst>
            </a:pP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En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tant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 qu'admin 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on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peut</a:t>
            </a:r>
            <a:r>
              <a:rPr sz="1624" spc="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manager via</a:t>
            </a:r>
            <a:r>
              <a:rPr sz="1624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le</a:t>
            </a:r>
            <a:r>
              <a:rPr sz="1624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bouton</a:t>
            </a:r>
            <a:r>
              <a:rPr sz="1624" spc="-37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14" dirty="0">
                <a:solidFill>
                  <a:srgbClr val="3F3F3F"/>
                </a:solidFill>
                <a:latin typeface="Calibri"/>
                <a:cs typeface="Calibri"/>
              </a:rPr>
              <a:t>d’engrenage.</a:t>
            </a:r>
            <a:endParaRPr sz="1624">
              <a:latin typeface="Calibri"/>
              <a:cs typeface="Calibri"/>
            </a:endParaRPr>
          </a:p>
          <a:p>
            <a:pPr marL="367790" marR="664262" indent="-356591">
              <a:spcBef>
                <a:spcPts val="487"/>
              </a:spcBef>
              <a:buClr>
                <a:srgbClr val="493D2F"/>
              </a:buClr>
              <a:buFont typeface="Times New Roman"/>
              <a:buChar char="■"/>
              <a:tabLst>
                <a:tab pos="367790" algn="l"/>
                <a:tab pos="368379" algn="l"/>
              </a:tabLst>
            </a:pP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En 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tant</a:t>
            </a:r>
            <a:r>
              <a:rPr sz="1624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qu'utilisateur</a:t>
            </a:r>
            <a:r>
              <a:rPr sz="1624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identifié</a:t>
            </a:r>
            <a:r>
              <a:rPr sz="1624" spc="-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possédant</a:t>
            </a:r>
            <a:r>
              <a:rPr sz="1624" spc="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les</a:t>
            </a:r>
            <a:r>
              <a:rPr sz="1624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droits</a:t>
            </a:r>
            <a:r>
              <a:rPr sz="1624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suffisants,</a:t>
            </a:r>
            <a:r>
              <a:rPr sz="1624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on</a:t>
            </a:r>
            <a:r>
              <a:rPr sz="1624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peut</a:t>
            </a:r>
            <a:r>
              <a:rPr sz="1624" spc="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uploader depuis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 l'interface</a:t>
            </a:r>
            <a:r>
              <a:rPr sz="1624" spc="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un </a:t>
            </a:r>
            <a:r>
              <a:rPr sz="1624" spc="-35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component.</a:t>
            </a:r>
            <a:endParaRPr sz="1624">
              <a:latin typeface="Calibri"/>
              <a:cs typeface="Calibri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5070" y="1795119"/>
            <a:ext cx="9213253" cy="2786750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9149869" y="6067142"/>
            <a:ext cx="213956" cy="1154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788">
              <a:lnSpc>
                <a:spcPts val="905"/>
              </a:lnSpc>
            </a:pPr>
            <a:r>
              <a:rPr sz="835" spc="9" dirty="0">
                <a:solidFill>
                  <a:srgbClr val="FFFFFF"/>
                </a:solidFill>
                <a:latin typeface="Calibri"/>
                <a:cs typeface="Calibri"/>
              </a:rPr>
              <a:t>125</a:t>
            </a:r>
            <a:endParaRPr sz="835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47022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30808" y="875230"/>
            <a:ext cx="4871244" cy="412480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2599" spc="-70" dirty="0"/>
              <a:t>Administration </a:t>
            </a:r>
            <a:r>
              <a:rPr sz="2599" spc="-46" dirty="0"/>
              <a:t>Menu</a:t>
            </a:r>
            <a:endParaRPr sz="2599" dirty="0"/>
          </a:p>
        </p:txBody>
      </p:sp>
      <p:sp>
        <p:nvSpPr>
          <p:cNvPr id="3" name="object 3"/>
          <p:cNvSpPr txBox="1"/>
          <p:nvPr/>
        </p:nvSpPr>
        <p:spPr>
          <a:xfrm>
            <a:off x="1147383" y="1388286"/>
            <a:ext cx="8376757" cy="1960721"/>
          </a:xfrm>
          <a:prstGeom prst="rect">
            <a:avLst/>
          </a:prstGeom>
        </p:spPr>
        <p:txBody>
          <a:bodyPr vert="horz" wrap="square" lIns="0" tIns="89591" rIns="0" bIns="0" rtlCol="0">
            <a:spAutoFit/>
          </a:bodyPr>
          <a:lstStyle/>
          <a:p>
            <a:pPr marL="367790" indent="-356591">
              <a:spcBef>
                <a:spcPts val="705"/>
              </a:spcBef>
              <a:buClr>
                <a:srgbClr val="493D2F"/>
              </a:buClr>
              <a:buFont typeface="Times New Roman"/>
              <a:buChar char="■"/>
              <a:tabLst>
                <a:tab pos="368379" algn="l"/>
              </a:tabLst>
            </a:pPr>
            <a:r>
              <a:rPr sz="1949" spc="-9" dirty="0">
                <a:solidFill>
                  <a:srgbClr val="3F3F3F"/>
                </a:solidFill>
                <a:latin typeface="Calibri"/>
                <a:cs typeface="Calibri"/>
              </a:rPr>
              <a:t>L'interface</a:t>
            </a:r>
            <a:r>
              <a:rPr sz="1949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949" spc="-9" dirty="0">
                <a:solidFill>
                  <a:srgbClr val="3F3F3F"/>
                </a:solidFill>
                <a:latin typeface="Calibri"/>
                <a:cs typeface="Calibri"/>
              </a:rPr>
              <a:t>d'administration</a:t>
            </a:r>
            <a:r>
              <a:rPr sz="1949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949" spc="-9" dirty="0">
                <a:solidFill>
                  <a:srgbClr val="3F3F3F"/>
                </a:solidFill>
                <a:latin typeface="Calibri"/>
                <a:cs typeface="Calibri"/>
              </a:rPr>
              <a:t>est</a:t>
            </a:r>
            <a:r>
              <a:rPr sz="1949" spc="-5" dirty="0">
                <a:solidFill>
                  <a:srgbClr val="3F3F3F"/>
                </a:solidFill>
                <a:latin typeface="Calibri"/>
                <a:cs typeface="Calibri"/>
              </a:rPr>
              <a:t> découpée</a:t>
            </a:r>
            <a:r>
              <a:rPr sz="1949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949" dirty="0">
                <a:solidFill>
                  <a:srgbClr val="3F3F3F"/>
                </a:solidFill>
                <a:latin typeface="Calibri"/>
                <a:cs typeface="Calibri"/>
              </a:rPr>
              <a:t>en 5</a:t>
            </a:r>
            <a:r>
              <a:rPr sz="1949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949" spc="-5" dirty="0">
                <a:solidFill>
                  <a:srgbClr val="3F3F3F"/>
                </a:solidFill>
                <a:latin typeface="Calibri"/>
                <a:cs typeface="Calibri"/>
              </a:rPr>
              <a:t>sous</a:t>
            </a:r>
            <a:r>
              <a:rPr sz="1949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949" spc="-5" dirty="0">
                <a:solidFill>
                  <a:srgbClr val="3F3F3F"/>
                </a:solidFill>
                <a:latin typeface="Calibri"/>
                <a:cs typeface="Calibri"/>
              </a:rPr>
              <a:t>menu.</a:t>
            </a:r>
            <a:endParaRPr sz="1949">
              <a:latin typeface="Calibri"/>
              <a:cs typeface="Calibri"/>
            </a:endParaRPr>
          </a:p>
          <a:p>
            <a:pPr marL="516321" lvl="1" indent="-356591">
              <a:spcBef>
                <a:spcPts val="515"/>
              </a:spcBef>
              <a:buClr>
                <a:srgbClr val="493D2F"/>
              </a:buClr>
              <a:buFont typeface="Wingdings"/>
              <a:buChar char=""/>
              <a:tabLst>
                <a:tab pos="516321" algn="l"/>
                <a:tab pos="516910" algn="l"/>
              </a:tabLst>
            </a:pPr>
            <a:r>
              <a:rPr sz="1624" b="1" spc="-5" dirty="0">
                <a:solidFill>
                  <a:srgbClr val="3F3F3F"/>
                </a:solidFill>
                <a:latin typeface="Calibri"/>
                <a:cs typeface="Calibri"/>
              </a:rPr>
              <a:t>Repository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,</a:t>
            </a:r>
            <a:r>
              <a:rPr sz="1624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gère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les</a:t>
            </a:r>
            <a:r>
              <a:rPr sz="1624" spc="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repositories,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blob </a:t>
            </a:r>
            <a:r>
              <a:rPr sz="1624" spc="-14" dirty="0">
                <a:solidFill>
                  <a:srgbClr val="3F3F3F"/>
                </a:solidFill>
                <a:latin typeface="Calibri"/>
                <a:cs typeface="Calibri"/>
              </a:rPr>
              <a:t>stores,</a:t>
            </a:r>
            <a:r>
              <a:rPr sz="1624" spc="32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cleanup policies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 et</a:t>
            </a:r>
            <a:r>
              <a:rPr sz="1624" spc="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Content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23" dirty="0">
                <a:solidFill>
                  <a:srgbClr val="3F3F3F"/>
                </a:solidFill>
                <a:latin typeface="Calibri"/>
                <a:cs typeface="Calibri"/>
              </a:rPr>
              <a:t>Selector.</a:t>
            </a:r>
            <a:endParaRPr sz="1624">
              <a:latin typeface="Calibri"/>
              <a:cs typeface="Calibri"/>
            </a:endParaRPr>
          </a:p>
          <a:p>
            <a:pPr marL="516321" lvl="1" indent="-356591">
              <a:spcBef>
                <a:spcPts val="492"/>
              </a:spcBef>
              <a:buClr>
                <a:srgbClr val="493D2F"/>
              </a:buClr>
              <a:buFont typeface="Wingdings"/>
              <a:buChar char=""/>
              <a:tabLst>
                <a:tab pos="516321" algn="l"/>
                <a:tab pos="516910" algn="l"/>
              </a:tabLst>
            </a:pPr>
            <a:r>
              <a:rPr sz="1624" b="1" dirty="0">
                <a:solidFill>
                  <a:srgbClr val="3F3F3F"/>
                </a:solidFill>
                <a:latin typeface="Calibri"/>
                <a:cs typeface="Calibri"/>
              </a:rPr>
              <a:t>IQ</a:t>
            </a:r>
            <a:r>
              <a:rPr sz="1624" b="1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b="1" dirty="0">
                <a:solidFill>
                  <a:srgbClr val="3F3F3F"/>
                </a:solidFill>
                <a:latin typeface="Calibri"/>
                <a:cs typeface="Calibri"/>
              </a:rPr>
              <a:t>Server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, 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gère</a:t>
            </a:r>
            <a:r>
              <a:rPr sz="1624" spc="-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la</a:t>
            </a:r>
            <a:r>
              <a:rPr sz="1624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connexion</a:t>
            </a:r>
            <a:r>
              <a:rPr sz="1624" spc="-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au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IQ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28" dirty="0">
                <a:solidFill>
                  <a:srgbClr val="3F3F3F"/>
                </a:solidFill>
                <a:latin typeface="Calibri"/>
                <a:cs typeface="Calibri"/>
              </a:rPr>
              <a:t>Server.</a:t>
            </a:r>
            <a:endParaRPr sz="1624">
              <a:latin typeface="Calibri"/>
              <a:cs typeface="Calibri"/>
            </a:endParaRPr>
          </a:p>
          <a:p>
            <a:pPr marL="516321" lvl="1" indent="-356591">
              <a:spcBef>
                <a:spcPts val="487"/>
              </a:spcBef>
              <a:buClr>
                <a:srgbClr val="493D2F"/>
              </a:buClr>
              <a:buFont typeface="Wingdings"/>
              <a:buChar char=""/>
              <a:tabLst>
                <a:tab pos="516321" algn="l"/>
                <a:tab pos="516910" algn="l"/>
              </a:tabLst>
            </a:pPr>
            <a:r>
              <a:rPr sz="1624" b="1" spc="-5" dirty="0">
                <a:solidFill>
                  <a:srgbClr val="3F3F3F"/>
                </a:solidFill>
                <a:latin typeface="Calibri"/>
                <a:cs typeface="Calibri"/>
              </a:rPr>
              <a:t>Security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,</a:t>
            </a:r>
            <a:r>
              <a:rPr sz="1624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gère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tous</a:t>
            </a:r>
            <a:r>
              <a:rPr sz="1624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ce</a:t>
            </a:r>
            <a:r>
              <a:rPr sz="1624" spc="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qui </a:t>
            </a:r>
            <a:r>
              <a:rPr sz="1624" spc="-14" dirty="0">
                <a:solidFill>
                  <a:srgbClr val="3F3F3F"/>
                </a:solidFill>
                <a:latin typeface="Calibri"/>
                <a:cs typeface="Calibri"/>
              </a:rPr>
              <a:t>est</a:t>
            </a:r>
            <a:r>
              <a:rPr sz="1624" spc="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relatif</a:t>
            </a:r>
            <a:r>
              <a:rPr sz="1624" spc="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à</a:t>
            </a:r>
            <a:r>
              <a:rPr sz="1624" spc="5" dirty="0">
                <a:solidFill>
                  <a:srgbClr val="3F3F3F"/>
                </a:solidFill>
                <a:latin typeface="Calibri"/>
                <a:cs typeface="Calibri"/>
              </a:rPr>
              <a:t> la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sécurité</a:t>
            </a:r>
            <a:r>
              <a:rPr sz="1624" spc="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(Authentication,</a:t>
            </a:r>
            <a:r>
              <a:rPr sz="1624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Authorization,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Privileges...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).</a:t>
            </a:r>
            <a:endParaRPr sz="1624">
              <a:latin typeface="Calibri"/>
              <a:cs typeface="Calibri"/>
            </a:endParaRPr>
          </a:p>
          <a:p>
            <a:pPr marL="516321" lvl="1" indent="-356591">
              <a:spcBef>
                <a:spcPts val="492"/>
              </a:spcBef>
              <a:buClr>
                <a:srgbClr val="493D2F"/>
              </a:buClr>
              <a:buFont typeface="Wingdings"/>
              <a:buChar char=""/>
              <a:tabLst>
                <a:tab pos="516321" algn="l"/>
                <a:tab pos="516910" algn="l"/>
              </a:tabLst>
            </a:pPr>
            <a:r>
              <a:rPr sz="1624" b="1" spc="-5" dirty="0">
                <a:solidFill>
                  <a:srgbClr val="3F3F3F"/>
                </a:solidFill>
                <a:latin typeface="Calibri"/>
                <a:cs typeface="Calibri"/>
              </a:rPr>
              <a:t>Support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,</a:t>
            </a:r>
            <a:r>
              <a:rPr sz="1624" spc="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fonctionnalité</a:t>
            </a:r>
            <a:r>
              <a:rPr sz="1624" spc="-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de</a:t>
            </a:r>
            <a:r>
              <a:rPr sz="1624" spc="-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monitoring</a:t>
            </a:r>
            <a:r>
              <a:rPr sz="1624" spc="-32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du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23" dirty="0">
                <a:solidFill>
                  <a:srgbClr val="3F3F3F"/>
                </a:solidFill>
                <a:latin typeface="Calibri"/>
                <a:cs typeface="Calibri"/>
              </a:rPr>
              <a:t>serveur.</a:t>
            </a:r>
            <a:endParaRPr sz="1624">
              <a:latin typeface="Calibri"/>
              <a:cs typeface="Calibri"/>
            </a:endParaRPr>
          </a:p>
          <a:p>
            <a:pPr marL="516321" lvl="1" indent="-356591">
              <a:spcBef>
                <a:spcPts val="501"/>
              </a:spcBef>
              <a:buClr>
                <a:srgbClr val="493D2F"/>
              </a:buClr>
              <a:buFont typeface="Wingdings"/>
              <a:buChar char=""/>
              <a:tabLst>
                <a:tab pos="516321" algn="l"/>
                <a:tab pos="516910" algn="l"/>
              </a:tabLst>
            </a:pPr>
            <a:r>
              <a:rPr sz="1624" b="1" spc="-14" dirty="0">
                <a:solidFill>
                  <a:srgbClr val="3F3F3F"/>
                </a:solidFill>
                <a:latin typeface="Calibri"/>
                <a:cs typeface="Calibri"/>
              </a:rPr>
              <a:t>System</a:t>
            </a:r>
            <a:r>
              <a:rPr sz="1624" spc="-14" dirty="0">
                <a:solidFill>
                  <a:srgbClr val="3F3F3F"/>
                </a:solidFill>
                <a:latin typeface="Calibri"/>
                <a:cs typeface="Calibri"/>
              </a:rPr>
              <a:t>,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la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configuration</a:t>
            </a:r>
            <a:r>
              <a:rPr sz="1624" spc="-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générale</a:t>
            </a:r>
            <a:r>
              <a:rPr sz="1624" spc="-28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de</a:t>
            </a:r>
            <a:r>
              <a:rPr sz="1624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l'outil.</a:t>
            </a:r>
            <a:endParaRPr sz="1624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957513" y="2956502"/>
            <a:ext cx="2911234" cy="2731581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9149869" y="6067142"/>
            <a:ext cx="213956" cy="1154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788">
              <a:lnSpc>
                <a:spcPts val="905"/>
              </a:lnSpc>
            </a:pPr>
            <a:r>
              <a:rPr sz="835" spc="9" dirty="0">
                <a:solidFill>
                  <a:srgbClr val="FFFFFF"/>
                </a:solidFill>
                <a:latin typeface="Calibri"/>
                <a:cs typeface="Calibri"/>
              </a:rPr>
              <a:t>126</a:t>
            </a:r>
            <a:endParaRPr sz="835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60739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32263" y="875230"/>
            <a:ext cx="4221717" cy="412480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2599" spc="-37" dirty="0"/>
              <a:t>C</a:t>
            </a:r>
            <a:r>
              <a:rPr sz="2599" spc="-102" dirty="0"/>
              <a:t>r</a:t>
            </a:r>
            <a:r>
              <a:rPr sz="2599" spc="-46" dirty="0"/>
              <a:t>é</a:t>
            </a:r>
            <a:r>
              <a:rPr sz="2599" spc="-74" dirty="0"/>
              <a:t>e</a:t>
            </a:r>
            <a:r>
              <a:rPr sz="2599" spc="-5" dirty="0"/>
              <a:t>z</a:t>
            </a:r>
            <a:r>
              <a:rPr sz="2599" spc="-79" dirty="0"/>
              <a:t> </a:t>
            </a:r>
            <a:r>
              <a:rPr sz="2599" spc="-42" dirty="0"/>
              <a:t>u</a:t>
            </a:r>
            <a:r>
              <a:rPr sz="2599" spc="-14" dirty="0"/>
              <a:t>n</a:t>
            </a:r>
            <a:r>
              <a:rPr sz="2599" spc="-93" dirty="0"/>
              <a:t> </a:t>
            </a:r>
            <a:r>
              <a:rPr sz="2599" spc="-65" dirty="0"/>
              <a:t>B</a:t>
            </a:r>
            <a:r>
              <a:rPr sz="2599" spc="-79" dirty="0"/>
              <a:t>l</a:t>
            </a:r>
            <a:r>
              <a:rPr sz="2599" spc="-46" dirty="0"/>
              <a:t>o</a:t>
            </a:r>
            <a:r>
              <a:rPr sz="2599" spc="-14" dirty="0"/>
              <a:t>b</a:t>
            </a:r>
            <a:r>
              <a:rPr sz="2599" spc="-70" dirty="0"/>
              <a:t> </a:t>
            </a:r>
            <a:r>
              <a:rPr sz="2599" spc="-79" dirty="0"/>
              <a:t>S</a:t>
            </a:r>
            <a:r>
              <a:rPr sz="2599" spc="-70" dirty="0"/>
              <a:t>t</a:t>
            </a:r>
            <a:r>
              <a:rPr sz="2599" spc="-74" dirty="0"/>
              <a:t>or</a:t>
            </a:r>
            <a:r>
              <a:rPr sz="2599" spc="-9" dirty="0"/>
              <a:t>e</a:t>
            </a:r>
            <a:endParaRPr sz="2599" dirty="0"/>
          </a:p>
        </p:txBody>
      </p:sp>
      <p:sp>
        <p:nvSpPr>
          <p:cNvPr id="3" name="object 3"/>
          <p:cNvSpPr txBox="1"/>
          <p:nvPr/>
        </p:nvSpPr>
        <p:spPr>
          <a:xfrm>
            <a:off x="1148819" y="1408775"/>
            <a:ext cx="8535309" cy="1202398"/>
          </a:xfrm>
          <a:prstGeom prst="rect">
            <a:avLst/>
          </a:prstGeom>
        </p:spPr>
        <p:txBody>
          <a:bodyPr vert="horz" wrap="square" lIns="0" tIns="73677" rIns="0" bIns="0" rtlCol="0">
            <a:spAutoFit/>
          </a:bodyPr>
          <a:lstStyle/>
          <a:p>
            <a:pPr marL="367790" indent="-356591">
              <a:spcBef>
                <a:spcPts val="580"/>
              </a:spcBef>
              <a:buClr>
                <a:srgbClr val="493D2F"/>
              </a:buClr>
              <a:buFont typeface="Times New Roman"/>
              <a:buChar char="■"/>
              <a:tabLst>
                <a:tab pos="367790" algn="l"/>
                <a:tab pos="368379" algn="l"/>
              </a:tabLst>
            </a:pPr>
            <a:r>
              <a:rPr sz="1624" spc="-14" dirty="0">
                <a:solidFill>
                  <a:srgbClr val="3F3F3F"/>
                </a:solidFill>
                <a:latin typeface="Calibri"/>
                <a:cs typeface="Calibri"/>
              </a:rPr>
              <a:t>Pour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chacun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des</a:t>
            </a:r>
            <a:r>
              <a:rPr sz="1624" spc="-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dépôts,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un</a:t>
            </a:r>
            <a:r>
              <a:rPr sz="1624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blobstore</a:t>
            </a:r>
            <a:r>
              <a:rPr sz="1624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est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associé.</a:t>
            </a:r>
            <a:endParaRPr sz="1624">
              <a:latin typeface="Calibri"/>
              <a:cs typeface="Calibri"/>
            </a:endParaRPr>
          </a:p>
          <a:p>
            <a:pPr marL="367790" marR="631844" indent="-356591">
              <a:spcBef>
                <a:spcPts val="492"/>
              </a:spcBef>
              <a:buClr>
                <a:srgbClr val="493D2F"/>
              </a:buClr>
              <a:buFont typeface="Times New Roman"/>
              <a:buChar char="■"/>
              <a:tabLst>
                <a:tab pos="367790" algn="l"/>
                <a:tab pos="368379" algn="l"/>
              </a:tabLst>
            </a:pP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Le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type</a:t>
            </a:r>
            <a:r>
              <a:rPr sz="1624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permet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 de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spécifier </a:t>
            </a:r>
            <a:r>
              <a:rPr sz="1624" b="1" dirty="0">
                <a:solidFill>
                  <a:srgbClr val="3F3F3F"/>
                </a:solidFill>
                <a:latin typeface="Calibri"/>
                <a:cs typeface="Calibri"/>
              </a:rPr>
              <a:t>File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,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 pour un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stockage</a:t>
            </a:r>
            <a:r>
              <a:rPr sz="1624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physique</a:t>
            </a:r>
            <a:r>
              <a:rPr sz="1624" spc="-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sur</a:t>
            </a:r>
            <a:r>
              <a:rPr sz="1624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5" dirty="0">
                <a:solidFill>
                  <a:srgbClr val="3F3F3F"/>
                </a:solidFill>
                <a:latin typeface="Calibri"/>
                <a:cs typeface="Calibri"/>
              </a:rPr>
              <a:t>la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machine,</a:t>
            </a:r>
            <a:r>
              <a:rPr sz="1624" spc="-28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ou</a:t>
            </a:r>
            <a:r>
              <a:rPr sz="1624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b="1" spc="-5" dirty="0">
                <a:solidFill>
                  <a:srgbClr val="3F3F3F"/>
                </a:solidFill>
                <a:latin typeface="Calibri"/>
                <a:cs typeface="Calibri"/>
              </a:rPr>
              <a:t>S3</a:t>
            </a:r>
            <a:r>
              <a:rPr sz="1624" b="1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pour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un </a:t>
            </a:r>
            <a:r>
              <a:rPr sz="1624" spc="-35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stockage</a:t>
            </a:r>
            <a:r>
              <a:rPr sz="1624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28" dirty="0">
                <a:solidFill>
                  <a:srgbClr val="3F3F3F"/>
                </a:solidFill>
                <a:latin typeface="Calibri"/>
                <a:cs typeface="Calibri"/>
              </a:rPr>
              <a:t>AWS</a:t>
            </a:r>
            <a:r>
              <a:rPr sz="1624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S3.</a:t>
            </a:r>
            <a:endParaRPr sz="1624">
              <a:latin typeface="Calibri"/>
              <a:cs typeface="Calibri"/>
            </a:endParaRPr>
          </a:p>
          <a:p>
            <a:pPr marL="367790" indent="-356591">
              <a:spcBef>
                <a:spcPts val="487"/>
              </a:spcBef>
              <a:buClr>
                <a:srgbClr val="493D2F"/>
              </a:buClr>
              <a:buFont typeface="Times New Roman"/>
              <a:buChar char="■"/>
              <a:tabLst>
                <a:tab pos="367790" algn="l"/>
                <a:tab pos="368379" algn="l"/>
              </a:tabLst>
            </a:pPr>
            <a:r>
              <a:rPr sz="1624" spc="-14" dirty="0">
                <a:solidFill>
                  <a:srgbClr val="3F3F3F"/>
                </a:solidFill>
                <a:latin typeface="Calibri"/>
                <a:cs typeface="Calibri"/>
              </a:rPr>
              <a:t>Pour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5" dirty="0">
                <a:solidFill>
                  <a:srgbClr val="3F3F3F"/>
                </a:solidFill>
                <a:latin typeface="Calibri"/>
                <a:cs typeface="Calibri"/>
              </a:rPr>
              <a:t>le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type</a:t>
            </a:r>
            <a:r>
              <a:rPr sz="1624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b="1" dirty="0">
                <a:solidFill>
                  <a:srgbClr val="3F3F3F"/>
                </a:solidFill>
                <a:latin typeface="Calibri"/>
                <a:cs typeface="Calibri"/>
              </a:rPr>
              <a:t>File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,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il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est</a:t>
            </a:r>
            <a:r>
              <a:rPr sz="1624" spc="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possible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de spécifier</a:t>
            </a:r>
            <a:r>
              <a:rPr sz="1624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des</a:t>
            </a:r>
            <a:r>
              <a:rPr sz="1624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quotas</a:t>
            </a:r>
            <a:r>
              <a:rPr sz="1624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en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fonction</a:t>
            </a:r>
            <a:r>
              <a:rPr sz="1624" spc="-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de</a:t>
            </a:r>
            <a:r>
              <a:rPr sz="1624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l'espace</a:t>
            </a:r>
            <a:r>
              <a:rPr sz="1624" spc="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occupé</a:t>
            </a:r>
            <a:r>
              <a:rPr sz="1624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ou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14" dirty="0">
                <a:solidFill>
                  <a:srgbClr val="3F3F3F"/>
                </a:solidFill>
                <a:latin typeface="Calibri"/>
                <a:cs typeface="Calibri"/>
              </a:rPr>
              <a:t>restant.</a:t>
            </a:r>
            <a:endParaRPr sz="1624">
              <a:latin typeface="Calibri"/>
              <a:cs typeface="Calibr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275088" y="2699046"/>
            <a:ext cx="9925148" cy="3600142"/>
            <a:chOff x="0" y="2907792"/>
            <a:chExt cx="10692765" cy="3878579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2907792"/>
              <a:ext cx="9015983" cy="3547872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35196" y="3182111"/>
              <a:ext cx="6457188" cy="3604259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993379" y="4959096"/>
              <a:ext cx="2165985" cy="1367155"/>
            </a:xfrm>
            <a:custGeom>
              <a:avLst/>
              <a:gdLst/>
              <a:ahLst/>
              <a:cxnLst/>
              <a:rect l="l" t="t" r="r" b="b"/>
              <a:pathLst>
                <a:path w="2165985" h="1367154">
                  <a:moveTo>
                    <a:pt x="2159520" y="1021092"/>
                  </a:moveTo>
                  <a:lnTo>
                    <a:pt x="1813560" y="676656"/>
                  </a:lnTo>
                  <a:lnTo>
                    <a:pt x="1813560" y="848880"/>
                  </a:lnTo>
                  <a:lnTo>
                    <a:pt x="1083576" y="848880"/>
                  </a:lnTo>
                  <a:lnTo>
                    <a:pt x="1083576" y="1193292"/>
                  </a:lnTo>
                  <a:lnTo>
                    <a:pt x="1813560" y="1193292"/>
                  </a:lnTo>
                  <a:lnTo>
                    <a:pt x="1813560" y="1367028"/>
                  </a:lnTo>
                  <a:lnTo>
                    <a:pt x="2159520" y="1021092"/>
                  </a:lnTo>
                  <a:close/>
                </a:path>
                <a:path w="2165985" h="1367154">
                  <a:moveTo>
                    <a:pt x="2165616" y="3048"/>
                  </a:moveTo>
                  <a:lnTo>
                    <a:pt x="2162556" y="0"/>
                  </a:lnTo>
                  <a:lnTo>
                    <a:pt x="2151900" y="0"/>
                  </a:lnTo>
                  <a:lnTo>
                    <a:pt x="2151900" y="13716"/>
                  </a:lnTo>
                  <a:lnTo>
                    <a:pt x="2151900" y="394716"/>
                  </a:lnTo>
                  <a:lnTo>
                    <a:pt x="13716" y="394716"/>
                  </a:lnTo>
                  <a:lnTo>
                    <a:pt x="13716" y="13716"/>
                  </a:lnTo>
                  <a:lnTo>
                    <a:pt x="2151900" y="13716"/>
                  </a:lnTo>
                  <a:lnTo>
                    <a:pt x="2151900" y="0"/>
                  </a:lnTo>
                  <a:lnTo>
                    <a:pt x="3048" y="0"/>
                  </a:lnTo>
                  <a:lnTo>
                    <a:pt x="0" y="3048"/>
                  </a:lnTo>
                  <a:lnTo>
                    <a:pt x="0" y="405384"/>
                  </a:lnTo>
                  <a:lnTo>
                    <a:pt x="3048" y="409956"/>
                  </a:lnTo>
                  <a:lnTo>
                    <a:pt x="2162556" y="409956"/>
                  </a:lnTo>
                  <a:lnTo>
                    <a:pt x="2165616" y="405384"/>
                  </a:lnTo>
                  <a:lnTo>
                    <a:pt x="2165616" y="402336"/>
                  </a:lnTo>
                  <a:lnTo>
                    <a:pt x="2165616" y="394716"/>
                  </a:lnTo>
                  <a:lnTo>
                    <a:pt x="2165616" y="13716"/>
                  </a:lnTo>
                  <a:lnTo>
                    <a:pt x="2165616" y="7620"/>
                  </a:lnTo>
                  <a:lnTo>
                    <a:pt x="2165616" y="3048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11" name="object 11"/>
            <p:cNvSpPr/>
            <p:nvPr/>
          </p:nvSpPr>
          <p:spPr>
            <a:xfrm>
              <a:off x="3069335" y="5618988"/>
              <a:ext cx="1092835" cy="723900"/>
            </a:xfrm>
            <a:custGeom>
              <a:avLst/>
              <a:gdLst/>
              <a:ahLst/>
              <a:cxnLst/>
              <a:rect l="l" t="t" r="r" b="b"/>
              <a:pathLst>
                <a:path w="1092835" h="723900">
                  <a:moveTo>
                    <a:pt x="731520" y="188976"/>
                  </a:moveTo>
                  <a:lnTo>
                    <a:pt x="731520" y="0"/>
                  </a:lnTo>
                  <a:lnTo>
                    <a:pt x="748284" y="16764"/>
                  </a:lnTo>
                  <a:lnTo>
                    <a:pt x="745236" y="16764"/>
                  </a:lnTo>
                  <a:lnTo>
                    <a:pt x="733044" y="21336"/>
                  </a:lnTo>
                  <a:lnTo>
                    <a:pt x="745236" y="33528"/>
                  </a:lnTo>
                  <a:lnTo>
                    <a:pt x="745236" y="181356"/>
                  </a:lnTo>
                  <a:lnTo>
                    <a:pt x="737616" y="181356"/>
                  </a:lnTo>
                  <a:lnTo>
                    <a:pt x="731520" y="188976"/>
                  </a:lnTo>
                  <a:close/>
                </a:path>
                <a:path w="1092835" h="723900">
                  <a:moveTo>
                    <a:pt x="745236" y="33528"/>
                  </a:moveTo>
                  <a:lnTo>
                    <a:pt x="733044" y="21336"/>
                  </a:lnTo>
                  <a:lnTo>
                    <a:pt x="745236" y="16764"/>
                  </a:lnTo>
                  <a:lnTo>
                    <a:pt x="745236" y="33528"/>
                  </a:lnTo>
                  <a:close/>
                </a:path>
                <a:path w="1092835" h="723900">
                  <a:moveTo>
                    <a:pt x="1072896" y="361188"/>
                  </a:moveTo>
                  <a:lnTo>
                    <a:pt x="745236" y="33528"/>
                  </a:lnTo>
                  <a:lnTo>
                    <a:pt x="745236" y="16764"/>
                  </a:lnTo>
                  <a:lnTo>
                    <a:pt x="748284" y="16764"/>
                  </a:lnTo>
                  <a:lnTo>
                    <a:pt x="1088136" y="356616"/>
                  </a:lnTo>
                  <a:lnTo>
                    <a:pt x="1077468" y="356616"/>
                  </a:lnTo>
                  <a:lnTo>
                    <a:pt x="1072896" y="361188"/>
                  </a:lnTo>
                  <a:close/>
                </a:path>
                <a:path w="1092835" h="723900">
                  <a:moveTo>
                    <a:pt x="731520" y="541020"/>
                  </a:moveTo>
                  <a:lnTo>
                    <a:pt x="0" y="541020"/>
                  </a:lnTo>
                  <a:lnTo>
                    <a:pt x="0" y="181356"/>
                  </a:lnTo>
                  <a:lnTo>
                    <a:pt x="731520" y="181356"/>
                  </a:lnTo>
                  <a:lnTo>
                    <a:pt x="731520" y="188976"/>
                  </a:lnTo>
                  <a:lnTo>
                    <a:pt x="13716" y="188976"/>
                  </a:lnTo>
                  <a:lnTo>
                    <a:pt x="7620" y="196596"/>
                  </a:lnTo>
                  <a:lnTo>
                    <a:pt x="13716" y="196596"/>
                  </a:lnTo>
                  <a:lnTo>
                    <a:pt x="13716" y="527304"/>
                  </a:lnTo>
                  <a:lnTo>
                    <a:pt x="7620" y="527304"/>
                  </a:lnTo>
                  <a:lnTo>
                    <a:pt x="13716" y="533400"/>
                  </a:lnTo>
                  <a:lnTo>
                    <a:pt x="731520" y="533400"/>
                  </a:lnTo>
                  <a:lnTo>
                    <a:pt x="731520" y="541020"/>
                  </a:lnTo>
                  <a:close/>
                </a:path>
                <a:path w="1092835" h="723900">
                  <a:moveTo>
                    <a:pt x="745236" y="196596"/>
                  </a:moveTo>
                  <a:lnTo>
                    <a:pt x="13716" y="196596"/>
                  </a:lnTo>
                  <a:lnTo>
                    <a:pt x="13716" y="188976"/>
                  </a:lnTo>
                  <a:lnTo>
                    <a:pt x="731520" y="188976"/>
                  </a:lnTo>
                  <a:lnTo>
                    <a:pt x="737616" y="181356"/>
                  </a:lnTo>
                  <a:lnTo>
                    <a:pt x="745236" y="181356"/>
                  </a:lnTo>
                  <a:lnTo>
                    <a:pt x="745236" y="196596"/>
                  </a:lnTo>
                  <a:close/>
                </a:path>
                <a:path w="1092835" h="723900">
                  <a:moveTo>
                    <a:pt x="13716" y="196596"/>
                  </a:moveTo>
                  <a:lnTo>
                    <a:pt x="7620" y="196596"/>
                  </a:lnTo>
                  <a:lnTo>
                    <a:pt x="13716" y="188976"/>
                  </a:lnTo>
                  <a:lnTo>
                    <a:pt x="13716" y="196596"/>
                  </a:lnTo>
                  <a:close/>
                </a:path>
                <a:path w="1092835" h="723900">
                  <a:moveTo>
                    <a:pt x="1077468" y="365760"/>
                  </a:moveTo>
                  <a:lnTo>
                    <a:pt x="1072896" y="361188"/>
                  </a:lnTo>
                  <a:lnTo>
                    <a:pt x="1077468" y="356616"/>
                  </a:lnTo>
                  <a:lnTo>
                    <a:pt x="1077468" y="365760"/>
                  </a:lnTo>
                  <a:close/>
                </a:path>
                <a:path w="1092835" h="723900">
                  <a:moveTo>
                    <a:pt x="1088155" y="365760"/>
                  </a:moveTo>
                  <a:lnTo>
                    <a:pt x="1077468" y="365760"/>
                  </a:lnTo>
                  <a:lnTo>
                    <a:pt x="1077468" y="356616"/>
                  </a:lnTo>
                  <a:lnTo>
                    <a:pt x="1088136" y="356616"/>
                  </a:lnTo>
                  <a:lnTo>
                    <a:pt x="1092708" y="361188"/>
                  </a:lnTo>
                  <a:lnTo>
                    <a:pt x="1088155" y="365760"/>
                  </a:lnTo>
                  <a:close/>
                </a:path>
                <a:path w="1092835" h="723900">
                  <a:moveTo>
                    <a:pt x="748213" y="707136"/>
                  </a:moveTo>
                  <a:lnTo>
                    <a:pt x="745236" y="707136"/>
                  </a:lnTo>
                  <a:lnTo>
                    <a:pt x="745236" y="688848"/>
                  </a:lnTo>
                  <a:lnTo>
                    <a:pt x="1072896" y="361188"/>
                  </a:lnTo>
                  <a:lnTo>
                    <a:pt x="1077468" y="365760"/>
                  </a:lnTo>
                  <a:lnTo>
                    <a:pt x="1088155" y="365760"/>
                  </a:lnTo>
                  <a:lnTo>
                    <a:pt x="748213" y="707136"/>
                  </a:lnTo>
                  <a:close/>
                </a:path>
                <a:path w="1092835" h="723900">
                  <a:moveTo>
                    <a:pt x="13716" y="533400"/>
                  </a:moveTo>
                  <a:lnTo>
                    <a:pt x="7620" y="527304"/>
                  </a:lnTo>
                  <a:lnTo>
                    <a:pt x="13716" y="527304"/>
                  </a:lnTo>
                  <a:lnTo>
                    <a:pt x="13716" y="533400"/>
                  </a:lnTo>
                  <a:close/>
                </a:path>
                <a:path w="1092835" h="723900">
                  <a:moveTo>
                    <a:pt x="745236" y="541020"/>
                  </a:moveTo>
                  <a:lnTo>
                    <a:pt x="737616" y="541020"/>
                  </a:lnTo>
                  <a:lnTo>
                    <a:pt x="731520" y="533400"/>
                  </a:lnTo>
                  <a:lnTo>
                    <a:pt x="13716" y="533400"/>
                  </a:lnTo>
                  <a:lnTo>
                    <a:pt x="13716" y="527304"/>
                  </a:lnTo>
                  <a:lnTo>
                    <a:pt x="745236" y="527304"/>
                  </a:lnTo>
                  <a:lnTo>
                    <a:pt x="745236" y="541020"/>
                  </a:lnTo>
                  <a:close/>
                </a:path>
                <a:path w="1092835" h="723900">
                  <a:moveTo>
                    <a:pt x="731520" y="723900"/>
                  </a:moveTo>
                  <a:lnTo>
                    <a:pt x="731520" y="533400"/>
                  </a:lnTo>
                  <a:lnTo>
                    <a:pt x="737616" y="541020"/>
                  </a:lnTo>
                  <a:lnTo>
                    <a:pt x="745236" y="541020"/>
                  </a:lnTo>
                  <a:lnTo>
                    <a:pt x="745236" y="688848"/>
                  </a:lnTo>
                  <a:lnTo>
                    <a:pt x="733044" y="701040"/>
                  </a:lnTo>
                  <a:lnTo>
                    <a:pt x="745236" y="707136"/>
                  </a:lnTo>
                  <a:lnTo>
                    <a:pt x="748213" y="707136"/>
                  </a:lnTo>
                  <a:lnTo>
                    <a:pt x="731520" y="723900"/>
                  </a:lnTo>
                  <a:close/>
                </a:path>
                <a:path w="1092835" h="723900">
                  <a:moveTo>
                    <a:pt x="745236" y="707136"/>
                  </a:moveTo>
                  <a:lnTo>
                    <a:pt x="733044" y="701040"/>
                  </a:lnTo>
                  <a:lnTo>
                    <a:pt x="745236" y="688848"/>
                  </a:lnTo>
                  <a:lnTo>
                    <a:pt x="745236" y="707136"/>
                  </a:lnTo>
                  <a:close/>
                </a:path>
              </a:pathLst>
            </a:custGeom>
            <a:solidFill>
              <a:srgbClr val="728C8A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9149869" y="6067142"/>
            <a:ext cx="213956" cy="1154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788">
              <a:lnSpc>
                <a:spcPts val="905"/>
              </a:lnSpc>
            </a:pPr>
            <a:r>
              <a:rPr sz="835" spc="9" dirty="0">
                <a:solidFill>
                  <a:srgbClr val="FFFFFF"/>
                </a:solidFill>
                <a:latin typeface="Calibri"/>
                <a:cs typeface="Calibri"/>
              </a:rPr>
              <a:t>127</a:t>
            </a:r>
            <a:endParaRPr sz="835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01056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5A05D-FF3A-44F5-A745-C0E08A1F0267}" type="slidenum">
              <a:rPr lang="fr-FR" smtClean="0"/>
              <a:pPr/>
              <a:t>126</a:t>
            </a:fld>
            <a:endParaRPr lang="fr-FR" dirty="0"/>
          </a:p>
        </p:txBody>
      </p:sp>
      <p:grpSp>
        <p:nvGrpSpPr>
          <p:cNvPr id="5" name="object 6"/>
          <p:cNvGrpSpPr/>
          <p:nvPr/>
        </p:nvGrpSpPr>
        <p:grpSpPr>
          <a:xfrm>
            <a:off x="375523" y="1444301"/>
            <a:ext cx="9773669" cy="4855006"/>
            <a:chOff x="108204" y="1556004"/>
            <a:chExt cx="10529570" cy="5230495"/>
          </a:xfrm>
        </p:grpSpPr>
        <p:pic>
          <p:nvPicPr>
            <p:cNvPr id="6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8204" y="1556004"/>
              <a:ext cx="10529315" cy="3287267"/>
            </a:xfrm>
            <a:prstGeom prst="rect">
              <a:avLst/>
            </a:prstGeom>
          </p:spPr>
        </p:pic>
        <p:pic>
          <p:nvPicPr>
            <p:cNvPr id="7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4216" y="3200400"/>
              <a:ext cx="7755635" cy="3585971"/>
            </a:xfrm>
            <a:prstGeom prst="rect">
              <a:avLst/>
            </a:prstGeom>
          </p:spPr>
        </p:pic>
        <p:pic>
          <p:nvPicPr>
            <p:cNvPr id="8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946904" y="2775203"/>
              <a:ext cx="5679948" cy="379628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70306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30808" y="875230"/>
            <a:ext cx="3172066" cy="412480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2599" spc="-37" dirty="0"/>
              <a:t>C</a:t>
            </a:r>
            <a:r>
              <a:rPr sz="2599" spc="-102" dirty="0"/>
              <a:t>r</a:t>
            </a:r>
            <a:r>
              <a:rPr sz="2599" spc="-46" dirty="0"/>
              <a:t>ée</a:t>
            </a:r>
            <a:r>
              <a:rPr sz="2599" spc="-9" dirty="0"/>
              <a:t>r</a:t>
            </a:r>
            <a:r>
              <a:rPr sz="2599" spc="-79" dirty="0"/>
              <a:t> </a:t>
            </a:r>
            <a:r>
              <a:rPr sz="2599" spc="-65" dirty="0"/>
              <a:t>u</a:t>
            </a:r>
            <a:r>
              <a:rPr sz="2599" spc="-14" dirty="0"/>
              <a:t>n</a:t>
            </a:r>
            <a:r>
              <a:rPr sz="2599" spc="-70" dirty="0"/>
              <a:t> </a:t>
            </a:r>
            <a:r>
              <a:rPr sz="2599" spc="-65" dirty="0"/>
              <a:t>u</a:t>
            </a:r>
            <a:r>
              <a:rPr sz="2599" spc="-70" dirty="0"/>
              <a:t>t</a:t>
            </a:r>
            <a:r>
              <a:rPr sz="2599" spc="-56" dirty="0"/>
              <a:t>i</a:t>
            </a:r>
            <a:r>
              <a:rPr sz="2599" spc="-79" dirty="0"/>
              <a:t>l</a:t>
            </a:r>
            <a:r>
              <a:rPr sz="2599" spc="-56" dirty="0"/>
              <a:t>is</a:t>
            </a:r>
            <a:r>
              <a:rPr sz="2599" spc="-102" dirty="0"/>
              <a:t>a</a:t>
            </a:r>
            <a:r>
              <a:rPr sz="2599" spc="-70" dirty="0"/>
              <a:t>t</a:t>
            </a:r>
            <a:r>
              <a:rPr sz="2599" spc="-46" dirty="0"/>
              <a:t>e</a:t>
            </a:r>
            <a:r>
              <a:rPr sz="2599" spc="-65" dirty="0"/>
              <a:t>u</a:t>
            </a:r>
            <a:r>
              <a:rPr sz="2599" spc="-9" dirty="0"/>
              <a:t>r</a:t>
            </a:r>
            <a:endParaRPr sz="2599" dirty="0"/>
          </a:p>
        </p:txBody>
      </p:sp>
      <p:sp>
        <p:nvSpPr>
          <p:cNvPr id="3" name="object 3"/>
          <p:cNvSpPr txBox="1"/>
          <p:nvPr/>
        </p:nvSpPr>
        <p:spPr>
          <a:xfrm>
            <a:off x="301501" y="1749344"/>
            <a:ext cx="4028647" cy="2799123"/>
          </a:xfrm>
          <a:prstGeom prst="rect">
            <a:avLst/>
          </a:prstGeom>
        </p:spPr>
        <p:txBody>
          <a:bodyPr vert="horz" wrap="square" lIns="0" tIns="11199" rIns="0" bIns="0" rtlCol="0">
            <a:spAutoFit/>
          </a:bodyPr>
          <a:lstStyle/>
          <a:p>
            <a:pPr marL="367790" marR="334194" indent="-356591">
              <a:lnSpc>
                <a:spcPct val="102000"/>
              </a:lnSpc>
              <a:spcBef>
                <a:spcPts val="88"/>
              </a:spcBef>
              <a:buClr>
                <a:srgbClr val="493D2F"/>
              </a:buClr>
              <a:buFont typeface="Times New Roman"/>
              <a:buChar char="■"/>
              <a:tabLst>
                <a:tab pos="367790" algn="l"/>
                <a:tab pos="368379" algn="l"/>
              </a:tabLst>
            </a:pPr>
            <a:r>
              <a:rPr sz="1439" b="1" spc="14" dirty="0">
                <a:solidFill>
                  <a:srgbClr val="3F3F3F"/>
                </a:solidFill>
                <a:latin typeface="Calibri"/>
                <a:cs typeface="Calibri"/>
              </a:rPr>
              <a:t>ID 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: saisissez l'ID </a:t>
            </a:r>
            <a:r>
              <a:rPr sz="1439" spc="9" dirty="0">
                <a:solidFill>
                  <a:srgbClr val="3F3F3F"/>
                </a:solidFill>
                <a:latin typeface="Calibri"/>
                <a:cs typeface="Calibri"/>
              </a:rPr>
              <a:t>souhaité 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; </a:t>
            </a:r>
            <a:r>
              <a:rPr sz="1439" spc="9" dirty="0">
                <a:solidFill>
                  <a:srgbClr val="3F3F3F"/>
                </a:solidFill>
                <a:latin typeface="Calibri"/>
                <a:cs typeface="Calibri"/>
              </a:rPr>
              <a:t>dans 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notre </a:t>
            </a:r>
            <a:r>
              <a:rPr sz="1439" spc="9" dirty="0">
                <a:solidFill>
                  <a:srgbClr val="3F3F3F"/>
                </a:solidFill>
                <a:latin typeface="Calibri"/>
                <a:cs typeface="Calibri"/>
              </a:rPr>
              <a:t>cas, </a:t>
            </a:r>
            <a:r>
              <a:rPr sz="1439" dirty="0">
                <a:solidFill>
                  <a:srgbClr val="3F3F3F"/>
                </a:solidFill>
                <a:latin typeface="Calibri"/>
                <a:cs typeface="Calibri"/>
              </a:rPr>
              <a:t>il </a:t>
            </a:r>
            <a:r>
              <a:rPr sz="1439" spc="-316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s'agit</a:t>
            </a:r>
            <a:r>
              <a:rPr sz="143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9" dirty="0">
                <a:solidFill>
                  <a:srgbClr val="3F3F3F"/>
                </a:solidFill>
                <a:latin typeface="Calibri"/>
                <a:cs typeface="Calibri"/>
              </a:rPr>
              <a:t>de </a:t>
            </a:r>
            <a:r>
              <a:rPr sz="1439" b="1" spc="5" dirty="0">
                <a:solidFill>
                  <a:srgbClr val="3F3F3F"/>
                </a:solidFill>
                <a:latin typeface="Calibri"/>
                <a:cs typeface="Calibri"/>
              </a:rPr>
              <a:t>jenkins-user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.</a:t>
            </a:r>
            <a:endParaRPr sz="1439">
              <a:latin typeface="Calibri"/>
              <a:cs typeface="Calibri"/>
            </a:endParaRPr>
          </a:p>
          <a:p>
            <a:pPr marL="367790" marR="93126" indent="-356591">
              <a:lnSpc>
                <a:spcPct val="101299"/>
              </a:lnSpc>
              <a:spcBef>
                <a:spcPts val="501"/>
              </a:spcBef>
              <a:buClr>
                <a:srgbClr val="493D2F"/>
              </a:buClr>
              <a:buFont typeface="Times New Roman"/>
              <a:buChar char="■"/>
              <a:tabLst>
                <a:tab pos="367790" algn="l"/>
                <a:tab pos="368379" algn="l"/>
              </a:tabLst>
            </a:pPr>
            <a:r>
              <a:rPr sz="1439" b="1" spc="5" dirty="0">
                <a:solidFill>
                  <a:srgbClr val="3F3F3F"/>
                </a:solidFill>
                <a:latin typeface="Calibri"/>
                <a:cs typeface="Calibri"/>
              </a:rPr>
              <a:t>First </a:t>
            </a:r>
            <a:r>
              <a:rPr sz="1439" b="1" spc="9" dirty="0">
                <a:solidFill>
                  <a:srgbClr val="3F3F3F"/>
                </a:solidFill>
                <a:latin typeface="Calibri"/>
                <a:cs typeface="Calibri"/>
              </a:rPr>
              <a:t>Name</a:t>
            </a:r>
            <a:r>
              <a:rPr sz="1439" spc="9" dirty="0">
                <a:solidFill>
                  <a:srgbClr val="3F3F3F"/>
                </a:solidFill>
                <a:latin typeface="Calibri"/>
                <a:cs typeface="Calibri"/>
              </a:rPr>
              <a:t>: 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saisissez </a:t>
            </a:r>
            <a:r>
              <a:rPr sz="1439" spc="9" dirty="0">
                <a:solidFill>
                  <a:srgbClr val="3F3F3F"/>
                </a:solidFill>
                <a:latin typeface="Calibri"/>
                <a:cs typeface="Calibri"/>
              </a:rPr>
              <a:t>le prénom souhaité 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; </a:t>
            </a:r>
            <a:r>
              <a:rPr sz="1439" spc="9" dirty="0">
                <a:solidFill>
                  <a:srgbClr val="3F3F3F"/>
                </a:solidFill>
                <a:latin typeface="Calibri"/>
                <a:cs typeface="Calibri"/>
              </a:rPr>
              <a:t>dans </a:t>
            </a:r>
            <a:r>
              <a:rPr sz="1439" spc="-316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notre</a:t>
            </a:r>
            <a:r>
              <a:rPr sz="1439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9" dirty="0">
                <a:solidFill>
                  <a:srgbClr val="3F3F3F"/>
                </a:solidFill>
                <a:latin typeface="Calibri"/>
                <a:cs typeface="Calibri"/>
              </a:rPr>
              <a:t>cas,</a:t>
            </a:r>
            <a:r>
              <a:rPr sz="1439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c'est</a:t>
            </a:r>
            <a:r>
              <a:rPr sz="1439" spc="-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b="1" spc="9" dirty="0">
                <a:solidFill>
                  <a:srgbClr val="3F3F3F"/>
                </a:solidFill>
                <a:latin typeface="Calibri"/>
                <a:cs typeface="Calibri"/>
              </a:rPr>
              <a:t>Jenkins</a:t>
            </a:r>
            <a:r>
              <a:rPr sz="1439" spc="9" dirty="0">
                <a:solidFill>
                  <a:srgbClr val="3F3F3F"/>
                </a:solidFill>
                <a:latin typeface="Calibri"/>
                <a:cs typeface="Calibri"/>
              </a:rPr>
              <a:t>.</a:t>
            </a:r>
            <a:endParaRPr sz="1439">
              <a:latin typeface="Calibri"/>
              <a:cs typeface="Calibri"/>
            </a:endParaRPr>
          </a:p>
          <a:p>
            <a:pPr marL="367790" marR="87822" indent="-356591">
              <a:lnSpc>
                <a:spcPct val="101899"/>
              </a:lnSpc>
              <a:spcBef>
                <a:spcPts val="492"/>
              </a:spcBef>
              <a:buClr>
                <a:srgbClr val="493D2F"/>
              </a:buClr>
              <a:buFont typeface="Times New Roman"/>
              <a:buChar char="■"/>
              <a:tabLst>
                <a:tab pos="367790" algn="l"/>
                <a:tab pos="368379" algn="l"/>
              </a:tabLst>
            </a:pPr>
            <a:r>
              <a:rPr sz="1439" b="1" spc="9" dirty="0">
                <a:solidFill>
                  <a:srgbClr val="3F3F3F"/>
                </a:solidFill>
                <a:latin typeface="Calibri"/>
                <a:cs typeface="Calibri"/>
              </a:rPr>
              <a:t>Last </a:t>
            </a:r>
            <a:r>
              <a:rPr sz="1439" b="1" spc="14" dirty="0">
                <a:solidFill>
                  <a:srgbClr val="3F3F3F"/>
                </a:solidFill>
                <a:latin typeface="Calibri"/>
                <a:cs typeface="Calibri"/>
              </a:rPr>
              <a:t>Name 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: </a:t>
            </a:r>
            <a:r>
              <a:rPr sz="1439" dirty="0">
                <a:solidFill>
                  <a:srgbClr val="3F3F3F"/>
                </a:solidFill>
                <a:latin typeface="Calibri"/>
                <a:cs typeface="Calibri"/>
              </a:rPr>
              <a:t>entrez </a:t>
            </a:r>
            <a:r>
              <a:rPr sz="1439" spc="9" dirty="0">
                <a:solidFill>
                  <a:srgbClr val="3F3F3F"/>
                </a:solidFill>
                <a:latin typeface="Calibri"/>
                <a:cs typeface="Calibri"/>
              </a:rPr>
              <a:t>le deuxième </a:t>
            </a:r>
            <a:r>
              <a:rPr sz="1439" spc="14" dirty="0">
                <a:solidFill>
                  <a:srgbClr val="3F3F3F"/>
                </a:solidFill>
                <a:latin typeface="Calibri"/>
                <a:cs typeface="Calibri"/>
              </a:rPr>
              <a:t>nom </a:t>
            </a:r>
            <a:r>
              <a:rPr sz="1439" spc="9" dirty="0">
                <a:solidFill>
                  <a:srgbClr val="3F3F3F"/>
                </a:solidFill>
                <a:latin typeface="Calibri"/>
                <a:cs typeface="Calibri"/>
              </a:rPr>
              <a:t>souhaité 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; </a:t>
            </a:r>
            <a:r>
              <a:rPr sz="1439" spc="-316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9" dirty="0">
                <a:solidFill>
                  <a:srgbClr val="3F3F3F"/>
                </a:solidFill>
                <a:latin typeface="Calibri"/>
                <a:cs typeface="Calibri"/>
              </a:rPr>
              <a:t>dans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 notre</a:t>
            </a:r>
            <a:r>
              <a:rPr sz="1439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9" dirty="0">
                <a:solidFill>
                  <a:srgbClr val="3F3F3F"/>
                </a:solidFill>
                <a:latin typeface="Calibri"/>
                <a:cs typeface="Calibri"/>
              </a:rPr>
              <a:t>cas,</a:t>
            </a:r>
            <a:r>
              <a:rPr sz="1439" spc="-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il</a:t>
            </a:r>
            <a:r>
              <a:rPr sz="1439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s'agit</a:t>
            </a:r>
            <a:r>
              <a:rPr sz="1439" spc="-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9" dirty="0">
                <a:solidFill>
                  <a:srgbClr val="3F3F3F"/>
                </a:solidFill>
                <a:latin typeface="Calibri"/>
                <a:cs typeface="Calibri"/>
              </a:rPr>
              <a:t>de</a:t>
            </a:r>
            <a:r>
              <a:rPr sz="1439" spc="28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b="1" spc="9" dirty="0">
                <a:solidFill>
                  <a:srgbClr val="3F3F3F"/>
                </a:solidFill>
                <a:latin typeface="Calibri"/>
                <a:cs typeface="Calibri"/>
              </a:rPr>
              <a:t>User</a:t>
            </a:r>
            <a:r>
              <a:rPr sz="1439" spc="9" dirty="0">
                <a:solidFill>
                  <a:srgbClr val="3F3F3F"/>
                </a:solidFill>
                <a:latin typeface="Calibri"/>
                <a:cs typeface="Calibri"/>
              </a:rPr>
              <a:t>.</a:t>
            </a:r>
            <a:endParaRPr sz="1439">
              <a:latin typeface="Calibri"/>
              <a:cs typeface="Calibri"/>
            </a:endParaRPr>
          </a:p>
          <a:p>
            <a:pPr marL="367790" indent="-356591">
              <a:spcBef>
                <a:spcPts val="511"/>
              </a:spcBef>
              <a:buClr>
                <a:srgbClr val="493D2F"/>
              </a:buClr>
              <a:buFont typeface="Times New Roman"/>
              <a:buChar char="■"/>
              <a:tabLst>
                <a:tab pos="367790" algn="l"/>
                <a:tab pos="368379" algn="l"/>
              </a:tabLst>
            </a:pPr>
            <a:r>
              <a:rPr sz="1439" b="1" spc="5" dirty="0">
                <a:solidFill>
                  <a:srgbClr val="3F3F3F"/>
                </a:solidFill>
                <a:latin typeface="Calibri"/>
                <a:cs typeface="Calibri"/>
              </a:rPr>
              <a:t>E-mail</a:t>
            </a:r>
            <a:r>
              <a:rPr sz="1439" b="1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:</a:t>
            </a:r>
            <a:r>
              <a:rPr sz="1439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dirty="0">
                <a:solidFill>
                  <a:srgbClr val="3F3F3F"/>
                </a:solidFill>
                <a:latin typeface="Calibri"/>
                <a:cs typeface="Calibri"/>
              </a:rPr>
              <a:t>entrez 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votre</a:t>
            </a:r>
            <a:r>
              <a:rPr sz="1439" spc="-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9" dirty="0">
                <a:solidFill>
                  <a:srgbClr val="3F3F3F"/>
                </a:solidFill>
                <a:latin typeface="Calibri"/>
                <a:cs typeface="Calibri"/>
              </a:rPr>
              <a:t>adresse</a:t>
            </a:r>
            <a:r>
              <a:rPr sz="1439" spc="-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9" dirty="0">
                <a:solidFill>
                  <a:srgbClr val="3F3F3F"/>
                </a:solidFill>
                <a:latin typeface="Calibri"/>
                <a:cs typeface="Calibri"/>
              </a:rPr>
              <a:t>e-mail.</a:t>
            </a:r>
            <a:endParaRPr sz="1439">
              <a:latin typeface="Calibri"/>
              <a:cs typeface="Calibri"/>
            </a:endParaRPr>
          </a:p>
          <a:p>
            <a:pPr marL="367790" marR="370737" indent="-356591">
              <a:lnSpc>
                <a:spcPct val="101899"/>
              </a:lnSpc>
              <a:spcBef>
                <a:spcPts val="492"/>
              </a:spcBef>
              <a:buClr>
                <a:srgbClr val="493D2F"/>
              </a:buClr>
              <a:buFont typeface="Times New Roman"/>
              <a:buChar char="■"/>
              <a:tabLst>
                <a:tab pos="367790" algn="l"/>
                <a:tab pos="368379" algn="l"/>
              </a:tabLst>
            </a:pPr>
            <a:r>
              <a:rPr sz="1439" b="1" spc="5" dirty="0">
                <a:solidFill>
                  <a:srgbClr val="3F3F3F"/>
                </a:solidFill>
                <a:latin typeface="Calibri"/>
                <a:cs typeface="Calibri"/>
              </a:rPr>
              <a:t>Status 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: </a:t>
            </a:r>
            <a:r>
              <a:rPr sz="1439" spc="9" dirty="0">
                <a:solidFill>
                  <a:srgbClr val="3F3F3F"/>
                </a:solidFill>
                <a:latin typeface="Calibri"/>
                <a:cs typeface="Calibri"/>
              </a:rPr>
              <a:t>sélectionnez </a:t>
            </a:r>
            <a:r>
              <a:rPr sz="1439" b="1" spc="9" dirty="0">
                <a:solidFill>
                  <a:srgbClr val="3F3F3F"/>
                </a:solidFill>
                <a:latin typeface="Calibri"/>
                <a:cs typeface="Calibri"/>
              </a:rPr>
              <a:t>Actif </a:t>
            </a:r>
            <a:r>
              <a:rPr sz="1439" spc="9" dirty="0">
                <a:solidFill>
                  <a:srgbClr val="3F3F3F"/>
                </a:solidFill>
                <a:latin typeface="Calibri"/>
                <a:cs typeface="Calibri"/>
              </a:rPr>
              <a:t>dans 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votre </a:t>
            </a:r>
            <a:r>
              <a:rPr sz="1439" spc="14" dirty="0">
                <a:solidFill>
                  <a:srgbClr val="3F3F3F"/>
                </a:solidFill>
                <a:latin typeface="Calibri"/>
                <a:cs typeface="Calibri"/>
              </a:rPr>
              <a:t>menu </a:t>
            </a:r>
            <a:r>
              <a:rPr sz="1439" spc="-316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déroulant.</a:t>
            </a:r>
            <a:endParaRPr sz="1439">
              <a:latin typeface="Calibri"/>
              <a:cs typeface="Calibri"/>
            </a:endParaRPr>
          </a:p>
          <a:p>
            <a:pPr marL="367790" indent="-356591">
              <a:spcBef>
                <a:spcPts val="511"/>
              </a:spcBef>
              <a:buClr>
                <a:srgbClr val="493D2F"/>
              </a:buClr>
              <a:buFont typeface="Times New Roman"/>
              <a:buChar char="■"/>
              <a:tabLst>
                <a:tab pos="367790" algn="l"/>
                <a:tab pos="368379" algn="l"/>
              </a:tabLst>
            </a:pPr>
            <a:r>
              <a:rPr sz="1439" b="1" spc="5" dirty="0">
                <a:solidFill>
                  <a:srgbClr val="3F3F3F"/>
                </a:solidFill>
                <a:latin typeface="Calibri"/>
                <a:cs typeface="Calibri"/>
              </a:rPr>
              <a:t>Roles</a:t>
            </a:r>
            <a:r>
              <a:rPr sz="1439" b="1" spc="-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:</a:t>
            </a:r>
            <a:r>
              <a:rPr sz="1439" spc="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assurez-vous</a:t>
            </a:r>
            <a:r>
              <a:rPr sz="1439" spc="-37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d'accorder </a:t>
            </a:r>
            <a:r>
              <a:rPr sz="1439" dirty="0">
                <a:solidFill>
                  <a:srgbClr val="3F3F3F"/>
                </a:solidFill>
                <a:latin typeface="Calibri"/>
                <a:cs typeface="Calibri"/>
              </a:rPr>
              <a:t>le</a:t>
            </a:r>
            <a:r>
              <a:rPr sz="1439" spc="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rôle </a:t>
            </a:r>
            <a:r>
              <a:rPr sz="1439" b="1" spc="9" dirty="0">
                <a:solidFill>
                  <a:srgbClr val="3F3F3F"/>
                </a:solidFill>
                <a:latin typeface="Calibri"/>
                <a:cs typeface="Calibri"/>
              </a:rPr>
              <a:t>nx-admin</a:t>
            </a:r>
            <a:endParaRPr sz="1439">
              <a:latin typeface="Calibri"/>
              <a:cs typeface="Calibri"/>
            </a:endParaRPr>
          </a:p>
          <a:p>
            <a:pPr marL="367790">
              <a:spcBef>
                <a:spcPts val="37"/>
              </a:spcBef>
            </a:pPr>
            <a:r>
              <a:rPr sz="1439" spc="14" dirty="0">
                <a:solidFill>
                  <a:srgbClr val="3F3F3F"/>
                </a:solidFill>
                <a:latin typeface="Calibri"/>
                <a:cs typeface="Calibri"/>
              </a:rPr>
              <a:t>à</a:t>
            </a:r>
            <a:r>
              <a:rPr sz="1439" spc="-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votre</a:t>
            </a:r>
            <a:r>
              <a:rPr sz="1439" spc="-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-9" dirty="0">
                <a:solidFill>
                  <a:srgbClr val="3F3F3F"/>
                </a:solidFill>
                <a:latin typeface="Calibri"/>
                <a:cs typeface="Calibri"/>
              </a:rPr>
              <a:t>utilisateur.</a:t>
            </a:r>
            <a:endParaRPr sz="1439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280864" y="1333957"/>
            <a:ext cx="8076155" cy="10020"/>
          </a:xfrm>
          <a:custGeom>
            <a:avLst/>
            <a:gdLst/>
            <a:ahLst/>
            <a:cxnLst/>
            <a:rect l="l" t="t" r="r" b="b"/>
            <a:pathLst>
              <a:path w="8700770" h="10794">
                <a:moveTo>
                  <a:pt x="8700515" y="10667"/>
                </a:moveTo>
                <a:lnTo>
                  <a:pt x="0" y="10667"/>
                </a:lnTo>
                <a:lnTo>
                  <a:pt x="0" y="0"/>
                </a:lnTo>
                <a:lnTo>
                  <a:pt x="8700515" y="0"/>
                </a:lnTo>
                <a:lnTo>
                  <a:pt x="8700515" y="10667"/>
                </a:lnTo>
                <a:close/>
              </a:path>
            </a:pathLst>
          </a:custGeom>
          <a:solidFill>
            <a:srgbClr val="ACACA8">
              <a:alpha val="62890"/>
            </a:srgbClr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02874" y="1427326"/>
            <a:ext cx="5797008" cy="4447484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9149869" y="6067142"/>
            <a:ext cx="213956" cy="1154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788">
              <a:lnSpc>
                <a:spcPts val="905"/>
              </a:lnSpc>
            </a:pPr>
            <a:r>
              <a:rPr sz="835" spc="9" dirty="0">
                <a:solidFill>
                  <a:srgbClr val="FFFFFF"/>
                </a:solidFill>
                <a:latin typeface="Calibri"/>
                <a:cs typeface="Calibri"/>
              </a:rPr>
              <a:t>129</a:t>
            </a:r>
            <a:endParaRPr sz="835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59663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30838" y="924741"/>
            <a:ext cx="6743422" cy="363061"/>
          </a:xfrm>
          <a:prstGeom prst="rect">
            <a:avLst/>
          </a:prstGeom>
        </p:spPr>
        <p:txBody>
          <a:bodyPr vert="horz" wrap="square" lIns="0" tIns="12967" rIns="0" bIns="0" rtlCol="0">
            <a:spAutoFit/>
          </a:bodyPr>
          <a:lstStyle/>
          <a:p>
            <a:pPr marL="11788">
              <a:spcBef>
                <a:spcPts val="102"/>
              </a:spcBef>
            </a:pPr>
            <a:r>
              <a:rPr sz="2274" spc="-65" dirty="0"/>
              <a:t>Installer</a:t>
            </a:r>
            <a:r>
              <a:rPr sz="2274" spc="-70" dirty="0"/>
              <a:t> </a:t>
            </a:r>
            <a:r>
              <a:rPr sz="2274" spc="-37" dirty="0"/>
              <a:t>et</a:t>
            </a:r>
            <a:r>
              <a:rPr sz="2274" spc="-74" dirty="0"/>
              <a:t> </a:t>
            </a:r>
            <a:r>
              <a:rPr sz="2274" spc="-56" dirty="0"/>
              <a:t>configurer</a:t>
            </a:r>
            <a:r>
              <a:rPr sz="2274" spc="-65" dirty="0"/>
              <a:t> </a:t>
            </a:r>
            <a:r>
              <a:rPr sz="2274" spc="-46" dirty="0"/>
              <a:t>les </a:t>
            </a:r>
            <a:r>
              <a:rPr sz="2274" spc="-51" dirty="0"/>
              <a:t>plugins</a:t>
            </a:r>
            <a:r>
              <a:rPr sz="2274" spc="-93" dirty="0"/>
              <a:t> </a:t>
            </a:r>
            <a:r>
              <a:rPr sz="2274" spc="-60" dirty="0"/>
              <a:t>Nexus</a:t>
            </a:r>
            <a:r>
              <a:rPr sz="2274" spc="-93" dirty="0"/>
              <a:t> </a:t>
            </a:r>
            <a:r>
              <a:rPr sz="2274" spc="-42" dirty="0"/>
              <a:t>dans</a:t>
            </a:r>
            <a:r>
              <a:rPr sz="2274" spc="-93" dirty="0"/>
              <a:t> </a:t>
            </a:r>
            <a:r>
              <a:rPr sz="2274" spc="-56" dirty="0"/>
              <a:t>Jenkins</a:t>
            </a:r>
            <a:endParaRPr sz="2274" dirty="0"/>
          </a:p>
        </p:txBody>
      </p:sp>
      <p:sp>
        <p:nvSpPr>
          <p:cNvPr id="3" name="object 3"/>
          <p:cNvSpPr txBox="1"/>
          <p:nvPr/>
        </p:nvSpPr>
        <p:spPr>
          <a:xfrm>
            <a:off x="1147407" y="1400847"/>
            <a:ext cx="8410353" cy="1771214"/>
          </a:xfrm>
          <a:prstGeom prst="rect">
            <a:avLst/>
          </a:prstGeom>
        </p:spPr>
        <p:txBody>
          <a:bodyPr vert="horz" wrap="square" lIns="0" tIns="80160" rIns="0" bIns="0" rtlCol="0">
            <a:spAutoFit/>
          </a:bodyPr>
          <a:lstStyle/>
          <a:p>
            <a:pPr marL="367790" indent="-356591">
              <a:spcBef>
                <a:spcPts val="631"/>
              </a:spcBef>
              <a:buClr>
                <a:srgbClr val="493D2F"/>
              </a:buClr>
              <a:buFont typeface="Times New Roman"/>
              <a:buChar char="■"/>
              <a:tabLst>
                <a:tab pos="367790" algn="l"/>
                <a:tab pos="368379" algn="l"/>
              </a:tabLst>
            </a:pP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Dans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 Jenkins,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5" dirty="0">
                <a:solidFill>
                  <a:srgbClr val="3F3F3F"/>
                </a:solidFill>
                <a:latin typeface="Calibri"/>
                <a:cs typeface="Calibri"/>
              </a:rPr>
              <a:t>il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faut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 installer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 les</a:t>
            </a:r>
            <a:r>
              <a:rPr sz="1624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plugins</a:t>
            </a:r>
            <a:r>
              <a:rPr sz="1624" spc="-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Nexus</a:t>
            </a:r>
            <a:r>
              <a:rPr sz="1624" spc="-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:</a:t>
            </a:r>
            <a:endParaRPr sz="1624">
              <a:latin typeface="Calibri"/>
              <a:cs typeface="Calibri"/>
            </a:endParaRPr>
          </a:p>
          <a:p>
            <a:pPr marL="558758" lvl="1" indent="-399029">
              <a:spcBef>
                <a:spcPts val="520"/>
              </a:spcBef>
              <a:buClr>
                <a:srgbClr val="493D2F"/>
              </a:buClr>
              <a:buFont typeface="Wingdings"/>
              <a:buChar char=""/>
              <a:tabLst>
                <a:tab pos="558758" algn="l"/>
                <a:tab pos="559347" algn="l"/>
              </a:tabLst>
            </a:pPr>
            <a:r>
              <a:rPr sz="1439" i="1" u="heavy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</a:rPr>
              <a:t>Nexus</a:t>
            </a:r>
            <a:r>
              <a:rPr sz="1439" i="1" u="heavy" spc="-14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</a:rPr>
              <a:t> </a:t>
            </a:r>
            <a:r>
              <a:rPr sz="1439" i="1" u="heavy" spc="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</a:rPr>
              <a:t>Artifact</a:t>
            </a:r>
            <a:r>
              <a:rPr sz="1439" i="1" u="heavy" spc="-14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</a:rPr>
              <a:t> </a:t>
            </a:r>
            <a:r>
              <a:rPr sz="1439" i="1" u="heavy" spc="9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</a:rPr>
              <a:t>Uploader</a:t>
            </a:r>
            <a:endParaRPr sz="1439">
              <a:latin typeface="Calibri"/>
              <a:cs typeface="Calibri"/>
            </a:endParaRPr>
          </a:p>
          <a:p>
            <a:pPr marL="516321" lvl="1" indent="-356591">
              <a:spcBef>
                <a:spcPts val="524"/>
              </a:spcBef>
              <a:buClr>
                <a:srgbClr val="493D2F"/>
              </a:buClr>
              <a:buFont typeface="Wingdings"/>
              <a:buChar char=""/>
              <a:tabLst>
                <a:tab pos="516321" algn="l"/>
                <a:tab pos="516910" algn="l"/>
              </a:tabLst>
            </a:pPr>
            <a:r>
              <a:rPr sz="1439" i="1" u="heavy" spc="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</a:rPr>
              <a:t>Pipeline</a:t>
            </a:r>
            <a:r>
              <a:rPr sz="1439" i="1" u="heavy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</a:rPr>
              <a:t> </a:t>
            </a:r>
            <a:r>
              <a:rPr sz="1439" i="1" u="heavy" spc="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</a:rPr>
              <a:t>Utility</a:t>
            </a:r>
            <a:r>
              <a:rPr sz="1439" i="1" u="heavy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</a:rPr>
              <a:t> </a:t>
            </a:r>
            <a:r>
              <a:rPr sz="1439" i="1" u="heavy" spc="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</a:rPr>
              <a:t>Steps</a:t>
            </a:r>
            <a:endParaRPr sz="1439">
              <a:latin typeface="Calibri"/>
              <a:cs typeface="Calibri"/>
            </a:endParaRPr>
          </a:p>
          <a:p>
            <a:pPr lvl="1">
              <a:spcBef>
                <a:spcPts val="19"/>
              </a:spcBef>
              <a:buClr>
                <a:srgbClr val="493D2F"/>
              </a:buClr>
              <a:buFont typeface="Wingdings"/>
              <a:buChar char=""/>
            </a:pPr>
            <a:endParaRPr sz="2367">
              <a:latin typeface="Calibri"/>
              <a:cs typeface="Calibri"/>
            </a:endParaRPr>
          </a:p>
          <a:p>
            <a:pPr marL="367790" marR="4715" indent="-356591">
              <a:lnSpc>
                <a:spcPct val="100600"/>
              </a:lnSpc>
              <a:spcBef>
                <a:spcPts val="5"/>
              </a:spcBef>
              <a:buClr>
                <a:srgbClr val="493D2F"/>
              </a:buClr>
              <a:buFont typeface="Times New Roman"/>
              <a:buChar char="■"/>
              <a:tabLst>
                <a:tab pos="367790" algn="l"/>
                <a:tab pos="368379" algn="l"/>
              </a:tabLst>
            </a:pP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Puis,</a:t>
            </a:r>
            <a:r>
              <a:rPr sz="1624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ajoutez</a:t>
            </a:r>
            <a:r>
              <a:rPr sz="1624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les</a:t>
            </a:r>
            <a:r>
              <a:rPr sz="1624" spc="32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informations d'identification de</a:t>
            </a:r>
            <a:r>
              <a:rPr sz="1624" spc="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l'utilisateur</a:t>
            </a:r>
            <a:r>
              <a:rPr sz="1624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de</a:t>
            </a:r>
            <a:r>
              <a:rPr sz="1624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Nexus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Repository</a:t>
            </a:r>
            <a:r>
              <a:rPr sz="1624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Manager</a:t>
            </a:r>
            <a:r>
              <a:rPr sz="1624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dans </a:t>
            </a:r>
            <a:r>
              <a:rPr sz="1624" spc="-35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Jenkins</a:t>
            </a:r>
            <a:endParaRPr sz="1624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38981" y="2997526"/>
            <a:ext cx="6920195" cy="2979135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9149869" y="6067142"/>
            <a:ext cx="213956" cy="1154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788">
              <a:lnSpc>
                <a:spcPts val="905"/>
              </a:lnSpc>
            </a:pPr>
            <a:r>
              <a:rPr sz="835" spc="9" dirty="0">
                <a:solidFill>
                  <a:srgbClr val="FFFFFF"/>
                </a:solidFill>
                <a:latin typeface="Calibri"/>
                <a:cs typeface="Calibri"/>
              </a:rPr>
              <a:t>130</a:t>
            </a:r>
            <a:endParaRPr sz="835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11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smtClean="0"/>
              <a:t>Déployer des </a:t>
            </a:r>
            <a:r>
              <a:rPr lang="fr-BE" dirty="0" err="1" smtClean="0"/>
              <a:t>artifacts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5A05D-FF3A-44F5-A745-C0E08A1F0267}" type="slidenum">
              <a:rPr lang="fr-FR" smtClean="0"/>
              <a:pPr/>
              <a:t>129</a:t>
            </a:fld>
            <a:endParaRPr lang="fr-FR" dirty="0"/>
          </a:p>
        </p:txBody>
      </p:sp>
      <p:grpSp>
        <p:nvGrpSpPr>
          <p:cNvPr id="5" name="object 7"/>
          <p:cNvGrpSpPr/>
          <p:nvPr/>
        </p:nvGrpSpPr>
        <p:grpSpPr>
          <a:xfrm>
            <a:off x="710781" y="1527761"/>
            <a:ext cx="9489571" cy="4448900"/>
            <a:chOff x="469391" y="1645920"/>
            <a:chExt cx="10223500" cy="4792980"/>
          </a:xfrm>
        </p:grpSpPr>
        <p:pic>
          <p:nvPicPr>
            <p:cNvPr id="6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9391" y="1645920"/>
              <a:ext cx="10222992" cy="4792979"/>
            </a:xfrm>
            <a:prstGeom prst="rect">
              <a:avLst/>
            </a:prstGeom>
          </p:spPr>
        </p:pic>
        <p:sp>
          <p:nvSpPr>
            <p:cNvPr id="7" name="object 9"/>
            <p:cNvSpPr/>
            <p:nvPr/>
          </p:nvSpPr>
          <p:spPr>
            <a:xfrm>
              <a:off x="2089404" y="2973324"/>
              <a:ext cx="2125980" cy="228600"/>
            </a:xfrm>
            <a:custGeom>
              <a:avLst/>
              <a:gdLst/>
              <a:ahLst/>
              <a:cxnLst/>
              <a:rect l="l" t="t" r="r" b="b"/>
              <a:pathLst>
                <a:path w="2125979" h="228600">
                  <a:moveTo>
                    <a:pt x="2119884" y="228599"/>
                  </a:moveTo>
                  <a:lnTo>
                    <a:pt x="6096" y="228599"/>
                  </a:lnTo>
                  <a:lnTo>
                    <a:pt x="0" y="222504"/>
                  </a:lnTo>
                  <a:lnTo>
                    <a:pt x="0" y="6096"/>
                  </a:lnTo>
                  <a:lnTo>
                    <a:pt x="6096" y="0"/>
                  </a:lnTo>
                  <a:lnTo>
                    <a:pt x="2119884" y="0"/>
                  </a:lnTo>
                  <a:lnTo>
                    <a:pt x="2125980" y="6096"/>
                  </a:lnTo>
                  <a:lnTo>
                    <a:pt x="2125980" y="12192"/>
                  </a:lnTo>
                  <a:lnTo>
                    <a:pt x="24384" y="12192"/>
                  </a:lnTo>
                  <a:lnTo>
                    <a:pt x="12192" y="25908"/>
                  </a:lnTo>
                  <a:lnTo>
                    <a:pt x="24384" y="25908"/>
                  </a:lnTo>
                  <a:lnTo>
                    <a:pt x="24384" y="202692"/>
                  </a:lnTo>
                  <a:lnTo>
                    <a:pt x="12192" y="202692"/>
                  </a:lnTo>
                  <a:lnTo>
                    <a:pt x="24384" y="216408"/>
                  </a:lnTo>
                  <a:lnTo>
                    <a:pt x="2125980" y="216408"/>
                  </a:lnTo>
                  <a:lnTo>
                    <a:pt x="2125980" y="222504"/>
                  </a:lnTo>
                  <a:lnTo>
                    <a:pt x="2119884" y="228599"/>
                  </a:lnTo>
                  <a:close/>
                </a:path>
                <a:path w="2125979" h="228600">
                  <a:moveTo>
                    <a:pt x="24384" y="25908"/>
                  </a:moveTo>
                  <a:lnTo>
                    <a:pt x="12192" y="25908"/>
                  </a:lnTo>
                  <a:lnTo>
                    <a:pt x="24384" y="12192"/>
                  </a:lnTo>
                  <a:lnTo>
                    <a:pt x="24384" y="25908"/>
                  </a:lnTo>
                  <a:close/>
                </a:path>
                <a:path w="2125979" h="228600">
                  <a:moveTo>
                    <a:pt x="2101596" y="25908"/>
                  </a:moveTo>
                  <a:lnTo>
                    <a:pt x="24384" y="25908"/>
                  </a:lnTo>
                  <a:lnTo>
                    <a:pt x="24384" y="12192"/>
                  </a:lnTo>
                  <a:lnTo>
                    <a:pt x="2101596" y="12192"/>
                  </a:lnTo>
                  <a:lnTo>
                    <a:pt x="2101596" y="25908"/>
                  </a:lnTo>
                  <a:close/>
                </a:path>
                <a:path w="2125979" h="228600">
                  <a:moveTo>
                    <a:pt x="2101596" y="216408"/>
                  </a:moveTo>
                  <a:lnTo>
                    <a:pt x="2101596" y="12192"/>
                  </a:lnTo>
                  <a:lnTo>
                    <a:pt x="2113788" y="25908"/>
                  </a:lnTo>
                  <a:lnTo>
                    <a:pt x="2125980" y="25908"/>
                  </a:lnTo>
                  <a:lnTo>
                    <a:pt x="2125980" y="202692"/>
                  </a:lnTo>
                  <a:lnTo>
                    <a:pt x="2113788" y="202692"/>
                  </a:lnTo>
                  <a:lnTo>
                    <a:pt x="2101596" y="216408"/>
                  </a:lnTo>
                  <a:close/>
                </a:path>
                <a:path w="2125979" h="228600">
                  <a:moveTo>
                    <a:pt x="2125980" y="25908"/>
                  </a:moveTo>
                  <a:lnTo>
                    <a:pt x="2113788" y="25908"/>
                  </a:lnTo>
                  <a:lnTo>
                    <a:pt x="2101596" y="12192"/>
                  </a:lnTo>
                  <a:lnTo>
                    <a:pt x="2125980" y="12192"/>
                  </a:lnTo>
                  <a:lnTo>
                    <a:pt x="2125980" y="25908"/>
                  </a:lnTo>
                  <a:close/>
                </a:path>
                <a:path w="2125979" h="228600">
                  <a:moveTo>
                    <a:pt x="24384" y="216408"/>
                  </a:moveTo>
                  <a:lnTo>
                    <a:pt x="12192" y="202692"/>
                  </a:lnTo>
                  <a:lnTo>
                    <a:pt x="24384" y="202692"/>
                  </a:lnTo>
                  <a:lnTo>
                    <a:pt x="24384" y="216408"/>
                  </a:lnTo>
                  <a:close/>
                </a:path>
                <a:path w="2125979" h="228600">
                  <a:moveTo>
                    <a:pt x="2101596" y="216408"/>
                  </a:moveTo>
                  <a:lnTo>
                    <a:pt x="24384" y="216408"/>
                  </a:lnTo>
                  <a:lnTo>
                    <a:pt x="24384" y="202692"/>
                  </a:lnTo>
                  <a:lnTo>
                    <a:pt x="2101596" y="202692"/>
                  </a:lnTo>
                  <a:lnTo>
                    <a:pt x="2101596" y="216408"/>
                  </a:lnTo>
                  <a:close/>
                </a:path>
                <a:path w="2125979" h="228600">
                  <a:moveTo>
                    <a:pt x="2125980" y="216408"/>
                  </a:moveTo>
                  <a:lnTo>
                    <a:pt x="2101596" y="216408"/>
                  </a:lnTo>
                  <a:lnTo>
                    <a:pt x="2113788" y="202692"/>
                  </a:lnTo>
                  <a:lnTo>
                    <a:pt x="2125980" y="202692"/>
                  </a:lnTo>
                  <a:lnTo>
                    <a:pt x="2125980" y="216408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</p:spTree>
    <p:extLst>
      <p:ext uri="{BB962C8B-B14F-4D97-AF65-F5344CB8AC3E}">
        <p14:creationId xmlns:p14="http://schemas.microsoft.com/office/powerpoint/2010/main" val="2890685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smtClean="0"/>
              <a:t>Architecture du pipeline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5A05D-FF3A-44F5-A745-C0E08A1F0267}" type="slidenum">
              <a:rPr lang="fr-FR" smtClean="0"/>
              <a:pPr/>
              <a:t>13</a:t>
            </a:fld>
            <a:endParaRPr lang="fr-FR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838" y="1330475"/>
            <a:ext cx="10026650" cy="4846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078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BE" dirty="0" smtClean="0"/>
          </a:p>
          <a:p>
            <a:endParaRPr lang="fr-BE" dirty="0"/>
          </a:p>
          <a:p>
            <a:endParaRPr lang="fr-BE" dirty="0" smtClean="0"/>
          </a:p>
          <a:p>
            <a:endParaRPr lang="fr-BE" dirty="0"/>
          </a:p>
          <a:p>
            <a:endParaRPr lang="fr-BE" dirty="0" smtClean="0"/>
          </a:p>
          <a:p>
            <a:endParaRPr lang="fr-BE" dirty="0"/>
          </a:p>
          <a:p>
            <a:pPr algn="ctr"/>
            <a:r>
              <a:rPr lang="fr-BE" sz="4800" dirty="0" smtClean="0"/>
              <a:t>Gestion des ressources avec les </a:t>
            </a:r>
            <a:r>
              <a:rPr lang="fr-BE" sz="4800" dirty="0" err="1" smtClean="0"/>
              <a:t>SCMs</a:t>
            </a:r>
            <a:endParaRPr lang="en-US" sz="4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5A05D-FF3A-44F5-A745-C0E08A1F0267}" type="slidenum">
              <a:rPr lang="fr-FR" smtClean="0"/>
              <a:pPr/>
              <a:t>14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73826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424647" y="814397"/>
            <a:ext cx="6055643" cy="462494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2924" spc="-135" dirty="0">
                <a:latin typeface="Calibri"/>
                <a:cs typeface="Calibri"/>
              </a:rPr>
              <a:t>Q</a:t>
            </a:r>
            <a:r>
              <a:rPr sz="2924" spc="-111" dirty="0">
                <a:latin typeface="Calibri"/>
                <a:cs typeface="Calibri"/>
              </a:rPr>
              <a:t>u</a:t>
            </a:r>
            <a:r>
              <a:rPr sz="2924" spc="-102" dirty="0">
                <a:latin typeface="Calibri"/>
                <a:cs typeface="Calibri"/>
              </a:rPr>
              <a:t>'e</a:t>
            </a:r>
            <a:r>
              <a:rPr sz="2924" spc="-116" dirty="0">
                <a:latin typeface="Calibri"/>
                <a:cs typeface="Calibri"/>
              </a:rPr>
              <a:t>s</a:t>
            </a:r>
            <a:r>
              <a:rPr sz="2924" spc="-106" dirty="0">
                <a:latin typeface="Calibri"/>
                <a:cs typeface="Calibri"/>
              </a:rPr>
              <a:t>t</a:t>
            </a:r>
            <a:r>
              <a:rPr sz="2924" spc="-79" dirty="0">
                <a:latin typeface="Calibri"/>
                <a:cs typeface="Calibri"/>
              </a:rPr>
              <a:t>-</a:t>
            </a:r>
            <a:r>
              <a:rPr sz="2924" spc="-28" dirty="0">
                <a:latin typeface="Calibri"/>
                <a:cs typeface="Calibri"/>
              </a:rPr>
              <a:t>ce</a:t>
            </a:r>
            <a:r>
              <a:rPr sz="2924" spc="-149" dirty="0">
                <a:latin typeface="Calibri"/>
                <a:cs typeface="Calibri"/>
              </a:rPr>
              <a:t> </a:t>
            </a:r>
            <a:r>
              <a:rPr sz="2924" spc="-139" dirty="0">
                <a:latin typeface="Calibri"/>
                <a:cs typeface="Calibri"/>
              </a:rPr>
              <a:t>q</a:t>
            </a:r>
            <a:r>
              <a:rPr sz="2924" spc="-111" dirty="0">
                <a:latin typeface="Calibri"/>
                <a:cs typeface="Calibri"/>
              </a:rPr>
              <a:t>u</a:t>
            </a:r>
            <a:r>
              <a:rPr sz="2924" spc="-28" dirty="0">
                <a:latin typeface="Calibri"/>
                <a:cs typeface="Calibri"/>
              </a:rPr>
              <a:t>e</a:t>
            </a:r>
            <a:r>
              <a:rPr sz="2924" spc="-121" dirty="0">
                <a:latin typeface="Calibri"/>
                <a:cs typeface="Calibri"/>
              </a:rPr>
              <a:t> </a:t>
            </a:r>
            <a:r>
              <a:rPr sz="2924" spc="-139" dirty="0">
                <a:latin typeface="Calibri"/>
                <a:cs typeface="Calibri"/>
              </a:rPr>
              <a:t>l</a:t>
            </a:r>
            <a:r>
              <a:rPr sz="2924" spc="-28" dirty="0">
                <a:latin typeface="Calibri"/>
                <a:cs typeface="Calibri"/>
              </a:rPr>
              <a:t>e</a:t>
            </a:r>
            <a:r>
              <a:rPr sz="2924" spc="-121" dirty="0">
                <a:latin typeface="Calibri"/>
                <a:cs typeface="Calibri"/>
              </a:rPr>
              <a:t> </a:t>
            </a:r>
            <a:r>
              <a:rPr sz="2924" spc="-56" dirty="0">
                <a:latin typeface="Calibri"/>
                <a:cs typeface="Calibri"/>
              </a:rPr>
              <a:t>c</a:t>
            </a:r>
            <a:r>
              <a:rPr sz="2924" spc="-111" dirty="0">
                <a:latin typeface="Calibri"/>
                <a:cs typeface="Calibri"/>
              </a:rPr>
              <a:t>o</a:t>
            </a:r>
            <a:r>
              <a:rPr sz="2924" spc="-139" dirty="0">
                <a:latin typeface="Calibri"/>
                <a:cs typeface="Calibri"/>
              </a:rPr>
              <a:t>n</a:t>
            </a:r>
            <a:r>
              <a:rPr sz="2924" spc="-106" dirty="0">
                <a:latin typeface="Calibri"/>
                <a:cs typeface="Calibri"/>
              </a:rPr>
              <a:t>t</a:t>
            </a:r>
            <a:r>
              <a:rPr sz="2924" spc="-167" dirty="0">
                <a:latin typeface="Calibri"/>
                <a:cs typeface="Calibri"/>
              </a:rPr>
              <a:t>r</a:t>
            </a:r>
            <a:r>
              <a:rPr sz="2924" spc="-111" dirty="0">
                <a:latin typeface="Calibri"/>
                <a:cs typeface="Calibri"/>
              </a:rPr>
              <a:t>ô</a:t>
            </a:r>
            <a:r>
              <a:rPr sz="2924" spc="-139" dirty="0">
                <a:latin typeface="Calibri"/>
                <a:cs typeface="Calibri"/>
              </a:rPr>
              <a:t>l</a:t>
            </a:r>
            <a:r>
              <a:rPr sz="2924" spc="-28" dirty="0">
                <a:latin typeface="Calibri"/>
                <a:cs typeface="Calibri"/>
              </a:rPr>
              <a:t>e</a:t>
            </a:r>
            <a:r>
              <a:rPr sz="2924" spc="-149" dirty="0">
                <a:latin typeface="Calibri"/>
                <a:cs typeface="Calibri"/>
              </a:rPr>
              <a:t> </a:t>
            </a:r>
            <a:r>
              <a:rPr sz="2924" spc="-139" dirty="0">
                <a:latin typeface="Calibri"/>
                <a:cs typeface="Calibri"/>
              </a:rPr>
              <a:t>d</a:t>
            </a:r>
            <a:r>
              <a:rPr sz="2924" spc="-28" dirty="0">
                <a:latin typeface="Calibri"/>
                <a:cs typeface="Calibri"/>
              </a:rPr>
              <a:t>e</a:t>
            </a:r>
            <a:r>
              <a:rPr sz="2924" spc="-88" dirty="0">
                <a:latin typeface="Calibri"/>
                <a:cs typeface="Calibri"/>
              </a:rPr>
              <a:t> c</a:t>
            </a:r>
            <a:r>
              <a:rPr sz="2924" spc="-111" dirty="0">
                <a:latin typeface="Calibri"/>
                <a:cs typeface="Calibri"/>
              </a:rPr>
              <a:t>od</a:t>
            </a:r>
            <a:r>
              <a:rPr sz="2924" spc="-28" dirty="0">
                <a:latin typeface="Calibri"/>
                <a:cs typeface="Calibri"/>
              </a:rPr>
              <a:t>e</a:t>
            </a:r>
            <a:r>
              <a:rPr sz="2924" spc="-149" dirty="0">
                <a:latin typeface="Calibri"/>
                <a:cs typeface="Calibri"/>
              </a:rPr>
              <a:t> </a:t>
            </a:r>
            <a:r>
              <a:rPr sz="2924" spc="-88" dirty="0">
                <a:latin typeface="Calibri"/>
                <a:cs typeface="Calibri"/>
              </a:rPr>
              <a:t>s</a:t>
            </a:r>
            <a:r>
              <a:rPr sz="2924" spc="-111" dirty="0">
                <a:latin typeface="Calibri"/>
                <a:cs typeface="Calibri"/>
              </a:rPr>
              <a:t>ou</a:t>
            </a:r>
            <a:r>
              <a:rPr sz="2924" spc="-135" dirty="0">
                <a:latin typeface="Calibri"/>
                <a:cs typeface="Calibri"/>
              </a:rPr>
              <a:t>r</a:t>
            </a:r>
            <a:r>
              <a:rPr sz="2924" spc="-56" dirty="0">
                <a:latin typeface="Calibri"/>
                <a:cs typeface="Calibri"/>
              </a:rPr>
              <a:t>c</a:t>
            </a:r>
            <a:r>
              <a:rPr sz="2924" spc="-28" dirty="0">
                <a:latin typeface="Calibri"/>
                <a:cs typeface="Calibri"/>
              </a:rPr>
              <a:t>e</a:t>
            </a:r>
            <a:r>
              <a:rPr sz="2924" spc="-149" dirty="0">
                <a:latin typeface="Calibri"/>
                <a:cs typeface="Calibri"/>
              </a:rPr>
              <a:t> </a:t>
            </a:r>
            <a:r>
              <a:rPr sz="2924" dirty="0">
                <a:latin typeface="Calibri"/>
                <a:cs typeface="Calibri"/>
              </a:rPr>
              <a:t>?</a:t>
            </a:r>
            <a:endParaRPr sz="2924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05064" y="1500412"/>
            <a:ext cx="8382062" cy="789358"/>
          </a:xfrm>
          <a:prstGeom prst="rect">
            <a:avLst/>
          </a:prstGeom>
        </p:spPr>
        <p:txBody>
          <a:bodyPr vert="horz" wrap="square" lIns="0" tIns="38901" rIns="0" bIns="0" rtlCol="0">
            <a:spAutoFit/>
          </a:bodyPr>
          <a:lstStyle/>
          <a:p>
            <a:pPr marL="270538" marR="4715" indent="-259339">
              <a:lnSpc>
                <a:spcPts val="1764"/>
              </a:lnSpc>
              <a:spcBef>
                <a:spcPts val="306"/>
              </a:spcBef>
              <a:buClr>
                <a:srgbClr val="215967"/>
              </a:buClr>
              <a:buSzPct val="120000"/>
              <a:buFont typeface="Wingdings"/>
              <a:buChar char=""/>
              <a:tabLst>
                <a:tab pos="270538" algn="l"/>
                <a:tab pos="271127" algn="l"/>
              </a:tabLst>
            </a:pPr>
            <a:r>
              <a:rPr sz="1624" spc="-9" dirty="0">
                <a:latin typeface="Calibri"/>
                <a:cs typeface="Calibri"/>
              </a:rPr>
              <a:t>Contrôle</a:t>
            </a:r>
            <a:r>
              <a:rPr sz="1624" spc="60" dirty="0">
                <a:latin typeface="Calibri"/>
                <a:cs typeface="Calibri"/>
              </a:rPr>
              <a:t> </a:t>
            </a:r>
            <a:r>
              <a:rPr sz="1624" spc="-5" dirty="0">
                <a:latin typeface="Calibri"/>
                <a:cs typeface="Calibri"/>
              </a:rPr>
              <a:t>de</a:t>
            </a:r>
            <a:r>
              <a:rPr sz="1624" spc="65" dirty="0">
                <a:latin typeface="Calibri"/>
                <a:cs typeface="Calibri"/>
              </a:rPr>
              <a:t> </a:t>
            </a:r>
            <a:r>
              <a:rPr sz="1624" spc="-9" dirty="0">
                <a:latin typeface="Calibri"/>
                <a:cs typeface="Calibri"/>
              </a:rPr>
              <a:t>version</a:t>
            </a:r>
            <a:r>
              <a:rPr sz="1624" spc="70" dirty="0">
                <a:latin typeface="Calibri"/>
                <a:cs typeface="Calibri"/>
              </a:rPr>
              <a:t> </a:t>
            </a:r>
            <a:r>
              <a:rPr sz="1624" spc="-9" dirty="0">
                <a:latin typeface="Calibri"/>
                <a:cs typeface="Calibri"/>
              </a:rPr>
              <a:t>(VC)</a:t>
            </a:r>
            <a:r>
              <a:rPr sz="1624" spc="74" dirty="0">
                <a:latin typeface="Calibri"/>
                <a:cs typeface="Calibri"/>
              </a:rPr>
              <a:t> </a:t>
            </a:r>
            <a:r>
              <a:rPr sz="1624" dirty="0">
                <a:latin typeface="Calibri"/>
                <a:cs typeface="Calibri"/>
              </a:rPr>
              <a:t>,</a:t>
            </a:r>
            <a:r>
              <a:rPr sz="1624" spc="42" dirty="0">
                <a:latin typeface="Calibri"/>
                <a:cs typeface="Calibri"/>
              </a:rPr>
              <a:t> </a:t>
            </a:r>
            <a:r>
              <a:rPr sz="1624" spc="-5" dirty="0">
                <a:latin typeface="Calibri"/>
                <a:cs typeface="Calibri"/>
              </a:rPr>
              <a:t>également</a:t>
            </a:r>
            <a:r>
              <a:rPr sz="1624" spc="56" dirty="0">
                <a:latin typeface="Calibri"/>
                <a:cs typeface="Calibri"/>
              </a:rPr>
              <a:t> </a:t>
            </a:r>
            <a:r>
              <a:rPr sz="1624" dirty="0">
                <a:latin typeface="Calibri"/>
                <a:cs typeface="Calibri"/>
              </a:rPr>
              <a:t>appelé</a:t>
            </a:r>
            <a:r>
              <a:rPr sz="1624" spc="65" dirty="0">
                <a:latin typeface="Calibri"/>
                <a:cs typeface="Calibri"/>
              </a:rPr>
              <a:t> </a:t>
            </a:r>
            <a:r>
              <a:rPr sz="1624" spc="-9" dirty="0">
                <a:latin typeface="Calibri"/>
                <a:cs typeface="Calibri"/>
              </a:rPr>
              <a:t>contrôle</a:t>
            </a:r>
            <a:r>
              <a:rPr sz="1624" spc="60" dirty="0">
                <a:latin typeface="Calibri"/>
                <a:cs typeface="Calibri"/>
              </a:rPr>
              <a:t> </a:t>
            </a:r>
            <a:r>
              <a:rPr sz="1624" dirty="0">
                <a:latin typeface="Calibri"/>
                <a:cs typeface="Calibri"/>
              </a:rPr>
              <a:t>de</a:t>
            </a:r>
            <a:r>
              <a:rPr sz="1624" spc="65" dirty="0">
                <a:latin typeface="Calibri"/>
                <a:cs typeface="Calibri"/>
              </a:rPr>
              <a:t> </a:t>
            </a:r>
            <a:r>
              <a:rPr sz="1624" spc="-5" dirty="0">
                <a:latin typeface="Calibri"/>
                <a:cs typeface="Calibri"/>
              </a:rPr>
              <a:t>révision</a:t>
            </a:r>
            <a:r>
              <a:rPr sz="1624" spc="70" dirty="0">
                <a:latin typeface="Calibri"/>
                <a:cs typeface="Calibri"/>
              </a:rPr>
              <a:t> </a:t>
            </a:r>
            <a:r>
              <a:rPr sz="1624" spc="-9" dirty="0">
                <a:latin typeface="Calibri"/>
                <a:cs typeface="Calibri"/>
              </a:rPr>
              <a:t>(RC),</a:t>
            </a:r>
            <a:r>
              <a:rPr sz="1624" spc="65" dirty="0">
                <a:latin typeface="Calibri"/>
                <a:cs typeface="Calibri"/>
              </a:rPr>
              <a:t> </a:t>
            </a:r>
            <a:r>
              <a:rPr sz="1624" spc="-9" dirty="0">
                <a:latin typeface="Calibri"/>
                <a:cs typeface="Calibri"/>
              </a:rPr>
              <a:t>est</a:t>
            </a:r>
            <a:r>
              <a:rPr sz="1624" spc="65" dirty="0">
                <a:latin typeface="Calibri"/>
                <a:cs typeface="Calibri"/>
              </a:rPr>
              <a:t> </a:t>
            </a:r>
            <a:r>
              <a:rPr sz="1624" spc="5" dirty="0">
                <a:latin typeface="Calibri"/>
                <a:cs typeface="Calibri"/>
              </a:rPr>
              <a:t>la</a:t>
            </a:r>
            <a:r>
              <a:rPr sz="1624" spc="65" dirty="0">
                <a:latin typeface="Calibri"/>
                <a:cs typeface="Calibri"/>
              </a:rPr>
              <a:t> </a:t>
            </a:r>
            <a:r>
              <a:rPr sz="1624" spc="-5" dirty="0">
                <a:latin typeface="Calibri"/>
                <a:cs typeface="Calibri"/>
              </a:rPr>
              <a:t>pratique</a:t>
            </a:r>
            <a:r>
              <a:rPr sz="1624" spc="65" dirty="0">
                <a:latin typeface="Calibri"/>
                <a:cs typeface="Calibri"/>
              </a:rPr>
              <a:t> </a:t>
            </a:r>
            <a:r>
              <a:rPr sz="1624" spc="-9" dirty="0">
                <a:latin typeface="Calibri"/>
                <a:cs typeface="Calibri"/>
              </a:rPr>
              <a:t>consistant </a:t>
            </a:r>
            <a:r>
              <a:rPr sz="1624" spc="-353" dirty="0">
                <a:latin typeface="Calibri"/>
                <a:cs typeface="Calibri"/>
              </a:rPr>
              <a:t> </a:t>
            </a:r>
            <a:r>
              <a:rPr sz="1624" dirty="0">
                <a:latin typeface="Calibri"/>
                <a:cs typeface="Calibri"/>
              </a:rPr>
              <a:t>à</a:t>
            </a:r>
            <a:r>
              <a:rPr sz="1624" spc="5" dirty="0">
                <a:latin typeface="Calibri"/>
                <a:cs typeface="Calibri"/>
              </a:rPr>
              <a:t> </a:t>
            </a:r>
            <a:r>
              <a:rPr sz="1624" spc="-9" dirty="0">
                <a:latin typeface="Calibri"/>
                <a:cs typeface="Calibri"/>
              </a:rPr>
              <a:t>suivre</a:t>
            </a:r>
            <a:r>
              <a:rPr sz="1624" spc="14" dirty="0">
                <a:latin typeface="Calibri"/>
                <a:cs typeface="Calibri"/>
              </a:rPr>
              <a:t> </a:t>
            </a:r>
            <a:r>
              <a:rPr sz="1624" spc="-9" dirty="0">
                <a:latin typeface="Calibri"/>
                <a:cs typeface="Calibri"/>
              </a:rPr>
              <a:t>et</a:t>
            </a:r>
            <a:r>
              <a:rPr sz="1624" spc="14" dirty="0">
                <a:latin typeface="Calibri"/>
                <a:cs typeface="Calibri"/>
              </a:rPr>
              <a:t> </a:t>
            </a:r>
            <a:r>
              <a:rPr sz="1624" dirty="0">
                <a:latin typeface="Calibri"/>
                <a:cs typeface="Calibri"/>
              </a:rPr>
              <a:t>à</a:t>
            </a:r>
            <a:r>
              <a:rPr sz="1624" spc="9" dirty="0">
                <a:latin typeface="Calibri"/>
                <a:cs typeface="Calibri"/>
              </a:rPr>
              <a:t> </a:t>
            </a:r>
            <a:r>
              <a:rPr sz="1624" spc="-9" dirty="0">
                <a:latin typeface="Calibri"/>
                <a:cs typeface="Calibri"/>
              </a:rPr>
              <a:t>gérer </a:t>
            </a:r>
            <a:r>
              <a:rPr sz="1624" dirty="0">
                <a:latin typeface="Calibri"/>
                <a:cs typeface="Calibri"/>
              </a:rPr>
              <a:t>les</a:t>
            </a:r>
            <a:r>
              <a:rPr sz="1624" spc="9" dirty="0">
                <a:latin typeface="Calibri"/>
                <a:cs typeface="Calibri"/>
              </a:rPr>
              <a:t> </a:t>
            </a:r>
            <a:r>
              <a:rPr sz="1624" spc="-5" dirty="0">
                <a:latin typeface="Calibri"/>
                <a:cs typeface="Calibri"/>
              </a:rPr>
              <a:t>changements</a:t>
            </a:r>
            <a:r>
              <a:rPr sz="1624" spc="-14" dirty="0">
                <a:latin typeface="Calibri"/>
                <a:cs typeface="Calibri"/>
              </a:rPr>
              <a:t> </a:t>
            </a:r>
            <a:r>
              <a:rPr sz="1624" dirty="0">
                <a:latin typeface="Calibri"/>
                <a:cs typeface="Calibri"/>
              </a:rPr>
              <a:t>ou les</a:t>
            </a:r>
            <a:r>
              <a:rPr sz="1624" spc="5" dirty="0">
                <a:latin typeface="Calibri"/>
                <a:cs typeface="Calibri"/>
              </a:rPr>
              <a:t> </a:t>
            </a:r>
            <a:r>
              <a:rPr sz="1624" spc="-5" dirty="0">
                <a:latin typeface="Calibri"/>
                <a:cs typeface="Calibri"/>
              </a:rPr>
              <a:t>modifications</a:t>
            </a:r>
            <a:r>
              <a:rPr sz="1624" spc="-9" dirty="0">
                <a:latin typeface="Calibri"/>
                <a:cs typeface="Calibri"/>
              </a:rPr>
              <a:t> </a:t>
            </a:r>
            <a:r>
              <a:rPr sz="1624" spc="-5" dirty="0">
                <a:latin typeface="Calibri"/>
                <a:cs typeface="Calibri"/>
              </a:rPr>
              <a:t>apportées</a:t>
            </a:r>
            <a:r>
              <a:rPr sz="1624" spc="19" dirty="0">
                <a:latin typeface="Calibri"/>
                <a:cs typeface="Calibri"/>
              </a:rPr>
              <a:t> </a:t>
            </a:r>
            <a:r>
              <a:rPr sz="1624" dirty="0">
                <a:latin typeface="Calibri"/>
                <a:cs typeface="Calibri"/>
              </a:rPr>
              <a:t>au </a:t>
            </a:r>
            <a:r>
              <a:rPr sz="1624" spc="-5" dirty="0">
                <a:latin typeface="Calibri"/>
                <a:cs typeface="Calibri"/>
              </a:rPr>
              <a:t>code</a:t>
            </a:r>
            <a:r>
              <a:rPr sz="1624" spc="-9" dirty="0">
                <a:latin typeface="Calibri"/>
                <a:cs typeface="Calibri"/>
              </a:rPr>
              <a:t> </a:t>
            </a:r>
            <a:r>
              <a:rPr sz="1624" spc="-5" dirty="0">
                <a:latin typeface="Calibri"/>
                <a:cs typeface="Calibri"/>
              </a:rPr>
              <a:t>source.</a:t>
            </a:r>
            <a:endParaRPr sz="1624">
              <a:latin typeface="Calibri"/>
              <a:cs typeface="Calibri"/>
            </a:endParaRPr>
          </a:p>
          <a:p>
            <a:pPr marL="270538" indent="-259339">
              <a:spcBef>
                <a:spcPts val="334"/>
              </a:spcBef>
              <a:buClr>
                <a:srgbClr val="215967"/>
              </a:buClr>
              <a:buSzPct val="120000"/>
              <a:buFont typeface="Wingdings"/>
              <a:buChar char=""/>
              <a:tabLst>
                <a:tab pos="270538" algn="l"/>
                <a:tab pos="271127" algn="l"/>
              </a:tabLst>
            </a:pPr>
            <a:r>
              <a:rPr sz="1624" spc="-5" dirty="0">
                <a:latin typeface="Calibri"/>
                <a:cs typeface="Calibri"/>
              </a:rPr>
              <a:t>Un</a:t>
            </a:r>
            <a:r>
              <a:rPr sz="1624" spc="14" dirty="0">
                <a:latin typeface="Calibri"/>
                <a:cs typeface="Calibri"/>
              </a:rPr>
              <a:t> </a:t>
            </a:r>
            <a:r>
              <a:rPr sz="1624" spc="-5" dirty="0">
                <a:latin typeface="Calibri"/>
                <a:cs typeface="Calibri"/>
              </a:rPr>
              <a:t>développeur</a:t>
            </a:r>
            <a:r>
              <a:rPr sz="1624" spc="-23" dirty="0">
                <a:latin typeface="Calibri"/>
                <a:cs typeface="Calibri"/>
              </a:rPr>
              <a:t> </a:t>
            </a:r>
            <a:r>
              <a:rPr sz="1624" spc="-5" dirty="0">
                <a:latin typeface="Calibri"/>
                <a:cs typeface="Calibri"/>
              </a:rPr>
              <a:t>peut</a:t>
            </a:r>
            <a:r>
              <a:rPr sz="1624" dirty="0">
                <a:latin typeface="Calibri"/>
                <a:cs typeface="Calibri"/>
              </a:rPr>
              <a:t> </a:t>
            </a:r>
            <a:r>
              <a:rPr sz="1624" spc="-5" dirty="0">
                <a:latin typeface="Calibri"/>
                <a:cs typeface="Calibri"/>
              </a:rPr>
              <a:t>proposer</a:t>
            </a:r>
            <a:r>
              <a:rPr sz="1624" spc="9" dirty="0">
                <a:latin typeface="Calibri"/>
                <a:cs typeface="Calibri"/>
              </a:rPr>
              <a:t> </a:t>
            </a:r>
            <a:r>
              <a:rPr sz="1624" spc="-5" dirty="0">
                <a:latin typeface="Calibri"/>
                <a:cs typeface="Calibri"/>
              </a:rPr>
              <a:t>plusieurs</a:t>
            </a:r>
            <a:r>
              <a:rPr sz="1624" spc="-9" dirty="0">
                <a:latin typeface="Calibri"/>
                <a:cs typeface="Calibri"/>
              </a:rPr>
              <a:t> </a:t>
            </a:r>
            <a:r>
              <a:rPr sz="1624" spc="-5" dirty="0">
                <a:latin typeface="Calibri"/>
                <a:cs typeface="Calibri"/>
              </a:rPr>
              <a:t>révisions</a:t>
            </a:r>
            <a:r>
              <a:rPr sz="1624" spc="5" dirty="0">
                <a:latin typeface="Calibri"/>
                <a:cs typeface="Calibri"/>
              </a:rPr>
              <a:t> </a:t>
            </a:r>
            <a:r>
              <a:rPr sz="1624" dirty="0">
                <a:latin typeface="Calibri"/>
                <a:cs typeface="Calibri"/>
              </a:rPr>
              <a:t>par</a:t>
            </a:r>
            <a:r>
              <a:rPr sz="1624" spc="-5" dirty="0">
                <a:latin typeface="Calibri"/>
                <a:cs typeface="Calibri"/>
              </a:rPr>
              <a:t> </a:t>
            </a:r>
            <a:r>
              <a:rPr sz="1624" dirty="0">
                <a:latin typeface="Calibri"/>
                <a:cs typeface="Calibri"/>
              </a:rPr>
              <a:t>jour</a:t>
            </a:r>
            <a:endParaRPr sz="1624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05063" y="4072163"/>
            <a:ext cx="5403751" cy="261843"/>
          </a:xfrm>
          <a:prstGeom prst="rect">
            <a:avLst/>
          </a:prstGeom>
        </p:spPr>
        <p:txBody>
          <a:bodyPr vert="horz" wrap="square" lIns="0" tIns="11788" rIns="0" bIns="0" rtlCol="0">
            <a:spAutoFit/>
          </a:bodyPr>
          <a:lstStyle/>
          <a:p>
            <a:pPr marL="270538" indent="-259339">
              <a:spcBef>
                <a:spcPts val="93"/>
              </a:spcBef>
              <a:buClr>
                <a:srgbClr val="215967"/>
              </a:buClr>
              <a:buSzPct val="120000"/>
              <a:buFont typeface="Wingdings"/>
              <a:buChar char=""/>
              <a:tabLst>
                <a:tab pos="270538" algn="l"/>
                <a:tab pos="271127" algn="l"/>
              </a:tabLst>
            </a:pPr>
            <a:r>
              <a:rPr sz="1624" spc="-14" dirty="0">
                <a:latin typeface="Calibri"/>
                <a:cs typeface="Calibri"/>
              </a:rPr>
              <a:t>Pour</a:t>
            </a:r>
            <a:r>
              <a:rPr sz="1624" spc="-5" dirty="0">
                <a:latin typeface="Calibri"/>
                <a:cs typeface="Calibri"/>
              </a:rPr>
              <a:t> tout</a:t>
            </a:r>
            <a:r>
              <a:rPr sz="1624" dirty="0">
                <a:latin typeface="Calibri"/>
                <a:cs typeface="Calibri"/>
              </a:rPr>
              <a:t> </a:t>
            </a:r>
            <a:r>
              <a:rPr sz="1624" spc="-9" dirty="0">
                <a:latin typeface="Calibri"/>
                <a:cs typeface="Calibri"/>
              </a:rPr>
              <a:t>projet</a:t>
            </a:r>
            <a:r>
              <a:rPr sz="1624" spc="5" dirty="0">
                <a:latin typeface="Calibri"/>
                <a:cs typeface="Calibri"/>
              </a:rPr>
              <a:t> </a:t>
            </a:r>
            <a:r>
              <a:rPr sz="1624" spc="-5" dirty="0">
                <a:latin typeface="Calibri"/>
                <a:cs typeface="Calibri"/>
              </a:rPr>
              <a:t>informatique, </a:t>
            </a:r>
            <a:r>
              <a:rPr sz="1624" dirty="0">
                <a:latin typeface="Calibri"/>
                <a:cs typeface="Calibri"/>
              </a:rPr>
              <a:t>il</a:t>
            </a:r>
            <a:r>
              <a:rPr sz="1624" spc="9" dirty="0">
                <a:latin typeface="Calibri"/>
                <a:cs typeface="Calibri"/>
              </a:rPr>
              <a:t> </a:t>
            </a:r>
            <a:r>
              <a:rPr sz="1624" spc="-9" dirty="0">
                <a:latin typeface="Calibri"/>
                <a:cs typeface="Calibri"/>
              </a:rPr>
              <a:t>faut</a:t>
            </a:r>
            <a:r>
              <a:rPr sz="1624" spc="23" dirty="0">
                <a:latin typeface="Calibri"/>
                <a:cs typeface="Calibri"/>
              </a:rPr>
              <a:t> </a:t>
            </a:r>
            <a:r>
              <a:rPr sz="1624" spc="-5" dirty="0">
                <a:latin typeface="Calibri"/>
                <a:cs typeface="Calibri"/>
              </a:rPr>
              <a:t>une </a:t>
            </a:r>
            <a:r>
              <a:rPr sz="1624" spc="-14" dirty="0">
                <a:latin typeface="Calibri"/>
                <a:cs typeface="Calibri"/>
              </a:rPr>
              <a:t>stratégie</a:t>
            </a:r>
            <a:r>
              <a:rPr sz="1624" spc="14" dirty="0">
                <a:latin typeface="Calibri"/>
                <a:cs typeface="Calibri"/>
              </a:rPr>
              <a:t> </a:t>
            </a:r>
            <a:r>
              <a:rPr sz="1624" dirty="0">
                <a:latin typeface="Calibri"/>
                <a:cs typeface="Calibri"/>
              </a:rPr>
              <a:t>de</a:t>
            </a:r>
            <a:r>
              <a:rPr sz="1624" spc="19" dirty="0">
                <a:latin typeface="Calibri"/>
                <a:cs typeface="Calibri"/>
              </a:rPr>
              <a:t> </a:t>
            </a:r>
            <a:r>
              <a:rPr sz="1624" spc="-9" dirty="0">
                <a:latin typeface="Calibri"/>
                <a:cs typeface="Calibri"/>
              </a:rPr>
              <a:t>backup</a:t>
            </a:r>
            <a:endParaRPr sz="1624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280864" y="1333957"/>
            <a:ext cx="8076155" cy="10020"/>
          </a:xfrm>
          <a:custGeom>
            <a:avLst/>
            <a:gdLst/>
            <a:ahLst/>
            <a:cxnLst/>
            <a:rect l="l" t="t" r="r" b="b"/>
            <a:pathLst>
              <a:path w="8700770" h="10794">
                <a:moveTo>
                  <a:pt x="8700515" y="10667"/>
                </a:moveTo>
                <a:lnTo>
                  <a:pt x="0" y="10667"/>
                </a:lnTo>
                <a:lnTo>
                  <a:pt x="0" y="0"/>
                </a:lnTo>
                <a:lnTo>
                  <a:pt x="8700515" y="0"/>
                </a:lnTo>
                <a:lnTo>
                  <a:pt x="8700515" y="10667"/>
                </a:lnTo>
                <a:close/>
              </a:path>
            </a:pathLst>
          </a:custGeom>
          <a:solidFill>
            <a:srgbClr val="ACACA8">
              <a:alpha val="62890"/>
            </a:srgbClr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pic>
        <p:nvPicPr>
          <p:cNvPr id="11" name="object 1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84142" y="2488272"/>
            <a:ext cx="4997761" cy="1517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37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424647" y="814397"/>
            <a:ext cx="5953674" cy="462494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2924" spc="-130" dirty="0">
                <a:latin typeface="Calibri"/>
                <a:cs typeface="Calibri"/>
              </a:rPr>
              <a:t>S</a:t>
            </a:r>
            <a:r>
              <a:rPr sz="2924" spc="-84" dirty="0">
                <a:latin typeface="Calibri"/>
                <a:cs typeface="Calibri"/>
              </a:rPr>
              <a:t>o</a:t>
            </a:r>
            <a:r>
              <a:rPr sz="2924" spc="-139" dirty="0">
                <a:latin typeface="Calibri"/>
                <a:cs typeface="Calibri"/>
              </a:rPr>
              <a:t>u</a:t>
            </a:r>
            <a:r>
              <a:rPr sz="2924" spc="-135" dirty="0">
                <a:latin typeface="Calibri"/>
                <a:cs typeface="Calibri"/>
              </a:rPr>
              <a:t>r</a:t>
            </a:r>
            <a:r>
              <a:rPr sz="2924" spc="-56" dirty="0">
                <a:latin typeface="Calibri"/>
                <a:cs typeface="Calibri"/>
              </a:rPr>
              <a:t>c</a:t>
            </a:r>
            <a:r>
              <a:rPr sz="2924" spc="-28" dirty="0">
                <a:latin typeface="Calibri"/>
                <a:cs typeface="Calibri"/>
              </a:rPr>
              <a:t>e</a:t>
            </a:r>
            <a:r>
              <a:rPr sz="2924" spc="-149" dirty="0">
                <a:latin typeface="Calibri"/>
                <a:cs typeface="Calibri"/>
              </a:rPr>
              <a:t> </a:t>
            </a:r>
            <a:r>
              <a:rPr sz="2924" spc="-56" dirty="0">
                <a:latin typeface="Calibri"/>
                <a:cs typeface="Calibri"/>
              </a:rPr>
              <a:t>c</a:t>
            </a:r>
            <a:r>
              <a:rPr sz="2924" spc="-111" dirty="0">
                <a:latin typeface="Calibri"/>
                <a:cs typeface="Calibri"/>
              </a:rPr>
              <a:t>od</a:t>
            </a:r>
            <a:r>
              <a:rPr sz="2924" spc="-28" dirty="0">
                <a:latin typeface="Calibri"/>
                <a:cs typeface="Calibri"/>
              </a:rPr>
              <a:t>e</a:t>
            </a:r>
            <a:r>
              <a:rPr sz="2924" spc="-149" dirty="0">
                <a:latin typeface="Calibri"/>
                <a:cs typeface="Calibri"/>
              </a:rPr>
              <a:t> </a:t>
            </a:r>
            <a:r>
              <a:rPr sz="2924" spc="-158" dirty="0">
                <a:latin typeface="Calibri"/>
                <a:cs typeface="Calibri"/>
              </a:rPr>
              <a:t>M</a:t>
            </a:r>
            <a:r>
              <a:rPr sz="2924" spc="-130" dirty="0">
                <a:latin typeface="Calibri"/>
                <a:cs typeface="Calibri"/>
              </a:rPr>
              <a:t>a</a:t>
            </a:r>
            <a:r>
              <a:rPr sz="2924" spc="-111" dirty="0">
                <a:latin typeface="Calibri"/>
                <a:cs typeface="Calibri"/>
              </a:rPr>
              <a:t>n</a:t>
            </a:r>
            <a:r>
              <a:rPr sz="2924" spc="-130" dirty="0">
                <a:latin typeface="Calibri"/>
                <a:cs typeface="Calibri"/>
              </a:rPr>
              <a:t>a</a:t>
            </a:r>
            <a:r>
              <a:rPr sz="2924" spc="-102" dirty="0">
                <a:latin typeface="Calibri"/>
                <a:cs typeface="Calibri"/>
              </a:rPr>
              <a:t>ge</a:t>
            </a:r>
            <a:r>
              <a:rPr sz="2924" spc="-158" dirty="0">
                <a:latin typeface="Calibri"/>
                <a:cs typeface="Calibri"/>
              </a:rPr>
              <a:t>m</a:t>
            </a:r>
            <a:r>
              <a:rPr sz="2924" spc="-102" dirty="0">
                <a:latin typeface="Calibri"/>
                <a:cs typeface="Calibri"/>
              </a:rPr>
              <a:t>e</a:t>
            </a:r>
            <a:r>
              <a:rPr sz="2924" spc="-139" dirty="0">
                <a:latin typeface="Calibri"/>
                <a:cs typeface="Calibri"/>
              </a:rPr>
              <a:t>n</a:t>
            </a:r>
            <a:r>
              <a:rPr sz="2924" spc="-51" dirty="0">
                <a:latin typeface="Calibri"/>
                <a:cs typeface="Calibri"/>
              </a:rPr>
              <a:t>t</a:t>
            </a:r>
            <a:r>
              <a:rPr sz="2924" spc="-130" dirty="0">
                <a:latin typeface="Calibri"/>
                <a:cs typeface="Calibri"/>
              </a:rPr>
              <a:t> </a:t>
            </a:r>
            <a:r>
              <a:rPr sz="2924" spc="-158" dirty="0">
                <a:latin typeface="Calibri"/>
                <a:cs typeface="Calibri"/>
              </a:rPr>
              <a:t>S</a:t>
            </a:r>
            <a:r>
              <a:rPr sz="2924" spc="-189" dirty="0">
                <a:latin typeface="Calibri"/>
                <a:cs typeface="Calibri"/>
              </a:rPr>
              <a:t>y</a:t>
            </a:r>
            <a:r>
              <a:rPr sz="2924" spc="-116" dirty="0">
                <a:latin typeface="Calibri"/>
                <a:cs typeface="Calibri"/>
              </a:rPr>
              <a:t>s</a:t>
            </a:r>
            <a:r>
              <a:rPr sz="2924" spc="-139" dirty="0">
                <a:latin typeface="Calibri"/>
                <a:cs typeface="Calibri"/>
              </a:rPr>
              <a:t>t</a:t>
            </a:r>
            <a:r>
              <a:rPr sz="2924" spc="-102" dirty="0">
                <a:latin typeface="Calibri"/>
                <a:cs typeface="Calibri"/>
              </a:rPr>
              <a:t>e</a:t>
            </a:r>
            <a:r>
              <a:rPr sz="2924" spc="-65" dirty="0">
                <a:latin typeface="Calibri"/>
                <a:cs typeface="Calibri"/>
              </a:rPr>
              <a:t>m</a:t>
            </a:r>
            <a:r>
              <a:rPr sz="2924" spc="-167" dirty="0">
                <a:latin typeface="Calibri"/>
                <a:cs typeface="Calibri"/>
              </a:rPr>
              <a:t> </a:t>
            </a:r>
            <a:r>
              <a:rPr sz="2924" spc="-93" dirty="0">
                <a:latin typeface="Calibri"/>
                <a:cs typeface="Calibri"/>
              </a:rPr>
              <a:t>(</a:t>
            </a:r>
            <a:r>
              <a:rPr sz="2924" spc="-130" dirty="0">
                <a:latin typeface="Calibri"/>
                <a:cs typeface="Calibri"/>
              </a:rPr>
              <a:t>S</a:t>
            </a:r>
            <a:r>
              <a:rPr sz="2924" spc="-56" dirty="0">
                <a:latin typeface="Calibri"/>
                <a:cs typeface="Calibri"/>
              </a:rPr>
              <a:t>C</a:t>
            </a:r>
            <a:r>
              <a:rPr sz="2924" spc="-158" dirty="0">
                <a:latin typeface="Calibri"/>
                <a:cs typeface="Calibri"/>
              </a:rPr>
              <a:t>M</a:t>
            </a:r>
            <a:r>
              <a:rPr sz="2924" spc="-97" dirty="0">
                <a:latin typeface="Calibri"/>
                <a:cs typeface="Calibri"/>
              </a:rPr>
              <a:t>S</a:t>
            </a:r>
            <a:r>
              <a:rPr sz="2924" spc="-37" dirty="0">
                <a:latin typeface="Calibri"/>
                <a:cs typeface="Calibri"/>
              </a:rPr>
              <a:t>)</a:t>
            </a:r>
            <a:endParaRPr sz="2924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05064" y="1500412"/>
            <a:ext cx="8384419" cy="731778"/>
          </a:xfrm>
          <a:prstGeom prst="rect">
            <a:avLst/>
          </a:prstGeom>
        </p:spPr>
        <p:txBody>
          <a:bodyPr vert="horz" wrap="square" lIns="0" tIns="38901" rIns="0" bIns="0" rtlCol="0">
            <a:spAutoFit/>
          </a:bodyPr>
          <a:lstStyle/>
          <a:p>
            <a:pPr marL="270538" marR="4715" indent="-259339" algn="just">
              <a:lnSpc>
                <a:spcPts val="1764"/>
              </a:lnSpc>
              <a:spcBef>
                <a:spcPts val="306"/>
              </a:spcBef>
              <a:buClr>
                <a:srgbClr val="215967"/>
              </a:buClr>
              <a:buSzPct val="120000"/>
              <a:buFont typeface="Wingdings"/>
              <a:buChar char=""/>
              <a:tabLst>
                <a:tab pos="271127" algn="l"/>
              </a:tabLst>
            </a:pPr>
            <a:r>
              <a:rPr sz="1624" spc="-5" dirty="0">
                <a:latin typeface="Calibri"/>
                <a:cs typeface="Calibri"/>
              </a:rPr>
              <a:t>Les </a:t>
            </a:r>
            <a:r>
              <a:rPr sz="1624" spc="-14" dirty="0">
                <a:latin typeface="Calibri"/>
                <a:cs typeface="Calibri"/>
              </a:rPr>
              <a:t>systèmes </a:t>
            </a:r>
            <a:r>
              <a:rPr sz="1624" dirty="0">
                <a:latin typeface="Calibri"/>
                <a:cs typeface="Calibri"/>
              </a:rPr>
              <a:t>de </a:t>
            </a:r>
            <a:r>
              <a:rPr sz="1624" spc="-5" dirty="0">
                <a:latin typeface="Calibri"/>
                <a:cs typeface="Calibri"/>
              </a:rPr>
              <a:t>gestion </a:t>
            </a:r>
            <a:r>
              <a:rPr sz="1624" dirty="0">
                <a:latin typeface="Calibri"/>
                <a:cs typeface="Calibri"/>
              </a:rPr>
              <a:t>du </a:t>
            </a:r>
            <a:r>
              <a:rPr sz="1624" spc="-9" dirty="0">
                <a:latin typeface="Calibri"/>
                <a:cs typeface="Calibri"/>
              </a:rPr>
              <a:t>contrôle </a:t>
            </a:r>
            <a:r>
              <a:rPr sz="1624" dirty="0">
                <a:latin typeface="Calibri"/>
                <a:cs typeface="Calibri"/>
              </a:rPr>
              <a:t>de code </a:t>
            </a:r>
            <a:r>
              <a:rPr sz="1624" spc="-9" dirty="0">
                <a:latin typeface="Calibri"/>
                <a:cs typeface="Calibri"/>
              </a:rPr>
              <a:t>source </a:t>
            </a:r>
            <a:r>
              <a:rPr sz="1624" dirty="0">
                <a:latin typeface="Calibri"/>
                <a:cs typeface="Calibri"/>
              </a:rPr>
              <a:t>(SCMS) </a:t>
            </a:r>
            <a:r>
              <a:rPr sz="1624" spc="-9" dirty="0">
                <a:latin typeface="Calibri"/>
                <a:cs typeface="Calibri"/>
              </a:rPr>
              <a:t>fournissent </a:t>
            </a:r>
            <a:r>
              <a:rPr sz="1624" dirty="0">
                <a:latin typeface="Calibri"/>
                <a:cs typeface="Calibri"/>
              </a:rPr>
              <a:t>un </a:t>
            </a:r>
            <a:r>
              <a:rPr sz="1624" spc="-5" dirty="0">
                <a:latin typeface="Calibri"/>
                <a:cs typeface="Calibri"/>
              </a:rPr>
              <a:t>historique continu </a:t>
            </a:r>
            <a:r>
              <a:rPr sz="1624" dirty="0">
                <a:latin typeface="Calibri"/>
                <a:cs typeface="Calibri"/>
              </a:rPr>
              <a:t>de </a:t>
            </a:r>
            <a:r>
              <a:rPr sz="1624" spc="5" dirty="0">
                <a:latin typeface="Calibri"/>
                <a:cs typeface="Calibri"/>
              </a:rPr>
              <a:t> </a:t>
            </a:r>
            <a:r>
              <a:rPr sz="1624" spc="-5" dirty="0">
                <a:latin typeface="Calibri"/>
                <a:cs typeface="Calibri"/>
              </a:rPr>
              <a:t>développement de </a:t>
            </a:r>
            <a:r>
              <a:rPr sz="1624" dirty="0">
                <a:latin typeface="Calibri"/>
                <a:cs typeface="Calibri"/>
              </a:rPr>
              <a:t>code </a:t>
            </a:r>
            <a:r>
              <a:rPr sz="1624" spc="-9" dirty="0">
                <a:latin typeface="Calibri"/>
                <a:cs typeface="Calibri"/>
              </a:rPr>
              <a:t>et </a:t>
            </a:r>
            <a:r>
              <a:rPr sz="1624" dirty="0">
                <a:latin typeface="Calibri"/>
                <a:cs typeface="Calibri"/>
              </a:rPr>
              <a:t>aident à </a:t>
            </a:r>
            <a:r>
              <a:rPr sz="1624" spc="-5" dirty="0">
                <a:latin typeface="Calibri"/>
                <a:cs typeface="Calibri"/>
              </a:rPr>
              <a:t>résoudre </a:t>
            </a:r>
            <a:r>
              <a:rPr sz="1624" dirty="0">
                <a:latin typeface="Calibri"/>
                <a:cs typeface="Calibri"/>
              </a:rPr>
              <a:t>les conflits </a:t>
            </a:r>
            <a:r>
              <a:rPr sz="1624" spc="-9" dirty="0">
                <a:latin typeface="Calibri"/>
                <a:cs typeface="Calibri"/>
              </a:rPr>
              <a:t>lors </a:t>
            </a:r>
            <a:r>
              <a:rPr sz="1624" spc="-5" dirty="0">
                <a:latin typeface="Calibri"/>
                <a:cs typeface="Calibri"/>
              </a:rPr>
              <a:t>de </a:t>
            </a:r>
            <a:r>
              <a:rPr sz="1624" spc="5" dirty="0">
                <a:latin typeface="Calibri"/>
                <a:cs typeface="Calibri"/>
              </a:rPr>
              <a:t>la </a:t>
            </a:r>
            <a:r>
              <a:rPr sz="1624" spc="-5" dirty="0">
                <a:latin typeface="Calibri"/>
                <a:cs typeface="Calibri"/>
              </a:rPr>
              <a:t>fusion </a:t>
            </a:r>
            <a:r>
              <a:rPr sz="1624" dirty="0">
                <a:latin typeface="Calibri"/>
                <a:cs typeface="Calibri"/>
              </a:rPr>
              <a:t>des </a:t>
            </a:r>
            <a:r>
              <a:rPr sz="1624" spc="-5" dirty="0">
                <a:latin typeface="Calibri"/>
                <a:cs typeface="Calibri"/>
              </a:rPr>
              <a:t>contributions </a:t>
            </a:r>
            <a:r>
              <a:rPr sz="1624" dirty="0">
                <a:latin typeface="Calibri"/>
                <a:cs typeface="Calibri"/>
              </a:rPr>
              <a:t>de </a:t>
            </a:r>
            <a:r>
              <a:rPr sz="1624" spc="5" dirty="0">
                <a:latin typeface="Calibri"/>
                <a:cs typeface="Calibri"/>
              </a:rPr>
              <a:t> </a:t>
            </a:r>
            <a:r>
              <a:rPr sz="1624" spc="-5" dirty="0">
                <a:latin typeface="Calibri"/>
                <a:cs typeface="Calibri"/>
              </a:rPr>
              <a:t>plusieurs</a:t>
            </a:r>
            <a:r>
              <a:rPr sz="1624" spc="-19" dirty="0">
                <a:latin typeface="Calibri"/>
                <a:cs typeface="Calibri"/>
              </a:rPr>
              <a:t> </a:t>
            </a:r>
            <a:r>
              <a:rPr sz="1624" spc="-5" dirty="0">
                <a:latin typeface="Calibri"/>
                <a:cs typeface="Calibri"/>
              </a:rPr>
              <a:t>sources.</a:t>
            </a:r>
            <a:endParaRPr sz="1624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05064" y="4001450"/>
            <a:ext cx="3535306" cy="1105792"/>
          </a:xfrm>
          <a:prstGeom prst="rect">
            <a:avLst/>
          </a:prstGeom>
        </p:spPr>
        <p:txBody>
          <a:bodyPr vert="horz" wrap="square" lIns="0" tIns="11788" rIns="0" bIns="0" rtlCol="0">
            <a:spAutoFit/>
          </a:bodyPr>
          <a:lstStyle/>
          <a:p>
            <a:pPr marL="270538" indent="-259339">
              <a:spcBef>
                <a:spcPts val="93"/>
              </a:spcBef>
              <a:buClr>
                <a:srgbClr val="215967"/>
              </a:buClr>
              <a:buSzPct val="120000"/>
              <a:buFont typeface="Wingdings"/>
              <a:buChar char=""/>
              <a:tabLst>
                <a:tab pos="270538" algn="l"/>
                <a:tab pos="271127" algn="l"/>
              </a:tabLst>
            </a:pPr>
            <a:r>
              <a:rPr sz="1624" spc="-5" dirty="0">
                <a:latin typeface="Calibri"/>
                <a:cs typeface="Calibri"/>
              </a:rPr>
              <a:t>Les</a:t>
            </a:r>
            <a:r>
              <a:rPr sz="1624" dirty="0">
                <a:latin typeface="Calibri"/>
                <a:cs typeface="Calibri"/>
              </a:rPr>
              <a:t> logiciels</a:t>
            </a:r>
            <a:r>
              <a:rPr sz="1624" spc="-19" dirty="0">
                <a:latin typeface="Calibri"/>
                <a:cs typeface="Calibri"/>
              </a:rPr>
              <a:t> </a:t>
            </a:r>
            <a:r>
              <a:rPr sz="1624" spc="-5" dirty="0">
                <a:latin typeface="Calibri"/>
                <a:cs typeface="Calibri"/>
              </a:rPr>
              <a:t>SCM</a:t>
            </a:r>
            <a:r>
              <a:rPr sz="1624" spc="-9" dirty="0">
                <a:latin typeface="Calibri"/>
                <a:cs typeface="Calibri"/>
              </a:rPr>
              <a:t> </a:t>
            </a:r>
            <a:r>
              <a:rPr sz="1624" spc="-5" dirty="0">
                <a:latin typeface="Calibri"/>
                <a:cs typeface="Calibri"/>
              </a:rPr>
              <a:t>sont</a:t>
            </a:r>
            <a:r>
              <a:rPr sz="1624" spc="-9" dirty="0">
                <a:latin typeface="Calibri"/>
                <a:cs typeface="Calibri"/>
              </a:rPr>
              <a:t> </a:t>
            </a:r>
            <a:r>
              <a:rPr sz="1624" spc="-5" dirty="0">
                <a:latin typeface="Calibri"/>
                <a:cs typeface="Calibri"/>
              </a:rPr>
              <a:t>parfois</a:t>
            </a:r>
            <a:r>
              <a:rPr sz="1624" spc="-19" dirty="0">
                <a:latin typeface="Calibri"/>
                <a:cs typeface="Calibri"/>
              </a:rPr>
              <a:t> </a:t>
            </a:r>
            <a:r>
              <a:rPr sz="1624" dirty="0">
                <a:latin typeface="Calibri"/>
                <a:cs typeface="Calibri"/>
              </a:rPr>
              <a:t>appelés</a:t>
            </a:r>
            <a:r>
              <a:rPr sz="1624" spc="5" dirty="0">
                <a:latin typeface="Calibri"/>
                <a:cs typeface="Calibri"/>
              </a:rPr>
              <a:t> </a:t>
            </a:r>
            <a:r>
              <a:rPr sz="1624" dirty="0">
                <a:latin typeface="Calibri"/>
                <a:cs typeface="Calibri"/>
              </a:rPr>
              <a:t>:</a:t>
            </a:r>
            <a:endParaRPr sz="1624">
              <a:latin typeface="Calibri"/>
              <a:cs typeface="Calibri"/>
            </a:endParaRPr>
          </a:p>
          <a:p>
            <a:pPr marL="509248" lvl="1" indent="-260518">
              <a:spcBef>
                <a:spcPts val="376"/>
              </a:spcBef>
              <a:buClr>
                <a:srgbClr val="215967"/>
              </a:buClr>
              <a:buSzPct val="122580"/>
              <a:buFont typeface="Wingdings"/>
              <a:buChar char=""/>
              <a:tabLst>
                <a:tab pos="509837" algn="l"/>
              </a:tabLst>
            </a:pPr>
            <a:r>
              <a:rPr sz="1439" spc="-5" dirty="0">
                <a:latin typeface="Calibri"/>
                <a:cs typeface="Calibri"/>
              </a:rPr>
              <a:t>Version</a:t>
            </a:r>
            <a:r>
              <a:rPr sz="1439" spc="-23" dirty="0">
                <a:latin typeface="Calibri"/>
                <a:cs typeface="Calibri"/>
              </a:rPr>
              <a:t> </a:t>
            </a:r>
            <a:r>
              <a:rPr sz="1439" spc="5" dirty="0">
                <a:latin typeface="Calibri"/>
                <a:cs typeface="Calibri"/>
              </a:rPr>
              <a:t>Control</a:t>
            </a:r>
            <a:r>
              <a:rPr sz="1439" spc="-28" dirty="0">
                <a:latin typeface="Calibri"/>
                <a:cs typeface="Calibri"/>
              </a:rPr>
              <a:t> </a:t>
            </a:r>
            <a:r>
              <a:rPr sz="1439" spc="5" dirty="0">
                <a:latin typeface="Calibri"/>
                <a:cs typeface="Calibri"/>
              </a:rPr>
              <a:t>System</a:t>
            </a:r>
            <a:r>
              <a:rPr sz="1439" spc="-42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(VCS)</a:t>
            </a:r>
            <a:endParaRPr sz="1439">
              <a:latin typeface="Calibri"/>
              <a:cs typeface="Calibri"/>
            </a:endParaRPr>
          </a:p>
          <a:p>
            <a:pPr marL="509248" lvl="1" indent="-260518">
              <a:spcBef>
                <a:spcPts val="534"/>
              </a:spcBef>
              <a:buClr>
                <a:srgbClr val="215967"/>
              </a:buClr>
              <a:buSzPct val="122580"/>
              <a:buFont typeface="Wingdings"/>
              <a:buChar char=""/>
              <a:tabLst>
                <a:tab pos="509837" algn="l"/>
              </a:tabLst>
            </a:pPr>
            <a:r>
              <a:rPr sz="1439" spc="9" dirty="0">
                <a:latin typeface="Calibri"/>
                <a:cs typeface="Calibri"/>
              </a:rPr>
              <a:t>Source</a:t>
            </a:r>
            <a:r>
              <a:rPr sz="1439" spc="-23" dirty="0">
                <a:latin typeface="Calibri"/>
                <a:cs typeface="Calibri"/>
              </a:rPr>
              <a:t> </a:t>
            </a:r>
            <a:r>
              <a:rPr sz="1439" spc="14" dirty="0">
                <a:latin typeface="Calibri"/>
                <a:cs typeface="Calibri"/>
              </a:rPr>
              <a:t>Code</a:t>
            </a:r>
            <a:r>
              <a:rPr sz="1439" spc="5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Manager</a:t>
            </a:r>
            <a:r>
              <a:rPr sz="1439" spc="5" dirty="0">
                <a:latin typeface="Calibri"/>
                <a:cs typeface="Calibri"/>
              </a:rPr>
              <a:t> System</a:t>
            </a:r>
            <a:r>
              <a:rPr sz="1439" spc="-37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(SCMS)</a:t>
            </a:r>
            <a:endParaRPr sz="1439">
              <a:latin typeface="Calibri"/>
              <a:cs typeface="Calibri"/>
            </a:endParaRPr>
          </a:p>
          <a:p>
            <a:pPr marL="509248" lvl="1" indent="-260518">
              <a:spcBef>
                <a:spcPts val="534"/>
              </a:spcBef>
              <a:buClr>
                <a:srgbClr val="215967"/>
              </a:buClr>
              <a:buSzPct val="122580"/>
              <a:buFont typeface="Wingdings"/>
              <a:buChar char=""/>
              <a:tabLst>
                <a:tab pos="509837" algn="l"/>
              </a:tabLst>
            </a:pPr>
            <a:r>
              <a:rPr sz="1439" spc="9" dirty="0">
                <a:latin typeface="Calibri"/>
                <a:cs typeface="Calibri"/>
              </a:rPr>
              <a:t>Revision</a:t>
            </a:r>
            <a:r>
              <a:rPr sz="1439" spc="-42" dirty="0">
                <a:latin typeface="Calibri"/>
                <a:cs typeface="Calibri"/>
              </a:rPr>
              <a:t> </a:t>
            </a:r>
            <a:r>
              <a:rPr sz="1439" spc="5" dirty="0">
                <a:latin typeface="Calibri"/>
                <a:cs typeface="Calibri"/>
              </a:rPr>
              <a:t>Control</a:t>
            </a:r>
            <a:r>
              <a:rPr sz="1439" spc="-19" dirty="0">
                <a:latin typeface="Calibri"/>
                <a:cs typeface="Calibri"/>
              </a:rPr>
              <a:t> </a:t>
            </a:r>
            <a:r>
              <a:rPr sz="1439" spc="5" dirty="0">
                <a:latin typeface="Calibri"/>
                <a:cs typeface="Calibri"/>
              </a:rPr>
              <a:t>System</a:t>
            </a:r>
            <a:r>
              <a:rPr sz="1439" spc="-46" dirty="0">
                <a:latin typeface="Calibri"/>
                <a:cs typeface="Calibri"/>
              </a:rPr>
              <a:t> </a:t>
            </a:r>
            <a:r>
              <a:rPr sz="1439" spc="5" dirty="0">
                <a:latin typeface="Calibri"/>
                <a:cs typeface="Calibri"/>
              </a:rPr>
              <a:t>(RCS)</a:t>
            </a:r>
            <a:endParaRPr sz="1439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280864" y="1333957"/>
            <a:ext cx="8076155" cy="10020"/>
          </a:xfrm>
          <a:custGeom>
            <a:avLst/>
            <a:gdLst/>
            <a:ahLst/>
            <a:cxnLst/>
            <a:rect l="l" t="t" r="r" b="b"/>
            <a:pathLst>
              <a:path w="8700770" h="10794">
                <a:moveTo>
                  <a:pt x="8700515" y="10667"/>
                </a:moveTo>
                <a:lnTo>
                  <a:pt x="0" y="10667"/>
                </a:lnTo>
                <a:lnTo>
                  <a:pt x="0" y="0"/>
                </a:lnTo>
                <a:lnTo>
                  <a:pt x="8700515" y="0"/>
                </a:lnTo>
                <a:lnTo>
                  <a:pt x="8700515" y="10667"/>
                </a:lnTo>
                <a:close/>
              </a:path>
            </a:pathLst>
          </a:custGeom>
          <a:solidFill>
            <a:srgbClr val="ACACA8">
              <a:alpha val="62890"/>
            </a:srgbClr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grpSp>
        <p:nvGrpSpPr>
          <p:cNvPr id="11" name="object 11"/>
          <p:cNvGrpSpPr/>
          <p:nvPr/>
        </p:nvGrpSpPr>
        <p:grpSpPr>
          <a:xfrm>
            <a:off x="4991344" y="2205352"/>
            <a:ext cx="4203114" cy="1857834"/>
            <a:chOff x="5081015" y="2375916"/>
            <a:chExt cx="4528185" cy="2001520"/>
          </a:xfrm>
        </p:grpSpPr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090160" y="2386584"/>
              <a:ext cx="4511039" cy="1984248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5081015" y="2375916"/>
              <a:ext cx="4528185" cy="2001520"/>
            </a:xfrm>
            <a:custGeom>
              <a:avLst/>
              <a:gdLst/>
              <a:ahLst/>
              <a:cxnLst/>
              <a:rect l="l" t="t" r="r" b="b"/>
              <a:pathLst>
                <a:path w="4528184" h="2001520">
                  <a:moveTo>
                    <a:pt x="4524756" y="2001012"/>
                  </a:moveTo>
                  <a:lnTo>
                    <a:pt x="1524" y="2001012"/>
                  </a:lnTo>
                  <a:lnTo>
                    <a:pt x="0" y="1999488"/>
                  </a:lnTo>
                  <a:lnTo>
                    <a:pt x="0" y="3048"/>
                  </a:lnTo>
                  <a:lnTo>
                    <a:pt x="1524" y="0"/>
                  </a:lnTo>
                  <a:lnTo>
                    <a:pt x="4524756" y="0"/>
                  </a:lnTo>
                  <a:lnTo>
                    <a:pt x="4527803" y="3048"/>
                  </a:lnTo>
                  <a:lnTo>
                    <a:pt x="4527803" y="4572"/>
                  </a:lnTo>
                  <a:lnTo>
                    <a:pt x="9144" y="4572"/>
                  </a:lnTo>
                  <a:lnTo>
                    <a:pt x="4572" y="9144"/>
                  </a:lnTo>
                  <a:lnTo>
                    <a:pt x="9144" y="9144"/>
                  </a:lnTo>
                  <a:lnTo>
                    <a:pt x="9144" y="1993392"/>
                  </a:lnTo>
                  <a:lnTo>
                    <a:pt x="4572" y="1993392"/>
                  </a:lnTo>
                  <a:lnTo>
                    <a:pt x="9144" y="1996440"/>
                  </a:lnTo>
                  <a:lnTo>
                    <a:pt x="4527803" y="1996440"/>
                  </a:lnTo>
                  <a:lnTo>
                    <a:pt x="4527803" y="1999488"/>
                  </a:lnTo>
                  <a:lnTo>
                    <a:pt x="4524756" y="2001012"/>
                  </a:lnTo>
                  <a:close/>
                </a:path>
                <a:path w="4528184" h="2001520">
                  <a:moveTo>
                    <a:pt x="9144" y="9144"/>
                  </a:moveTo>
                  <a:lnTo>
                    <a:pt x="4572" y="9144"/>
                  </a:lnTo>
                  <a:lnTo>
                    <a:pt x="9144" y="4572"/>
                  </a:lnTo>
                  <a:lnTo>
                    <a:pt x="9144" y="9144"/>
                  </a:lnTo>
                  <a:close/>
                </a:path>
                <a:path w="4528184" h="2001520">
                  <a:moveTo>
                    <a:pt x="4518660" y="9144"/>
                  </a:moveTo>
                  <a:lnTo>
                    <a:pt x="9144" y="9144"/>
                  </a:lnTo>
                  <a:lnTo>
                    <a:pt x="9144" y="4572"/>
                  </a:lnTo>
                  <a:lnTo>
                    <a:pt x="4518660" y="4572"/>
                  </a:lnTo>
                  <a:lnTo>
                    <a:pt x="4518660" y="9144"/>
                  </a:lnTo>
                  <a:close/>
                </a:path>
                <a:path w="4528184" h="2001520">
                  <a:moveTo>
                    <a:pt x="4518660" y="1996440"/>
                  </a:moveTo>
                  <a:lnTo>
                    <a:pt x="4518660" y="4572"/>
                  </a:lnTo>
                  <a:lnTo>
                    <a:pt x="4523232" y="9144"/>
                  </a:lnTo>
                  <a:lnTo>
                    <a:pt x="4527803" y="9144"/>
                  </a:lnTo>
                  <a:lnTo>
                    <a:pt x="4527803" y="1993392"/>
                  </a:lnTo>
                  <a:lnTo>
                    <a:pt x="4523232" y="1993392"/>
                  </a:lnTo>
                  <a:lnTo>
                    <a:pt x="4518660" y="1996440"/>
                  </a:lnTo>
                  <a:close/>
                </a:path>
                <a:path w="4528184" h="2001520">
                  <a:moveTo>
                    <a:pt x="4527803" y="9144"/>
                  </a:moveTo>
                  <a:lnTo>
                    <a:pt x="4523232" y="9144"/>
                  </a:lnTo>
                  <a:lnTo>
                    <a:pt x="4518660" y="4572"/>
                  </a:lnTo>
                  <a:lnTo>
                    <a:pt x="4527803" y="4572"/>
                  </a:lnTo>
                  <a:lnTo>
                    <a:pt x="4527803" y="9144"/>
                  </a:lnTo>
                  <a:close/>
                </a:path>
                <a:path w="4528184" h="2001520">
                  <a:moveTo>
                    <a:pt x="9144" y="1996440"/>
                  </a:moveTo>
                  <a:lnTo>
                    <a:pt x="4572" y="1993392"/>
                  </a:lnTo>
                  <a:lnTo>
                    <a:pt x="9144" y="1993392"/>
                  </a:lnTo>
                  <a:lnTo>
                    <a:pt x="9144" y="1996440"/>
                  </a:lnTo>
                  <a:close/>
                </a:path>
                <a:path w="4528184" h="2001520">
                  <a:moveTo>
                    <a:pt x="4518660" y="1996440"/>
                  </a:moveTo>
                  <a:lnTo>
                    <a:pt x="9144" y="1996440"/>
                  </a:lnTo>
                  <a:lnTo>
                    <a:pt x="9144" y="1993392"/>
                  </a:lnTo>
                  <a:lnTo>
                    <a:pt x="4518660" y="1993392"/>
                  </a:lnTo>
                  <a:lnTo>
                    <a:pt x="4518660" y="1996440"/>
                  </a:lnTo>
                  <a:close/>
                </a:path>
                <a:path w="4528184" h="2001520">
                  <a:moveTo>
                    <a:pt x="4527803" y="1996440"/>
                  </a:moveTo>
                  <a:lnTo>
                    <a:pt x="4518660" y="1996440"/>
                  </a:lnTo>
                  <a:lnTo>
                    <a:pt x="4523232" y="1993392"/>
                  </a:lnTo>
                  <a:lnTo>
                    <a:pt x="4527803" y="1993392"/>
                  </a:lnTo>
                  <a:lnTo>
                    <a:pt x="4527803" y="1996440"/>
                  </a:lnTo>
                  <a:close/>
                </a:path>
              </a:pathLst>
            </a:custGeom>
            <a:solidFill>
              <a:srgbClr val="858728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</p:spTree>
    <p:extLst>
      <p:ext uri="{BB962C8B-B14F-4D97-AF65-F5344CB8AC3E}">
        <p14:creationId xmlns:p14="http://schemas.microsoft.com/office/powerpoint/2010/main" val="930756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424647" y="814397"/>
            <a:ext cx="1573146" cy="462494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2924" spc="-251" dirty="0">
                <a:latin typeface="Calibri"/>
                <a:cs typeface="Calibri"/>
              </a:rPr>
              <a:t>T</a:t>
            </a:r>
            <a:r>
              <a:rPr sz="2924" spc="-162" dirty="0">
                <a:latin typeface="Calibri"/>
                <a:cs typeface="Calibri"/>
              </a:rPr>
              <a:t>y</a:t>
            </a:r>
            <a:r>
              <a:rPr sz="2924" spc="-111" dirty="0">
                <a:latin typeface="Calibri"/>
                <a:cs typeface="Calibri"/>
              </a:rPr>
              <a:t>p</a:t>
            </a:r>
            <a:r>
              <a:rPr sz="2924" spc="-102" dirty="0">
                <a:latin typeface="Calibri"/>
                <a:cs typeface="Calibri"/>
              </a:rPr>
              <a:t>e</a:t>
            </a:r>
            <a:r>
              <a:rPr sz="2924" spc="-37" dirty="0">
                <a:latin typeface="Calibri"/>
                <a:cs typeface="Calibri"/>
              </a:rPr>
              <a:t>s</a:t>
            </a:r>
            <a:r>
              <a:rPr sz="2924" spc="-125" dirty="0">
                <a:latin typeface="Calibri"/>
                <a:cs typeface="Calibri"/>
              </a:rPr>
              <a:t> </a:t>
            </a:r>
            <a:r>
              <a:rPr sz="2924" spc="-130" dirty="0">
                <a:latin typeface="Calibri"/>
                <a:cs typeface="Calibri"/>
              </a:rPr>
              <a:t>S</a:t>
            </a:r>
            <a:r>
              <a:rPr sz="2924" spc="-28" dirty="0">
                <a:latin typeface="Calibri"/>
                <a:cs typeface="Calibri"/>
              </a:rPr>
              <a:t>C</a:t>
            </a:r>
            <a:r>
              <a:rPr sz="2924" spc="-84" dirty="0">
                <a:latin typeface="Calibri"/>
                <a:cs typeface="Calibri"/>
              </a:rPr>
              <a:t>M</a:t>
            </a:r>
            <a:endParaRPr sz="2924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05064" y="1500412"/>
            <a:ext cx="7563954" cy="1422674"/>
          </a:xfrm>
          <a:prstGeom prst="rect">
            <a:avLst/>
          </a:prstGeom>
        </p:spPr>
        <p:txBody>
          <a:bodyPr vert="horz" wrap="square" lIns="0" tIns="11788" rIns="0" bIns="0" rtlCol="0">
            <a:spAutoFit/>
          </a:bodyPr>
          <a:lstStyle/>
          <a:p>
            <a:pPr marL="270538" indent="-259339">
              <a:spcBef>
                <a:spcPts val="93"/>
              </a:spcBef>
              <a:buClr>
                <a:srgbClr val="215967"/>
              </a:buClr>
              <a:buSzPct val="120000"/>
              <a:buFont typeface="Wingdings"/>
              <a:buChar char=""/>
              <a:tabLst>
                <a:tab pos="270538" algn="l"/>
                <a:tab pos="271127" algn="l"/>
              </a:tabLst>
            </a:pPr>
            <a:r>
              <a:rPr sz="1624" spc="-5" dirty="0">
                <a:latin typeface="Calibri"/>
                <a:cs typeface="Calibri"/>
              </a:rPr>
              <a:t>Deux</a:t>
            </a:r>
            <a:r>
              <a:rPr sz="1624" spc="-28" dirty="0">
                <a:latin typeface="Calibri"/>
                <a:cs typeface="Calibri"/>
              </a:rPr>
              <a:t> </a:t>
            </a:r>
            <a:r>
              <a:rPr sz="1624" dirty="0">
                <a:latin typeface="Calibri"/>
                <a:cs typeface="Calibri"/>
              </a:rPr>
              <a:t>modèles</a:t>
            </a:r>
            <a:r>
              <a:rPr sz="1624" spc="-5" dirty="0">
                <a:latin typeface="Calibri"/>
                <a:cs typeface="Calibri"/>
              </a:rPr>
              <a:t> </a:t>
            </a:r>
            <a:r>
              <a:rPr sz="1624" dirty="0">
                <a:latin typeface="Calibri"/>
                <a:cs typeface="Calibri"/>
              </a:rPr>
              <a:t>de</a:t>
            </a:r>
            <a:r>
              <a:rPr sz="1624" spc="-14" dirty="0">
                <a:latin typeface="Calibri"/>
                <a:cs typeface="Calibri"/>
              </a:rPr>
              <a:t> </a:t>
            </a:r>
            <a:r>
              <a:rPr sz="1624" spc="-5" dirty="0">
                <a:latin typeface="Calibri"/>
                <a:cs typeface="Calibri"/>
              </a:rPr>
              <a:t>versioning</a:t>
            </a:r>
            <a:r>
              <a:rPr sz="1624" spc="-37" dirty="0">
                <a:latin typeface="Calibri"/>
                <a:cs typeface="Calibri"/>
              </a:rPr>
              <a:t> </a:t>
            </a:r>
            <a:r>
              <a:rPr sz="1624" dirty="0">
                <a:latin typeface="Calibri"/>
                <a:cs typeface="Calibri"/>
              </a:rPr>
              <a:t>:</a:t>
            </a:r>
            <a:endParaRPr sz="1624">
              <a:latin typeface="Calibri"/>
              <a:cs typeface="Calibri"/>
            </a:endParaRPr>
          </a:p>
          <a:p>
            <a:pPr marL="270538" indent="-259339">
              <a:spcBef>
                <a:spcPts val="367"/>
              </a:spcBef>
              <a:buClr>
                <a:srgbClr val="215967"/>
              </a:buClr>
              <a:buSzPct val="120000"/>
              <a:buFont typeface="Wingdings"/>
              <a:buChar char=""/>
              <a:tabLst>
                <a:tab pos="270538" algn="l"/>
                <a:tab pos="271127" algn="l"/>
              </a:tabLst>
            </a:pPr>
            <a:r>
              <a:rPr sz="1624" b="1" dirty="0">
                <a:latin typeface="Calibri"/>
                <a:cs typeface="Calibri"/>
              </a:rPr>
              <a:t>Modèle</a:t>
            </a:r>
            <a:r>
              <a:rPr sz="1624" b="1" spc="5" dirty="0">
                <a:latin typeface="Calibri"/>
                <a:cs typeface="Calibri"/>
              </a:rPr>
              <a:t> </a:t>
            </a:r>
            <a:r>
              <a:rPr sz="1624" b="1" spc="-9" dirty="0">
                <a:latin typeface="Calibri"/>
                <a:cs typeface="Calibri"/>
              </a:rPr>
              <a:t>centralisé</a:t>
            </a:r>
            <a:r>
              <a:rPr sz="1624" b="1" spc="5" dirty="0">
                <a:latin typeface="Calibri"/>
                <a:cs typeface="Calibri"/>
              </a:rPr>
              <a:t> </a:t>
            </a:r>
            <a:r>
              <a:rPr sz="1624" b="1" dirty="0">
                <a:latin typeface="Calibri"/>
                <a:cs typeface="Calibri"/>
              </a:rPr>
              <a:t>:</a:t>
            </a:r>
            <a:r>
              <a:rPr sz="1624" b="1" spc="-5" dirty="0">
                <a:latin typeface="Calibri"/>
                <a:cs typeface="Calibri"/>
              </a:rPr>
              <a:t> </a:t>
            </a:r>
            <a:r>
              <a:rPr sz="1624" dirty="0">
                <a:latin typeface="Calibri"/>
                <a:cs typeface="Calibri"/>
              </a:rPr>
              <a:t>le</a:t>
            </a:r>
            <a:r>
              <a:rPr sz="1624" spc="14" dirty="0">
                <a:latin typeface="Calibri"/>
                <a:cs typeface="Calibri"/>
              </a:rPr>
              <a:t> </a:t>
            </a:r>
            <a:r>
              <a:rPr sz="1624" spc="-5" dirty="0">
                <a:latin typeface="Calibri"/>
                <a:cs typeface="Calibri"/>
              </a:rPr>
              <a:t>code </a:t>
            </a:r>
            <a:r>
              <a:rPr sz="1624" dirty="0">
                <a:latin typeface="Calibri"/>
                <a:cs typeface="Calibri"/>
              </a:rPr>
              <a:t>du logiciel</a:t>
            </a:r>
            <a:r>
              <a:rPr sz="1624" spc="-5" dirty="0">
                <a:latin typeface="Calibri"/>
                <a:cs typeface="Calibri"/>
              </a:rPr>
              <a:t> </a:t>
            </a:r>
            <a:r>
              <a:rPr sz="1624" spc="-9" dirty="0">
                <a:latin typeface="Calibri"/>
                <a:cs typeface="Calibri"/>
              </a:rPr>
              <a:t>est</a:t>
            </a:r>
            <a:r>
              <a:rPr sz="1624" spc="19" dirty="0">
                <a:latin typeface="Calibri"/>
                <a:cs typeface="Calibri"/>
              </a:rPr>
              <a:t> </a:t>
            </a:r>
            <a:r>
              <a:rPr sz="1624" spc="-9" dirty="0">
                <a:latin typeface="Calibri"/>
                <a:cs typeface="Calibri"/>
              </a:rPr>
              <a:t>géré</a:t>
            </a:r>
            <a:r>
              <a:rPr sz="1624" spc="-5" dirty="0">
                <a:latin typeface="Calibri"/>
                <a:cs typeface="Calibri"/>
              </a:rPr>
              <a:t> </a:t>
            </a:r>
            <a:r>
              <a:rPr sz="1624" dirty="0">
                <a:latin typeface="Calibri"/>
                <a:cs typeface="Calibri"/>
              </a:rPr>
              <a:t>par</a:t>
            </a:r>
            <a:r>
              <a:rPr sz="1624" spc="-5" dirty="0">
                <a:latin typeface="Calibri"/>
                <a:cs typeface="Calibri"/>
              </a:rPr>
              <a:t> </a:t>
            </a:r>
            <a:r>
              <a:rPr sz="1624" dirty="0">
                <a:latin typeface="Calibri"/>
                <a:cs typeface="Calibri"/>
              </a:rPr>
              <a:t>un </a:t>
            </a:r>
            <a:r>
              <a:rPr sz="1624" spc="-5" dirty="0">
                <a:latin typeface="Calibri"/>
                <a:cs typeface="Calibri"/>
              </a:rPr>
              <a:t>serveur </a:t>
            </a:r>
            <a:r>
              <a:rPr sz="1624" spc="-9" dirty="0">
                <a:latin typeface="Calibri"/>
                <a:cs typeface="Calibri"/>
              </a:rPr>
              <a:t>Central</a:t>
            </a:r>
            <a:endParaRPr sz="1624">
              <a:latin typeface="Calibri"/>
              <a:cs typeface="Calibri"/>
            </a:endParaRPr>
          </a:p>
          <a:p>
            <a:pPr marL="509248" lvl="1" indent="-260518">
              <a:spcBef>
                <a:spcPts val="376"/>
              </a:spcBef>
              <a:buClr>
                <a:srgbClr val="215967"/>
              </a:buClr>
              <a:buSzPct val="122580"/>
              <a:buFont typeface="Wingdings"/>
              <a:buChar char=""/>
              <a:tabLst>
                <a:tab pos="509248" algn="l"/>
                <a:tab pos="509837" algn="l"/>
              </a:tabLst>
            </a:pPr>
            <a:r>
              <a:rPr sz="1439" spc="5" dirty="0">
                <a:latin typeface="Calibri"/>
                <a:cs typeface="Calibri"/>
              </a:rPr>
              <a:t>Exemples</a:t>
            </a:r>
            <a:r>
              <a:rPr sz="1439" spc="-19" dirty="0">
                <a:latin typeface="Calibri"/>
                <a:cs typeface="Calibri"/>
              </a:rPr>
              <a:t> </a:t>
            </a:r>
            <a:r>
              <a:rPr sz="1439" spc="5" dirty="0">
                <a:latin typeface="Calibri"/>
                <a:cs typeface="Calibri"/>
              </a:rPr>
              <a:t>:</a:t>
            </a:r>
            <a:r>
              <a:rPr sz="1439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SVN,</a:t>
            </a:r>
            <a:r>
              <a:rPr sz="1439" spc="-14" dirty="0">
                <a:latin typeface="Calibri"/>
                <a:cs typeface="Calibri"/>
              </a:rPr>
              <a:t> </a:t>
            </a:r>
            <a:r>
              <a:rPr sz="1439" spc="5" dirty="0">
                <a:latin typeface="Calibri"/>
                <a:cs typeface="Calibri"/>
              </a:rPr>
              <a:t>CVS</a:t>
            </a:r>
            <a:endParaRPr sz="1439">
              <a:latin typeface="Calibri"/>
              <a:cs typeface="Calibri"/>
            </a:endParaRPr>
          </a:p>
          <a:p>
            <a:pPr marL="270538" indent="-259339">
              <a:spcBef>
                <a:spcPts val="515"/>
              </a:spcBef>
              <a:buClr>
                <a:srgbClr val="215967"/>
              </a:buClr>
              <a:buSzPct val="120000"/>
              <a:buFont typeface="Wingdings"/>
              <a:buChar char=""/>
              <a:tabLst>
                <a:tab pos="270538" algn="l"/>
                <a:tab pos="271127" algn="l"/>
              </a:tabLst>
            </a:pPr>
            <a:r>
              <a:rPr sz="1624" b="1" dirty="0">
                <a:latin typeface="Calibri"/>
                <a:cs typeface="Calibri"/>
              </a:rPr>
              <a:t>Modèle </a:t>
            </a:r>
            <a:r>
              <a:rPr sz="1624" b="1" spc="-5" dirty="0">
                <a:latin typeface="Calibri"/>
                <a:cs typeface="Calibri"/>
              </a:rPr>
              <a:t>distribué</a:t>
            </a:r>
            <a:r>
              <a:rPr sz="1624" b="1" spc="14" dirty="0">
                <a:latin typeface="Calibri"/>
                <a:cs typeface="Calibri"/>
              </a:rPr>
              <a:t> </a:t>
            </a:r>
            <a:r>
              <a:rPr sz="1624" b="1" dirty="0">
                <a:latin typeface="Calibri"/>
                <a:cs typeface="Calibri"/>
              </a:rPr>
              <a:t>:</a:t>
            </a:r>
            <a:r>
              <a:rPr sz="1624" b="1" spc="-14" dirty="0">
                <a:latin typeface="Calibri"/>
                <a:cs typeface="Calibri"/>
              </a:rPr>
              <a:t> </a:t>
            </a:r>
            <a:r>
              <a:rPr sz="1624" spc="-5" dirty="0">
                <a:latin typeface="Calibri"/>
                <a:cs typeface="Calibri"/>
              </a:rPr>
              <a:t>tous</a:t>
            </a:r>
            <a:r>
              <a:rPr sz="1624" spc="9" dirty="0">
                <a:latin typeface="Calibri"/>
                <a:cs typeface="Calibri"/>
              </a:rPr>
              <a:t> </a:t>
            </a:r>
            <a:r>
              <a:rPr sz="1624" dirty="0">
                <a:latin typeface="Calibri"/>
                <a:cs typeface="Calibri"/>
              </a:rPr>
              <a:t>les</a:t>
            </a:r>
            <a:r>
              <a:rPr sz="1624" spc="5" dirty="0">
                <a:latin typeface="Calibri"/>
                <a:cs typeface="Calibri"/>
              </a:rPr>
              <a:t> </a:t>
            </a:r>
            <a:r>
              <a:rPr sz="1624" spc="-5" dirty="0">
                <a:latin typeface="Calibri"/>
                <a:cs typeface="Calibri"/>
              </a:rPr>
              <a:t>développeurs</a:t>
            </a:r>
            <a:r>
              <a:rPr sz="1624" spc="-14" dirty="0">
                <a:latin typeface="Calibri"/>
                <a:cs typeface="Calibri"/>
              </a:rPr>
              <a:t> </a:t>
            </a:r>
            <a:r>
              <a:rPr sz="1624" spc="-9" dirty="0">
                <a:latin typeface="Calibri"/>
                <a:cs typeface="Calibri"/>
              </a:rPr>
              <a:t>ont</a:t>
            </a:r>
            <a:r>
              <a:rPr sz="1624" spc="14" dirty="0">
                <a:latin typeface="Calibri"/>
                <a:cs typeface="Calibri"/>
              </a:rPr>
              <a:t> </a:t>
            </a:r>
            <a:r>
              <a:rPr sz="1624" spc="-5" dirty="0">
                <a:latin typeface="Calibri"/>
                <a:cs typeface="Calibri"/>
              </a:rPr>
              <a:t>accès</a:t>
            </a:r>
            <a:r>
              <a:rPr sz="1624" spc="9" dirty="0">
                <a:latin typeface="Calibri"/>
                <a:cs typeface="Calibri"/>
              </a:rPr>
              <a:t> </a:t>
            </a:r>
            <a:r>
              <a:rPr sz="1624" dirty="0">
                <a:latin typeface="Calibri"/>
                <a:cs typeface="Calibri"/>
              </a:rPr>
              <a:t>au</a:t>
            </a:r>
            <a:r>
              <a:rPr sz="1624" spc="-5" dirty="0">
                <a:latin typeface="Calibri"/>
                <a:cs typeface="Calibri"/>
              </a:rPr>
              <a:t> </a:t>
            </a:r>
            <a:r>
              <a:rPr sz="1624" dirty="0">
                <a:latin typeface="Calibri"/>
                <a:cs typeface="Calibri"/>
              </a:rPr>
              <a:t>code</a:t>
            </a:r>
            <a:r>
              <a:rPr sz="1624" spc="-9" dirty="0">
                <a:latin typeface="Calibri"/>
                <a:cs typeface="Calibri"/>
              </a:rPr>
              <a:t> </a:t>
            </a:r>
            <a:r>
              <a:rPr sz="1624" dirty="0">
                <a:latin typeface="Calibri"/>
                <a:cs typeface="Calibri"/>
              </a:rPr>
              <a:t>sans</a:t>
            </a:r>
            <a:r>
              <a:rPr sz="1624" spc="5" dirty="0">
                <a:latin typeface="Calibri"/>
                <a:cs typeface="Calibri"/>
              </a:rPr>
              <a:t> </a:t>
            </a:r>
            <a:r>
              <a:rPr sz="1624" dirty="0">
                <a:latin typeface="Calibri"/>
                <a:cs typeface="Calibri"/>
              </a:rPr>
              <a:t>passer</a:t>
            </a:r>
            <a:r>
              <a:rPr sz="1624" spc="9" dirty="0">
                <a:latin typeface="Calibri"/>
                <a:cs typeface="Calibri"/>
              </a:rPr>
              <a:t> </a:t>
            </a:r>
            <a:r>
              <a:rPr sz="1624" dirty="0">
                <a:latin typeface="Calibri"/>
                <a:cs typeface="Calibri"/>
              </a:rPr>
              <a:t>par</a:t>
            </a:r>
            <a:r>
              <a:rPr sz="1624" spc="-9" dirty="0">
                <a:latin typeface="Calibri"/>
                <a:cs typeface="Calibri"/>
              </a:rPr>
              <a:t> </a:t>
            </a:r>
            <a:r>
              <a:rPr sz="1624" dirty="0">
                <a:latin typeface="Calibri"/>
                <a:cs typeface="Calibri"/>
              </a:rPr>
              <a:t>un</a:t>
            </a:r>
            <a:r>
              <a:rPr sz="1624" spc="-5" dirty="0">
                <a:latin typeface="Calibri"/>
                <a:cs typeface="Calibri"/>
              </a:rPr>
              <a:t> serveur</a:t>
            </a:r>
            <a:endParaRPr sz="1624">
              <a:latin typeface="Calibri"/>
              <a:cs typeface="Calibri"/>
            </a:endParaRPr>
          </a:p>
          <a:p>
            <a:pPr marL="509248" lvl="1" indent="-260518">
              <a:spcBef>
                <a:spcPts val="376"/>
              </a:spcBef>
              <a:buClr>
                <a:srgbClr val="215967"/>
              </a:buClr>
              <a:buSzPct val="122580"/>
              <a:buFont typeface="Wingdings"/>
              <a:buChar char=""/>
              <a:tabLst>
                <a:tab pos="509248" algn="l"/>
                <a:tab pos="509837" algn="l"/>
              </a:tabLst>
            </a:pPr>
            <a:r>
              <a:rPr sz="1439" spc="5" dirty="0">
                <a:latin typeface="Calibri"/>
                <a:cs typeface="Calibri"/>
              </a:rPr>
              <a:t>Exemples</a:t>
            </a:r>
            <a:r>
              <a:rPr sz="1439" spc="-9" dirty="0">
                <a:latin typeface="Calibri"/>
                <a:cs typeface="Calibri"/>
              </a:rPr>
              <a:t> </a:t>
            </a:r>
            <a:r>
              <a:rPr sz="1439" spc="5" dirty="0">
                <a:latin typeface="Calibri"/>
                <a:cs typeface="Calibri"/>
              </a:rPr>
              <a:t>:</a:t>
            </a:r>
            <a:r>
              <a:rPr sz="1439" spc="9" dirty="0">
                <a:latin typeface="Calibri"/>
                <a:cs typeface="Calibri"/>
              </a:rPr>
              <a:t> </a:t>
            </a:r>
            <a:r>
              <a:rPr sz="1439" b="1" spc="9" dirty="0">
                <a:latin typeface="Calibri"/>
                <a:cs typeface="Calibri"/>
              </a:rPr>
              <a:t>Git</a:t>
            </a:r>
            <a:r>
              <a:rPr sz="1439" spc="9" dirty="0">
                <a:latin typeface="Calibri"/>
                <a:cs typeface="Calibri"/>
              </a:rPr>
              <a:t>, </a:t>
            </a:r>
            <a:r>
              <a:rPr sz="1439" spc="5" dirty="0">
                <a:latin typeface="Calibri"/>
                <a:cs typeface="Calibri"/>
              </a:rPr>
              <a:t>Mercurial,</a:t>
            </a:r>
            <a:r>
              <a:rPr sz="1439" spc="-5" dirty="0">
                <a:latin typeface="Calibri"/>
                <a:cs typeface="Calibri"/>
              </a:rPr>
              <a:t> </a:t>
            </a:r>
            <a:r>
              <a:rPr sz="1439" spc="5" dirty="0">
                <a:latin typeface="Calibri"/>
                <a:cs typeface="Calibri"/>
              </a:rPr>
              <a:t>Bazaar</a:t>
            </a:r>
            <a:endParaRPr sz="1439">
              <a:latin typeface="Calibri"/>
              <a:cs typeface="Calibri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2501658" y="3069669"/>
            <a:ext cx="4995287" cy="2614642"/>
            <a:chOff x="2398775" y="3307079"/>
            <a:chExt cx="5381625" cy="2816860"/>
          </a:xfrm>
        </p:grpSpPr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07919" y="3314700"/>
              <a:ext cx="5362955" cy="2799587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2398775" y="3307079"/>
              <a:ext cx="5381625" cy="2816860"/>
            </a:xfrm>
            <a:custGeom>
              <a:avLst/>
              <a:gdLst/>
              <a:ahLst/>
              <a:cxnLst/>
              <a:rect l="l" t="t" r="r" b="b"/>
              <a:pathLst>
                <a:path w="5381625" h="2816860">
                  <a:moveTo>
                    <a:pt x="5379720" y="2816352"/>
                  </a:moveTo>
                  <a:lnTo>
                    <a:pt x="3048" y="2816352"/>
                  </a:lnTo>
                  <a:lnTo>
                    <a:pt x="0" y="2814828"/>
                  </a:lnTo>
                  <a:lnTo>
                    <a:pt x="0" y="1524"/>
                  </a:lnTo>
                  <a:lnTo>
                    <a:pt x="3048" y="0"/>
                  </a:lnTo>
                  <a:lnTo>
                    <a:pt x="5379720" y="0"/>
                  </a:lnTo>
                  <a:lnTo>
                    <a:pt x="5381244" y="1524"/>
                  </a:lnTo>
                  <a:lnTo>
                    <a:pt x="5381244" y="4572"/>
                  </a:lnTo>
                  <a:lnTo>
                    <a:pt x="9144" y="4572"/>
                  </a:lnTo>
                  <a:lnTo>
                    <a:pt x="4572" y="7620"/>
                  </a:lnTo>
                  <a:lnTo>
                    <a:pt x="9144" y="7620"/>
                  </a:lnTo>
                  <a:lnTo>
                    <a:pt x="9144" y="2807207"/>
                  </a:lnTo>
                  <a:lnTo>
                    <a:pt x="4572" y="2807207"/>
                  </a:lnTo>
                  <a:lnTo>
                    <a:pt x="9144" y="2811780"/>
                  </a:lnTo>
                  <a:lnTo>
                    <a:pt x="5381244" y="2811780"/>
                  </a:lnTo>
                  <a:lnTo>
                    <a:pt x="5381244" y="2814828"/>
                  </a:lnTo>
                  <a:lnTo>
                    <a:pt x="5379720" y="2816352"/>
                  </a:lnTo>
                  <a:close/>
                </a:path>
                <a:path w="5381625" h="2816860">
                  <a:moveTo>
                    <a:pt x="9144" y="7620"/>
                  </a:moveTo>
                  <a:lnTo>
                    <a:pt x="4572" y="7620"/>
                  </a:lnTo>
                  <a:lnTo>
                    <a:pt x="9144" y="4572"/>
                  </a:lnTo>
                  <a:lnTo>
                    <a:pt x="9144" y="7620"/>
                  </a:lnTo>
                  <a:close/>
                </a:path>
                <a:path w="5381625" h="2816860">
                  <a:moveTo>
                    <a:pt x="5372100" y="7620"/>
                  </a:moveTo>
                  <a:lnTo>
                    <a:pt x="9144" y="7620"/>
                  </a:lnTo>
                  <a:lnTo>
                    <a:pt x="9144" y="4572"/>
                  </a:lnTo>
                  <a:lnTo>
                    <a:pt x="5372100" y="4572"/>
                  </a:lnTo>
                  <a:lnTo>
                    <a:pt x="5372100" y="7620"/>
                  </a:lnTo>
                  <a:close/>
                </a:path>
                <a:path w="5381625" h="2816860">
                  <a:moveTo>
                    <a:pt x="5372100" y="2811780"/>
                  </a:moveTo>
                  <a:lnTo>
                    <a:pt x="5372100" y="4572"/>
                  </a:lnTo>
                  <a:lnTo>
                    <a:pt x="5376671" y="7620"/>
                  </a:lnTo>
                  <a:lnTo>
                    <a:pt x="5381244" y="7620"/>
                  </a:lnTo>
                  <a:lnTo>
                    <a:pt x="5381244" y="2807207"/>
                  </a:lnTo>
                  <a:lnTo>
                    <a:pt x="5376671" y="2807207"/>
                  </a:lnTo>
                  <a:lnTo>
                    <a:pt x="5372100" y="2811780"/>
                  </a:lnTo>
                  <a:close/>
                </a:path>
                <a:path w="5381625" h="2816860">
                  <a:moveTo>
                    <a:pt x="5381244" y="7620"/>
                  </a:moveTo>
                  <a:lnTo>
                    <a:pt x="5376671" y="7620"/>
                  </a:lnTo>
                  <a:lnTo>
                    <a:pt x="5372100" y="4572"/>
                  </a:lnTo>
                  <a:lnTo>
                    <a:pt x="5381244" y="4572"/>
                  </a:lnTo>
                  <a:lnTo>
                    <a:pt x="5381244" y="7620"/>
                  </a:lnTo>
                  <a:close/>
                </a:path>
                <a:path w="5381625" h="2816860">
                  <a:moveTo>
                    <a:pt x="9144" y="2811780"/>
                  </a:moveTo>
                  <a:lnTo>
                    <a:pt x="4572" y="2807207"/>
                  </a:lnTo>
                  <a:lnTo>
                    <a:pt x="9144" y="2807207"/>
                  </a:lnTo>
                  <a:lnTo>
                    <a:pt x="9144" y="2811780"/>
                  </a:lnTo>
                  <a:close/>
                </a:path>
                <a:path w="5381625" h="2816860">
                  <a:moveTo>
                    <a:pt x="5372100" y="2811780"/>
                  </a:moveTo>
                  <a:lnTo>
                    <a:pt x="9144" y="2811780"/>
                  </a:lnTo>
                  <a:lnTo>
                    <a:pt x="9144" y="2807207"/>
                  </a:lnTo>
                  <a:lnTo>
                    <a:pt x="5372100" y="2807207"/>
                  </a:lnTo>
                  <a:lnTo>
                    <a:pt x="5372100" y="2811780"/>
                  </a:lnTo>
                  <a:close/>
                </a:path>
                <a:path w="5381625" h="2816860">
                  <a:moveTo>
                    <a:pt x="5381244" y="2811780"/>
                  </a:moveTo>
                  <a:lnTo>
                    <a:pt x="5372100" y="2811780"/>
                  </a:lnTo>
                  <a:lnTo>
                    <a:pt x="5376671" y="2807207"/>
                  </a:lnTo>
                  <a:lnTo>
                    <a:pt x="5381244" y="2807207"/>
                  </a:lnTo>
                  <a:lnTo>
                    <a:pt x="5381244" y="2811780"/>
                  </a:lnTo>
                  <a:close/>
                </a:path>
              </a:pathLst>
            </a:custGeom>
            <a:solidFill>
              <a:srgbClr val="858728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</p:spTree>
    <p:extLst>
      <p:ext uri="{BB962C8B-B14F-4D97-AF65-F5344CB8AC3E}">
        <p14:creationId xmlns:p14="http://schemas.microsoft.com/office/powerpoint/2010/main" val="867454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424647" y="814397"/>
            <a:ext cx="1834257" cy="462494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2924" spc="-111" dirty="0">
                <a:latin typeface="Calibri"/>
                <a:cs typeface="Calibri"/>
              </a:rPr>
              <a:t>G</a:t>
            </a:r>
            <a:r>
              <a:rPr sz="2924" spc="-106" dirty="0">
                <a:latin typeface="Calibri"/>
                <a:cs typeface="Calibri"/>
              </a:rPr>
              <a:t>it</a:t>
            </a:r>
            <a:r>
              <a:rPr sz="2924" dirty="0">
                <a:latin typeface="Calibri"/>
                <a:cs typeface="Calibri"/>
              </a:rPr>
              <a:t>-</a:t>
            </a:r>
            <a:r>
              <a:rPr sz="2924" spc="-125" dirty="0">
                <a:latin typeface="Calibri"/>
                <a:cs typeface="Calibri"/>
              </a:rPr>
              <a:t> </a:t>
            </a:r>
            <a:r>
              <a:rPr sz="2924" spc="-111" dirty="0">
                <a:latin typeface="Calibri"/>
                <a:cs typeface="Calibri"/>
              </a:rPr>
              <a:t>ob</a:t>
            </a:r>
            <a:r>
              <a:rPr sz="2924" spc="-135" dirty="0">
                <a:latin typeface="Calibri"/>
                <a:cs typeface="Calibri"/>
              </a:rPr>
              <a:t>j</a:t>
            </a:r>
            <a:r>
              <a:rPr sz="2924" spc="-102" dirty="0">
                <a:latin typeface="Calibri"/>
                <a:cs typeface="Calibri"/>
              </a:rPr>
              <a:t>e</a:t>
            </a:r>
            <a:r>
              <a:rPr sz="2924" spc="-28" dirty="0">
                <a:latin typeface="Calibri"/>
                <a:cs typeface="Calibri"/>
              </a:rPr>
              <a:t>c</a:t>
            </a:r>
            <a:r>
              <a:rPr sz="2924" spc="-106" dirty="0">
                <a:latin typeface="Calibri"/>
                <a:cs typeface="Calibri"/>
              </a:rPr>
              <a:t>t</a:t>
            </a:r>
            <a:r>
              <a:rPr sz="2924" spc="-139" dirty="0">
                <a:latin typeface="Calibri"/>
                <a:cs typeface="Calibri"/>
              </a:rPr>
              <a:t>if</a:t>
            </a:r>
            <a:r>
              <a:rPr sz="2924" spc="-37" dirty="0">
                <a:latin typeface="Calibri"/>
                <a:cs typeface="Calibri"/>
              </a:rPr>
              <a:t>s</a:t>
            </a:r>
            <a:endParaRPr sz="2924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05079" y="1503265"/>
            <a:ext cx="7836264" cy="3349785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362485" indent="-351287">
              <a:spcBef>
                <a:spcPts val="121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717" spc="125" dirty="0">
                <a:solidFill>
                  <a:srgbClr val="3F3F3F"/>
                </a:solidFill>
                <a:latin typeface="Trebuchet MS"/>
                <a:cs typeface="Trebuchet MS"/>
              </a:rPr>
              <a:t>G</a:t>
            </a:r>
            <a:r>
              <a:rPr sz="1717" spc="-106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717" spc="-102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717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158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717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70" dirty="0">
                <a:solidFill>
                  <a:srgbClr val="3F3F3F"/>
                </a:solidFill>
                <a:latin typeface="Trebuchet MS"/>
                <a:cs typeface="Trebuchet MS"/>
              </a:rPr>
              <a:t>p</a:t>
            </a:r>
            <a:r>
              <a:rPr sz="1717" spc="37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717" spc="-65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sz="1717" spc="23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717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56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717" spc="-84" dirty="0">
                <a:solidFill>
                  <a:srgbClr val="3F3F3F"/>
                </a:solidFill>
                <a:latin typeface="Trebuchet MS"/>
                <a:cs typeface="Trebuchet MS"/>
              </a:rPr>
              <a:t>b</a:t>
            </a:r>
            <a:r>
              <a:rPr sz="1717" spc="-251" dirty="0">
                <a:solidFill>
                  <a:srgbClr val="3F3F3F"/>
                </a:solidFill>
                <a:latin typeface="Trebuchet MS"/>
                <a:cs typeface="Trebuchet MS"/>
              </a:rPr>
              <a:t>j</a:t>
            </a:r>
            <a:r>
              <a:rPr sz="1717" spc="-121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717" spc="-88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717" spc="-93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717" spc="-125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717" spc="-200" dirty="0">
                <a:solidFill>
                  <a:srgbClr val="3F3F3F"/>
                </a:solidFill>
                <a:latin typeface="Trebuchet MS"/>
                <a:cs typeface="Trebuchet MS"/>
              </a:rPr>
              <a:t>f</a:t>
            </a:r>
            <a:r>
              <a:rPr sz="1717" spc="-23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717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70" dirty="0">
                <a:solidFill>
                  <a:srgbClr val="3F3F3F"/>
                </a:solidFill>
                <a:latin typeface="Trebuchet MS"/>
                <a:cs typeface="Trebuchet MS"/>
              </a:rPr>
              <a:t>d</a:t>
            </a:r>
            <a:r>
              <a:rPr sz="1717" spc="-102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717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251" dirty="0">
                <a:solidFill>
                  <a:srgbClr val="3F3F3F"/>
                </a:solidFill>
                <a:latin typeface="Trebuchet MS"/>
                <a:cs typeface="Trebuchet MS"/>
              </a:rPr>
              <a:t>:</a:t>
            </a:r>
            <a:endParaRPr sz="1717">
              <a:latin typeface="Trebuchet MS"/>
              <a:cs typeface="Trebuchet MS"/>
            </a:endParaRPr>
          </a:p>
          <a:p>
            <a:pPr>
              <a:spcBef>
                <a:spcPts val="51"/>
              </a:spcBef>
              <a:buClr>
                <a:srgbClr val="493D2F"/>
              </a:buClr>
              <a:buFont typeface="Times New Roman"/>
              <a:buChar char="■"/>
            </a:pPr>
            <a:endParaRPr sz="1996">
              <a:latin typeface="Trebuchet MS"/>
              <a:cs typeface="Trebuchet MS"/>
            </a:endParaRPr>
          </a:p>
          <a:p>
            <a:pPr marL="730275" lvl="1" indent="-357181">
              <a:buClr>
                <a:srgbClr val="BF0000"/>
              </a:buClr>
              <a:buFont typeface="Wingdings"/>
              <a:buChar char=""/>
              <a:tabLst>
                <a:tab pos="730275" algn="l"/>
                <a:tab pos="730865" algn="l"/>
              </a:tabLst>
            </a:pPr>
            <a:r>
              <a:rPr sz="1578" spc="-51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578" spc="-88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578" spc="-14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578" spc="-102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578" spc="-65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b="1" spc="37" dirty="0">
                <a:solidFill>
                  <a:srgbClr val="B3B334"/>
                </a:solidFill>
                <a:latin typeface="Trebuchet MS"/>
                <a:cs typeface="Trebuchet MS"/>
              </a:rPr>
              <a:t>r</a:t>
            </a:r>
            <a:r>
              <a:rPr sz="1578" b="1" spc="-14" dirty="0">
                <a:solidFill>
                  <a:srgbClr val="B3B334"/>
                </a:solidFill>
                <a:latin typeface="Trebuchet MS"/>
                <a:cs typeface="Trebuchet MS"/>
              </a:rPr>
              <a:t>a</a:t>
            </a:r>
            <a:r>
              <a:rPr sz="1578" b="1" dirty="0">
                <a:solidFill>
                  <a:srgbClr val="B3B334"/>
                </a:solidFill>
                <a:latin typeface="Trebuchet MS"/>
                <a:cs typeface="Trebuchet MS"/>
              </a:rPr>
              <a:t>p</a:t>
            </a:r>
            <a:r>
              <a:rPr sz="1578" b="1" spc="-28" dirty="0">
                <a:solidFill>
                  <a:srgbClr val="B3B334"/>
                </a:solidFill>
                <a:latin typeface="Trebuchet MS"/>
                <a:cs typeface="Trebuchet MS"/>
              </a:rPr>
              <a:t>i</a:t>
            </a:r>
            <a:r>
              <a:rPr sz="1578" b="1" dirty="0">
                <a:solidFill>
                  <a:srgbClr val="B3B334"/>
                </a:solidFill>
                <a:latin typeface="Trebuchet MS"/>
                <a:cs typeface="Trebuchet MS"/>
              </a:rPr>
              <a:t>d</a:t>
            </a:r>
            <a:r>
              <a:rPr sz="1578" b="1" spc="-32" dirty="0">
                <a:solidFill>
                  <a:srgbClr val="B3B334"/>
                </a:solidFill>
                <a:latin typeface="Trebuchet MS"/>
                <a:cs typeface="Trebuchet MS"/>
              </a:rPr>
              <a:t>e</a:t>
            </a:r>
            <a:endParaRPr sz="1578">
              <a:latin typeface="Trebuchet MS"/>
              <a:cs typeface="Trebuchet MS"/>
            </a:endParaRPr>
          </a:p>
          <a:p>
            <a:pPr lvl="1">
              <a:spcBef>
                <a:spcPts val="37"/>
              </a:spcBef>
              <a:buClr>
                <a:srgbClr val="BF0000"/>
              </a:buClr>
              <a:buFont typeface="Wingdings"/>
              <a:buChar char=""/>
            </a:pPr>
            <a:endParaRPr sz="2135">
              <a:latin typeface="Trebuchet MS"/>
              <a:cs typeface="Trebuchet MS"/>
            </a:endParaRPr>
          </a:p>
          <a:p>
            <a:pPr marL="730275" lvl="1" indent="-357181">
              <a:buClr>
                <a:srgbClr val="BF0000"/>
              </a:buClr>
              <a:buFont typeface="Wingdings"/>
              <a:buChar char=""/>
              <a:tabLst>
                <a:tab pos="730275" algn="l"/>
                <a:tab pos="730865" algn="l"/>
              </a:tabLst>
            </a:pPr>
            <a:r>
              <a:rPr sz="1578" spc="84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578" spc="-111" dirty="0">
                <a:solidFill>
                  <a:srgbClr val="3F3F3F"/>
                </a:solidFill>
                <a:latin typeface="Trebuchet MS"/>
                <a:cs typeface="Trebuchet MS"/>
              </a:rPr>
              <a:t>v</a:t>
            </a:r>
            <a:r>
              <a:rPr sz="1578" spc="23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578" spc="-102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578" spc="14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578" spc="-5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70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sz="1578" spc="-56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578" spc="-102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578" spc="-60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167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578" spc="-28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578" spc="-70" dirty="0">
                <a:solidFill>
                  <a:srgbClr val="3F3F3F"/>
                </a:solidFill>
                <a:latin typeface="Trebuchet MS"/>
                <a:cs typeface="Trebuchet MS"/>
              </a:rPr>
              <a:t>ch</a:t>
            </a:r>
            <a:r>
              <a:rPr sz="1578" spc="-102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578" spc="-106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578" spc="-102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578" spc="-88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578" spc="-106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578" spc="-56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sz="1578" spc="-28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578" spc="-102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578" spc="-74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b="1" spc="5" dirty="0">
                <a:solidFill>
                  <a:srgbClr val="B3B334"/>
                </a:solidFill>
                <a:latin typeface="Trebuchet MS"/>
                <a:cs typeface="Trebuchet MS"/>
              </a:rPr>
              <a:t>s</a:t>
            </a:r>
            <a:r>
              <a:rPr sz="1578" b="1" spc="-46" dirty="0">
                <a:solidFill>
                  <a:srgbClr val="B3B334"/>
                </a:solidFill>
                <a:latin typeface="Trebuchet MS"/>
                <a:cs typeface="Trebuchet MS"/>
              </a:rPr>
              <a:t>i</a:t>
            </a:r>
            <a:r>
              <a:rPr sz="1578" b="1" spc="167" dirty="0">
                <a:solidFill>
                  <a:srgbClr val="B3B334"/>
                </a:solidFill>
                <a:latin typeface="Trebuchet MS"/>
                <a:cs typeface="Trebuchet MS"/>
              </a:rPr>
              <a:t>m</a:t>
            </a:r>
            <a:r>
              <a:rPr sz="1578" b="1" dirty="0">
                <a:solidFill>
                  <a:srgbClr val="B3B334"/>
                </a:solidFill>
                <a:latin typeface="Trebuchet MS"/>
                <a:cs typeface="Trebuchet MS"/>
              </a:rPr>
              <a:t>p</a:t>
            </a:r>
            <a:r>
              <a:rPr sz="1578" b="1" spc="-42" dirty="0">
                <a:solidFill>
                  <a:srgbClr val="B3B334"/>
                </a:solidFill>
                <a:latin typeface="Trebuchet MS"/>
                <a:cs typeface="Trebuchet MS"/>
              </a:rPr>
              <a:t>l</a:t>
            </a:r>
            <a:r>
              <a:rPr sz="1578" b="1" spc="-32" dirty="0">
                <a:solidFill>
                  <a:srgbClr val="B3B334"/>
                </a:solidFill>
                <a:latin typeface="Trebuchet MS"/>
                <a:cs typeface="Trebuchet MS"/>
              </a:rPr>
              <a:t>e</a:t>
            </a:r>
            <a:endParaRPr sz="1578">
              <a:latin typeface="Trebuchet MS"/>
              <a:cs typeface="Trebuchet MS"/>
            </a:endParaRPr>
          </a:p>
          <a:p>
            <a:pPr lvl="1">
              <a:spcBef>
                <a:spcPts val="42"/>
              </a:spcBef>
              <a:buClr>
                <a:srgbClr val="BF0000"/>
              </a:buClr>
              <a:buFont typeface="Wingdings"/>
              <a:buChar char=""/>
            </a:pPr>
            <a:endParaRPr sz="2135">
              <a:latin typeface="Trebuchet MS"/>
              <a:cs typeface="Trebuchet MS"/>
            </a:endParaRPr>
          </a:p>
          <a:p>
            <a:pPr marL="730275" lvl="1" indent="-357181">
              <a:buClr>
                <a:srgbClr val="BF0000"/>
              </a:buClr>
              <a:buFont typeface="Wingdings"/>
              <a:buChar char=""/>
              <a:tabLst>
                <a:tab pos="730275" algn="l"/>
                <a:tab pos="730865" algn="l"/>
              </a:tabLst>
            </a:pPr>
            <a:r>
              <a:rPr sz="1578" spc="-93" dirty="0">
                <a:solidFill>
                  <a:srgbClr val="3F3F3F"/>
                </a:solidFill>
                <a:latin typeface="Trebuchet MS"/>
                <a:cs typeface="Trebuchet MS"/>
              </a:rPr>
              <a:t>Faciliter</a:t>
            </a:r>
            <a:r>
              <a:rPr sz="1578" spc="-51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111" dirty="0">
                <a:solidFill>
                  <a:srgbClr val="3F3F3F"/>
                </a:solidFill>
                <a:latin typeface="Trebuchet MS"/>
                <a:cs typeface="Trebuchet MS"/>
              </a:rPr>
              <a:t>le</a:t>
            </a:r>
            <a:r>
              <a:rPr sz="1578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88" dirty="0">
                <a:solidFill>
                  <a:srgbClr val="3F3F3F"/>
                </a:solidFill>
                <a:latin typeface="Trebuchet MS"/>
                <a:cs typeface="Trebuchet MS"/>
              </a:rPr>
              <a:t>développement</a:t>
            </a:r>
            <a:r>
              <a:rPr sz="1578" spc="-23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106" dirty="0">
                <a:solidFill>
                  <a:srgbClr val="3F3F3F"/>
                </a:solidFill>
                <a:latin typeface="Trebuchet MS"/>
                <a:cs typeface="Trebuchet MS"/>
              </a:rPr>
              <a:t>parallèle</a:t>
            </a:r>
            <a:r>
              <a:rPr sz="1578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88" dirty="0">
                <a:solidFill>
                  <a:srgbClr val="3F3F3F"/>
                </a:solidFill>
                <a:latin typeface="Trebuchet MS"/>
                <a:cs typeface="Trebuchet MS"/>
              </a:rPr>
              <a:t>(branches,</a:t>
            </a:r>
            <a:r>
              <a:rPr sz="1578" spc="-21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9" dirty="0">
                <a:solidFill>
                  <a:srgbClr val="3F3F3F"/>
                </a:solidFill>
                <a:latin typeface="Trebuchet MS"/>
                <a:cs typeface="Trebuchet MS"/>
              </a:rPr>
              <a:t>merges…)</a:t>
            </a:r>
            <a:endParaRPr sz="1578">
              <a:latin typeface="Trebuchet MS"/>
              <a:cs typeface="Trebuchet MS"/>
            </a:endParaRPr>
          </a:p>
          <a:p>
            <a:pPr lvl="1">
              <a:spcBef>
                <a:spcPts val="37"/>
              </a:spcBef>
              <a:buClr>
                <a:srgbClr val="BF0000"/>
              </a:buClr>
              <a:buFont typeface="Wingdings"/>
              <a:buChar char=""/>
            </a:pPr>
            <a:endParaRPr sz="2135">
              <a:latin typeface="Trebuchet MS"/>
              <a:cs typeface="Trebuchet MS"/>
            </a:endParaRPr>
          </a:p>
          <a:p>
            <a:pPr marL="730275" lvl="1" indent="-357181">
              <a:buClr>
                <a:srgbClr val="BF0000"/>
              </a:buClr>
              <a:buFont typeface="Wingdings"/>
              <a:buChar char=""/>
              <a:tabLst>
                <a:tab pos="730275" algn="l"/>
                <a:tab pos="730865" algn="l"/>
              </a:tabLst>
            </a:pPr>
            <a:r>
              <a:rPr sz="1578" spc="-51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578" spc="-88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578" spc="-14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578" spc="-102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578" spc="-60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88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578" spc="23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578" spc="-88" dirty="0">
                <a:solidFill>
                  <a:srgbClr val="3F3F3F"/>
                </a:solidFill>
                <a:latin typeface="Trebuchet MS"/>
                <a:cs typeface="Trebuchet MS"/>
              </a:rPr>
              <a:t>m</a:t>
            </a:r>
            <a:r>
              <a:rPr sz="1578" spc="-84" dirty="0">
                <a:solidFill>
                  <a:srgbClr val="3F3F3F"/>
                </a:solidFill>
                <a:latin typeface="Trebuchet MS"/>
                <a:cs typeface="Trebuchet MS"/>
              </a:rPr>
              <a:t>p</a:t>
            </a:r>
            <a:r>
              <a:rPr sz="1578" spc="-121" dirty="0">
                <a:solidFill>
                  <a:srgbClr val="3F3F3F"/>
                </a:solidFill>
                <a:latin typeface="Trebuchet MS"/>
                <a:cs typeface="Trebuchet MS"/>
              </a:rPr>
              <a:t>l</a:t>
            </a:r>
            <a:r>
              <a:rPr sz="1578" spc="-102" dirty="0">
                <a:solidFill>
                  <a:srgbClr val="3F3F3F"/>
                </a:solidFill>
                <a:latin typeface="Trebuchet MS"/>
                <a:cs typeface="Trebuchet MS"/>
              </a:rPr>
              <a:t>è</a:t>
            </a:r>
            <a:r>
              <a:rPr sz="1578" spc="-106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578" spc="-102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578" spc="-88" dirty="0">
                <a:solidFill>
                  <a:srgbClr val="3F3F3F"/>
                </a:solidFill>
                <a:latin typeface="Trebuchet MS"/>
                <a:cs typeface="Trebuchet MS"/>
              </a:rPr>
              <a:t>m</a:t>
            </a:r>
            <a:r>
              <a:rPr sz="1578" spc="-121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578" spc="-56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578" spc="-97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578" spc="-5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b="1" dirty="0">
                <a:solidFill>
                  <a:srgbClr val="B3B334"/>
                </a:solidFill>
                <a:latin typeface="Trebuchet MS"/>
                <a:cs typeface="Trebuchet MS"/>
              </a:rPr>
              <a:t>d</a:t>
            </a:r>
            <a:r>
              <a:rPr sz="1578" b="1" spc="-46" dirty="0">
                <a:solidFill>
                  <a:srgbClr val="B3B334"/>
                </a:solidFill>
                <a:latin typeface="Trebuchet MS"/>
                <a:cs typeface="Trebuchet MS"/>
              </a:rPr>
              <a:t>i</a:t>
            </a:r>
            <a:r>
              <a:rPr sz="1578" b="1" spc="5" dirty="0">
                <a:solidFill>
                  <a:srgbClr val="B3B334"/>
                </a:solidFill>
                <a:latin typeface="Trebuchet MS"/>
                <a:cs typeface="Trebuchet MS"/>
              </a:rPr>
              <a:t>s</a:t>
            </a:r>
            <a:r>
              <a:rPr sz="1578" b="1" spc="23" dirty="0">
                <a:solidFill>
                  <a:srgbClr val="B3B334"/>
                </a:solidFill>
                <a:latin typeface="Trebuchet MS"/>
                <a:cs typeface="Trebuchet MS"/>
              </a:rPr>
              <a:t>tr</a:t>
            </a:r>
            <a:r>
              <a:rPr sz="1578" b="1" spc="-28" dirty="0">
                <a:solidFill>
                  <a:srgbClr val="B3B334"/>
                </a:solidFill>
                <a:latin typeface="Trebuchet MS"/>
                <a:cs typeface="Trebuchet MS"/>
              </a:rPr>
              <a:t>i</a:t>
            </a:r>
            <a:r>
              <a:rPr sz="1578" b="1" dirty="0">
                <a:solidFill>
                  <a:srgbClr val="B3B334"/>
                </a:solidFill>
                <a:latin typeface="Trebuchet MS"/>
                <a:cs typeface="Trebuchet MS"/>
              </a:rPr>
              <a:t>b</a:t>
            </a:r>
            <a:r>
              <a:rPr sz="1578" b="1" spc="-14" dirty="0">
                <a:solidFill>
                  <a:srgbClr val="B3B334"/>
                </a:solidFill>
                <a:latin typeface="Trebuchet MS"/>
                <a:cs typeface="Trebuchet MS"/>
              </a:rPr>
              <a:t>u</a:t>
            </a:r>
            <a:r>
              <a:rPr sz="1578" b="1" spc="-32" dirty="0">
                <a:solidFill>
                  <a:srgbClr val="B3B334"/>
                </a:solidFill>
                <a:latin typeface="Trebuchet MS"/>
                <a:cs typeface="Trebuchet MS"/>
              </a:rPr>
              <a:t>é</a:t>
            </a:r>
            <a:endParaRPr sz="1578">
              <a:latin typeface="Trebuchet MS"/>
              <a:cs typeface="Trebuchet MS"/>
            </a:endParaRPr>
          </a:p>
          <a:p>
            <a:pPr lvl="1">
              <a:spcBef>
                <a:spcPts val="28"/>
              </a:spcBef>
              <a:buClr>
                <a:srgbClr val="BF0000"/>
              </a:buClr>
              <a:buFont typeface="Wingdings"/>
              <a:buChar char=""/>
            </a:pPr>
            <a:endParaRPr sz="2321">
              <a:latin typeface="Trebuchet MS"/>
              <a:cs typeface="Trebuchet MS"/>
            </a:endParaRPr>
          </a:p>
          <a:p>
            <a:pPr marL="730275" marR="4715" lvl="1" indent="-356591">
              <a:lnSpc>
                <a:spcPts val="1717"/>
              </a:lnSpc>
              <a:buClr>
                <a:srgbClr val="BF0000"/>
              </a:buClr>
              <a:buFont typeface="Wingdings"/>
              <a:buChar char=""/>
              <a:tabLst>
                <a:tab pos="730275" algn="l"/>
                <a:tab pos="730865" algn="l"/>
              </a:tabLst>
            </a:pPr>
            <a:r>
              <a:rPr sz="1578" spc="-23" dirty="0">
                <a:solidFill>
                  <a:srgbClr val="3F3F3F"/>
                </a:solidFill>
                <a:latin typeface="Trebuchet MS"/>
                <a:cs typeface="Trebuchet MS"/>
              </a:rPr>
              <a:t>Gérer</a:t>
            </a:r>
            <a:r>
              <a:rPr sz="1578" spc="-9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74" dirty="0">
                <a:solidFill>
                  <a:srgbClr val="3F3F3F"/>
                </a:solidFill>
                <a:latin typeface="Trebuchet MS"/>
                <a:cs typeface="Trebuchet MS"/>
              </a:rPr>
              <a:t>des</a:t>
            </a:r>
            <a:r>
              <a:rPr sz="1578" spc="-23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79" dirty="0">
                <a:solidFill>
                  <a:srgbClr val="3F3F3F"/>
                </a:solidFill>
                <a:latin typeface="Trebuchet MS"/>
                <a:cs typeface="Trebuchet MS"/>
              </a:rPr>
              <a:t>projets</a:t>
            </a:r>
            <a:r>
              <a:rPr sz="1578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84" dirty="0">
                <a:solidFill>
                  <a:srgbClr val="3F3F3F"/>
                </a:solidFill>
                <a:latin typeface="Trebuchet MS"/>
                <a:cs typeface="Trebuchet MS"/>
              </a:rPr>
              <a:t>de</a:t>
            </a:r>
            <a:r>
              <a:rPr sz="1578" spc="-3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121" dirty="0">
                <a:solidFill>
                  <a:srgbClr val="3F3F3F"/>
                </a:solidFill>
                <a:latin typeface="Trebuchet MS"/>
                <a:cs typeface="Trebuchet MS"/>
              </a:rPr>
              <a:t>taille</a:t>
            </a:r>
            <a:r>
              <a:rPr sz="1578" spc="-3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70" dirty="0">
                <a:solidFill>
                  <a:srgbClr val="3F3F3F"/>
                </a:solidFill>
                <a:latin typeface="Trebuchet MS"/>
                <a:cs typeface="Trebuchet MS"/>
              </a:rPr>
              <a:t>importante</a:t>
            </a:r>
            <a:r>
              <a:rPr sz="1578" spc="-65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60" dirty="0">
                <a:solidFill>
                  <a:srgbClr val="3F3F3F"/>
                </a:solidFill>
                <a:latin typeface="Trebuchet MS"/>
                <a:cs typeface="Trebuchet MS"/>
              </a:rPr>
              <a:t>(Gnome,</a:t>
            </a:r>
            <a:r>
              <a:rPr sz="1578" spc="-181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51" dirty="0">
                <a:solidFill>
                  <a:srgbClr val="3F3F3F"/>
                </a:solidFill>
                <a:latin typeface="Trebuchet MS"/>
                <a:cs typeface="Trebuchet MS"/>
              </a:rPr>
              <a:t>KDE,XORG,</a:t>
            </a:r>
            <a:r>
              <a:rPr sz="1578" spc="-195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65" dirty="0">
                <a:solidFill>
                  <a:srgbClr val="3F3F3F"/>
                </a:solidFill>
                <a:latin typeface="Trebuchet MS"/>
                <a:cs typeface="Trebuchet MS"/>
              </a:rPr>
              <a:t>Spring</a:t>
            </a:r>
            <a:r>
              <a:rPr sz="1578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56" dirty="0">
                <a:solidFill>
                  <a:srgbClr val="3F3F3F"/>
                </a:solidFill>
                <a:latin typeface="Trebuchet MS"/>
                <a:cs typeface="Trebuchet MS"/>
              </a:rPr>
              <a:t>Boot,</a:t>
            </a:r>
            <a:r>
              <a:rPr sz="1578" spc="-213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46" dirty="0">
                <a:solidFill>
                  <a:srgbClr val="3F3F3F"/>
                </a:solidFill>
                <a:latin typeface="Trebuchet MS"/>
                <a:cs typeface="Trebuchet MS"/>
              </a:rPr>
              <a:t>PostgreSQL, </a:t>
            </a:r>
            <a:r>
              <a:rPr sz="1578" spc="-464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88" dirty="0">
                <a:solidFill>
                  <a:srgbClr val="3F3F3F"/>
                </a:solidFill>
                <a:latin typeface="Trebuchet MS"/>
                <a:cs typeface="Trebuchet MS"/>
              </a:rPr>
              <a:t>Android...)</a:t>
            </a:r>
            <a:endParaRPr sz="1578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205016" y="6067142"/>
            <a:ext cx="134386" cy="1154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788">
              <a:lnSpc>
                <a:spcPts val="905"/>
              </a:lnSpc>
            </a:pPr>
            <a:r>
              <a:rPr sz="835" spc="9" dirty="0">
                <a:solidFill>
                  <a:srgbClr val="FFFFFF"/>
                </a:solidFill>
                <a:latin typeface="Calibri"/>
                <a:cs typeface="Calibri"/>
              </a:rPr>
              <a:t>20</a:t>
            </a:r>
            <a:endParaRPr sz="835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33836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424647" y="814397"/>
            <a:ext cx="4225512" cy="462494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2924" spc="-106" dirty="0">
                <a:latin typeface="Calibri"/>
                <a:cs typeface="Calibri"/>
              </a:rPr>
              <a:t>I</a:t>
            </a:r>
            <a:r>
              <a:rPr sz="2924" spc="-111" dirty="0">
                <a:latin typeface="Calibri"/>
                <a:cs typeface="Calibri"/>
              </a:rPr>
              <a:t>n</a:t>
            </a:r>
            <a:r>
              <a:rPr sz="2924" spc="-149" dirty="0">
                <a:latin typeface="Calibri"/>
                <a:cs typeface="Calibri"/>
              </a:rPr>
              <a:t>s</a:t>
            </a:r>
            <a:r>
              <a:rPr sz="2924" spc="-139" dirty="0">
                <a:latin typeface="Calibri"/>
                <a:cs typeface="Calibri"/>
              </a:rPr>
              <a:t>t</a:t>
            </a:r>
            <a:r>
              <a:rPr sz="2924" spc="-130" dirty="0">
                <a:latin typeface="Calibri"/>
                <a:cs typeface="Calibri"/>
              </a:rPr>
              <a:t>a</a:t>
            </a:r>
            <a:r>
              <a:rPr sz="2924" spc="-139" dirty="0">
                <a:latin typeface="Calibri"/>
                <a:cs typeface="Calibri"/>
              </a:rPr>
              <a:t>ll</a:t>
            </a:r>
            <a:r>
              <a:rPr sz="2924" spc="-102" dirty="0">
                <a:latin typeface="Calibri"/>
                <a:cs typeface="Calibri"/>
              </a:rPr>
              <a:t>e</a:t>
            </a:r>
            <a:r>
              <a:rPr sz="2924" spc="-32" dirty="0">
                <a:latin typeface="Calibri"/>
                <a:cs typeface="Calibri"/>
              </a:rPr>
              <a:t>r</a:t>
            </a:r>
            <a:r>
              <a:rPr sz="2924" spc="-149" dirty="0">
                <a:latin typeface="Calibri"/>
                <a:cs typeface="Calibri"/>
              </a:rPr>
              <a:t> </a:t>
            </a:r>
            <a:r>
              <a:rPr sz="2924" spc="-70" dirty="0">
                <a:latin typeface="Calibri"/>
                <a:cs typeface="Calibri"/>
              </a:rPr>
              <a:t>g</a:t>
            </a:r>
            <a:r>
              <a:rPr sz="2924" spc="-106" dirty="0">
                <a:latin typeface="Calibri"/>
                <a:cs typeface="Calibri"/>
              </a:rPr>
              <a:t>i</a:t>
            </a:r>
            <a:r>
              <a:rPr sz="2924" spc="-51" dirty="0">
                <a:latin typeface="Calibri"/>
                <a:cs typeface="Calibri"/>
              </a:rPr>
              <a:t>t</a:t>
            </a:r>
            <a:r>
              <a:rPr sz="2924" spc="-130" dirty="0">
                <a:latin typeface="Calibri"/>
                <a:cs typeface="Calibri"/>
              </a:rPr>
              <a:t> </a:t>
            </a:r>
            <a:r>
              <a:rPr sz="2924" spc="-88" dirty="0">
                <a:latin typeface="Calibri"/>
                <a:cs typeface="Calibri"/>
              </a:rPr>
              <a:t>s</a:t>
            </a:r>
            <a:r>
              <a:rPr sz="2924" spc="-139" dirty="0">
                <a:latin typeface="Calibri"/>
                <a:cs typeface="Calibri"/>
              </a:rPr>
              <a:t>u</a:t>
            </a:r>
            <a:r>
              <a:rPr sz="2924" spc="-32" dirty="0">
                <a:latin typeface="Calibri"/>
                <a:cs typeface="Calibri"/>
              </a:rPr>
              <a:t>r</a:t>
            </a:r>
            <a:r>
              <a:rPr sz="2924" spc="-121" dirty="0">
                <a:latin typeface="Calibri"/>
                <a:cs typeface="Calibri"/>
              </a:rPr>
              <a:t> </a:t>
            </a:r>
            <a:r>
              <a:rPr sz="2924" spc="-186" dirty="0">
                <a:latin typeface="Calibri"/>
                <a:cs typeface="Calibri"/>
              </a:rPr>
              <a:t>v</a:t>
            </a:r>
            <a:r>
              <a:rPr sz="2924" spc="-111" dirty="0">
                <a:latin typeface="Calibri"/>
                <a:cs typeface="Calibri"/>
              </a:rPr>
              <a:t>o</a:t>
            </a:r>
            <a:r>
              <a:rPr sz="2924" spc="-106" dirty="0">
                <a:latin typeface="Calibri"/>
                <a:cs typeface="Calibri"/>
              </a:rPr>
              <a:t>t</a:t>
            </a:r>
            <a:r>
              <a:rPr sz="2924" spc="-135" dirty="0">
                <a:latin typeface="Calibri"/>
                <a:cs typeface="Calibri"/>
              </a:rPr>
              <a:t>r</a:t>
            </a:r>
            <a:r>
              <a:rPr sz="2924" spc="-28" dirty="0">
                <a:latin typeface="Calibri"/>
                <a:cs typeface="Calibri"/>
              </a:rPr>
              <a:t>e</a:t>
            </a:r>
            <a:r>
              <a:rPr sz="2924" spc="-149" dirty="0">
                <a:latin typeface="Calibri"/>
                <a:cs typeface="Calibri"/>
              </a:rPr>
              <a:t> </a:t>
            </a:r>
            <a:r>
              <a:rPr sz="2924" spc="-130" dirty="0">
                <a:latin typeface="Calibri"/>
                <a:cs typeface="Calibri"/>
              </a:rPr>
              <a:t>m</a:t>
            </a:r>
            <a:r>
              <a:rPr sz="2924" spc="-158" dirty="0">
                <a:latin typeface="Calibri"/>
                <a:cs typeface="Calibri"/>
              </a:rPr>
              <a:t>a</a:t>
            </a:r>
            <a:r>
              <a:rPr sz="2924" spc="-28" dirty="0">
                <a:latin typeface="Calibri"/>
                <a:cs typeface="Calibri"/>
              </a:rPr>
              <a:t>c</a:t>
            </a:r>
            <a:r>
              <a:rPr sz="2924" spc="-111" dirty="0">
                <a:latin typeface="Calibri"/>
                <a:cs typeface="Calibri"/>
              </a:rPr>
              <a:t>h</a:t>
            </a:r>
            <a:r>
              <a:rPr sz="2924" spc="-139" dirty="0">
                <a:latin typeface="Calibri"/>
                <a:cs typeface="Calibri"/>
              </a:rPr>
              <a:t>i</a:t>
            </a:r>
            <a:r>
              <a:rPr sz="2924" spc="-111" dirty="0">
                <a:latin typeface="Calibri"/>
                <a:cs typeface="Calibri"/>
              </a:rPr>
              <a:t>n</a:t>
            </a:r>
            <a:r>
              <a:rPr sz="2924" spc="-28" dirty="0">
                <a:latin typeface="Calibri"/>
                <a:cs typeface="Calibri"/>
              </a:rPr>
              <a:t>e</a:t>
            </a:r>
            <a:endParaRPr sz="2924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05036" y="1503197"/>
            <a:ext cx="1883179" cy="236946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270538" indent="-259339">
              <a:spcBef>
                <a:spcPts val="121"/>
              </a:spcBef>
              <a:buClr>
                <a:srgbClr val="215967"/>
              </a:buClr>
              <a:buSzPct val="122580"/>
              <a:buFont typeface="Wingdings"/>
              <a:buChar char=""/>
              <a:tabLst>
                <a:tab pos="270538" algn="l"/>
                <a:tab pos="271127" algn="l"/>
              </a:tabLst>
            </a:pPr>
            <a:r>
              <a:rPr sz="1439" b="1" spc="5" dirty="0">
                <a:latin typeface="Calibri"/>
                <a:cs typeface="Calibri"/>
              </a:rPr>
              <a:t>Installation</a:t>
            </a:r>
            <a:r>
              <a:rPr sz="1439" b="1" spc="-51" dirty="0">
                <a:latin typeface="Calibri"/>
                <a:cs typeface="Calibri"/>
              </a:rPr>
              <a:t> </a:t>
            </a:r>
            <a:r>
              <a:rPr sz="1439" b="1" spc="14" dirty="0">
                <a:latin typeface="Calibri"/>
                <a:cs typeface="Calibri"/>
              </a:rPr>
              <a:t>sur</a:t>
            </a:r>
            <a:r>
              <a:rPr sz="1439" b="1" spc="-60" dirty="0">
                <a:latin typeface="Calibri"/>
                <a:cs typeface="Calibri"/>
              </a:rPr>
              <a:t> </a:t>
            </a:r>
            <a:r>
              <a:rPr sz="1439" b="1" spc="14" dirty="0">
                <a:latin typeface="Calibri"/>
                <a:cs typeface="Calibri"/>
              </a:rPr>
              <a:t>Linux</a:t>
            </a:r>
            <a:endParaRPr sz="1439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42728" y="1749804"/>
            <a:ext cx="1463516" cy="543963"/>
          </a:xfrm>
          <a:prstGeom prst="rect">
            <a:avLst/>
          </a:prstGeom>
        </p:spPr>
        <p:txBody>
          <a:bodyPr vert="horz" wrap="square" lIns="0" tIns="36544" rIns="0" bIns="0" rtlCol="0">
            <a:spAutoFit/>
          </a:bodyPr>
          <a:lstStyle/>
          <a:p>
            <a:pPr marL="271717" indent="-260518">
              <a:spcBef>
                <a:spcPts val="288"/>
              </a:spcBef>
              <a:buClr>
                <a:srgbClr val="215967"/>
              </a:buClr>
              <a:buSzPct val="122580"/>
              <a:buFont typeface="Wingdings"/>
              <a:buChar char=""/>
              <a:tabLst>
                <a:tab pos="271717" algn="l"/>
                <a:tab pos="272306" algn="l"/>
              </a:tabLst>
            </a:pPr>
            <a:r>
              <a:rPr sz="1439" spc="5" dirty="0">
                <a:latin typeface="Calibri"/>
                <a:cs typeface="Calibri"/>
              </a:rPr>
              <a:t>CentOS/Fedora</a:t>
            </a:r>
            <a:endParaRPr sz="1439">
              <a:latin typeface="Calibri"/>
              <a:cs typeface="Calibri"/>
            </a:endParaRPr>
          </a:p>
          <a:p>
            <a:pPr marL="271717" indent="-260518">
              <a:spcBef>
                <a:spcPts val="520"/>
              </a:spcBef>
              <a:buClr>
                <a:srgbClr val="215967"/>
              </a:buClr>
              <a:buSzPct val="122580"/>
              <a:buFont typeface="Wingdings"/>
              <a:buChar char=""/>
              <a:tabLst>
                <a:tab pos="271717" algn="l"/>
                <a:tab pos="272306" algn="l"/>
              </a:tabLst>
            </a:pPr>
            <a:r>
              <a:rPr sz="1439" spc="9" dirty="0">
                <a:latin typeface="Calibri"/>
                <a:cs typeface="Calibri"/>
              </a:rPr>
              <a:t>Debian/Ubuntu</a:t>
            </a:r>
            <a:endParaRPr sz="1439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05036" y="2343523"/>
            <a:ext cx="2006956" cy="236946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270538" indent="-259339">
              <a:spcBef>
                <a:spcPts val="121"/>
              </a:spcBef>
              <a:buClr>
                <a:srgbClr val="215967"/>
              </a:buClr>
              <a:buSzPct val="122580"/>
              <a:buFont typeface="Wingdings"/>
              <a:buChar char=""/>
              <a:tabLst>
                <a:tab pos="270538" algn="l"/>
                <a:tab pos="271127" algn="l"/>
              </a:tabLst>
            </a:pPr>
            <a:r>
              <a:rPr sz="1439" b="1" spc="5" dirty="0">
                <a:latin typeface="Calibri"/>
                <a:cs typeface="Calibri"/>
              </a:rPr>
              <a:t>Installation</a:t>
            </a:r>
            <a:r>
              <a:rPr sz="1439" b="1" spc="-51" dirty="0">
                <a:latin typeface="Calibri"/>
                <a:cs typeface="Calibri"/>
              </a:rPr>
              <a:t> </a:t>
            </a:r>
            <a:r>
              <a:rPr sz="1439" b="1" spc="14" dirty="0">
                <a:latin typeface="Calibri"/>
                <a:cs typeface="Calibri"/>
              </a:rPr>
              <a:t>sur</a:t>
            </a:r>
            <a:r>
              <a:rPr sz="1439" b="1" spc="-56" dirty="0">
                <a:latin typeface="Calibri"/>
                <a:cs typeface="Calibri"/>
              </a:rPr>
              <a:t> </a:t>
            </a:r>
            <a:r>
              <a:rPr sz="1439" b="1" spc="14" dirty="0">
                <a:latin typeface="Calibri"/>
                <a:cs typeface="Calibri"/>
              </a:rPr>
              <a:t>macOS</a:t>
            </a:r>
            <a:endParaRPr sz="1439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05036" y="3142706"/>
            <a:ext cx="6419311" cy="739391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270538" indent="-259339">
              <a:spcBef>
                <a:spcPts val="121"/>
              </a:spcBef>
              <a:buClr>
                <a:srgbClr val="215967"/>
              </a:buClr>
              <a:buSzPct val="122580"/>
              <a:buFont typeface="Wingdings"/>
              <a:buChar char=""/>
              <a:tabLst>
                <a:tab pos="270538" algn="l"/>
                <a:tab pos="271127" algn="l"/>
              </a:tabLst>
            </a:pPr>
            <a:r>
              <a:rPr sz="1439" b="1" spc="5" dirty="0">
                <a:latin typeface="Calibri"/>
                <a:cs typeface="Calibri"/>
              </a:rPr>
              <a:t>Installation</a:t>
            </a:r>
            <a:r>
              <a:rPr sz="1439" b="1" spc="-42" dirty="0">
                <a:latin typeface="Calibri"/>
                <a:cs typeface="Calibri"/>
              </a:rPr>
              <a:t> </a:t>
            </a:r>
            <a:r>
              <a:rPr sz="1439" b="1" spc="14" dirty="0">
                <a:latin typeface="Calibri"/>
                <a:cs typeface="Calibri"/>
              </a:rPr>
              <a:t>sur</a:t>
            </a:r>
            <a:r>
              <a:rPr sz="1439" b="1" spc="-51" dirty="0">
                <a:latin typeface="Calibri"/>
                <a:cs typeface="Calibri"/>
              </a:rPr>
              <a:t> </a:t>
            </a:r>
            <a:r>
              <a:rPr sz="1439" b="1" spc="14" dirty="0">
                <a:latin typeface="Calibri"/>
                <a:cs typeface="Calibri"/>
              </a:rPr>
              <a:t>Windows</a:t>
            </a:r>
            <a:endParaRPr sz="1439">
              <a:latin typeface="Calibri"/>
              <a:cs typeface="Calibri"/>
            </a:endParaRPr>
          </a:p>
          <a:p>
            <a:pPr marL="509248" lvl="1" indent="-260518">
              <a:spcBef>
                <a:spcPts val="330"/>
              </a:spcBef>
              <a:buClr>
                <a:srgbClr val="215967"/>
              </a:buClr>
              <a:buSzPct val="117857"/>
              <a:buFont typeface="Wingdings"/>
              <a:buChar char=""/>
              <a:tabLst>
                <a:tab pos="509248" algn="l"/>
                <a:tab pos="509837" algn="l"/>
              </a:tabLst>
            </a:pPr>
            <a:r>
              <a:rPr sz="1299" spc="-9" dirty="0">
                <a:latin typeface="Calibri"/>
                <a:cs typeface="Calibri"/>
              </a:rPr>
              <a:t>Rendez-vous</a:t>
            </a:r>
            <a:r>
              <a:rPr sz="1299" spc="23" dirty="0">
                <a:latin typeface="Calibri"/>
                <a:cs typeface="Calibri"/>
              </a:rPr>
              <a:t> </a:t>
            </a:r>
            <a:r>
              <a:rPr sz="1299" spc="-5" dirty="0">
                <a:latin typeface="Calibri"/>
                <a:cs typeface="Calibri"/>
              </a:rPr>
              <a:t>sur</a:t>
            </a:r>
            <a:r>
              <a:rPr sz="1299" spc="23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1299" u="sng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</a:rPr>
              <a:t>https://gitforwindows.org/</a:t>
            </a:r>
            <a:r>
              <a:rPr sz="1299" spc="-23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1299" spc="-9" dirty="0">
                <a:latin typeface="Calibri"/>
                <a:cs typeface="Calibri"/>
              </a:rPr>
              <a:t>et</a:t>
            </a:r>
            <a:r>
              <a:rPr sz="1299" spc="23" dirty="0">
                <a:latin typeface="Calibri"/>
                <a:cs typeface="Calibri"/>
              </a:rPr>
              <a:t> </a:t>
            </a:r>
            <a:r>
              <a:rPr sz="1299" dirty="0">
                <a:latin typeface="Calibri"/>
                <a:cs typeface="Calibri"/>
              </a:rPr>
              <a:t>le</a:t>
            </a:r>
            <a:r>
              <a:rPr sz="1299" spc="5" dirty="0">
                <a:latin typeface="Calibri"/>
                <a:cs typeface="Calibri"/>
              </a:rPr>
              <a:t> </a:t>
            </a:r>
            <a:r>
              <a:rPr sz="1299" spc="-9" dirty="0">
                <a:latin typeface="Calibri"/>
                <a:cs typeface="Calibri"/>
              </a:rPr>
              <a:t>télécharger</a:t>
            </a:r>
            <a:r>
              <a:rPr sz="1299" spc="19" dirty="0">
                <a:latin typeface="Calibri"/>
                <a:cs typeface="Calibri"/>
              </a:rPr>
              <a:t> </a:t>
            </a:r>
            <a:r>
              <a:rPr sz="1299" spc="-9" dirty="0">
                <a:latin typeface="Calibri"/>
                <a:cs typeface="Calibri"/>
              </a:rPr>
              <a:t>et</a:t>
            </a:r>
            <a:r>
              <a:rPr sz="1299" spc="23" dirty="0">
                <a:latin typeface="Calibri"/>
                <a:cs typeface="Calibri"/>
              </a:rPr>
              <a:t> </a:t>
            </a:r>
            <a:r>
              <a:rPr sz="1299" spc="-5" dirty="0">
                <a:latin typeface="Calibri"/>
                <a:cs typeface="Calibri"/>
              </a:rPr>
              <a:t>installer</a:t>
            </a:r>
            <a:r>
              <a:rPr sz="1299" spc="-9" dirty="0">
                <a:latin typeface="Calibri"/>
                <a:cs typeface="Calibri"/>
              </a:rPr>
              <a:t> </a:t>
            </a:r>
            <a:r>
              <a:rPr sz="1299" spc="-5" dirty="0">
                <a:latin typeface="Calibri"/>
                <a:cs typeface="Calibri"/>
              </a:rPr>
              <a:t>Gitforwindows.</a:t>
            </a:r>
            <a:endParaRPr sz="1299">
              <a:latin typeface="Calibri"/>
              <a:cs typeface="Calibri"/>
            </a:endParaRPr>
          </a:p>
          <a:p>
            <a:pPr marL="509248" lvl="1" indent="-260518">
              <a:spcBef>
                <a:spcPts val="492"/>
              </a:spcBef>
              <a:buClr>
                <a:srgbClr val="215967"/>
              </a:buClr>
              <a:buSzPct val="117857"/>
              <a:buFont typeface="Wingdings"/>
              <a:buChar char=""/>
              <a:tabLst>
                <a:tab pos="509248" algn="l"/>
                <a:tab pos="509837" algn="l"/>
              </a:tabLst>
            </a:pPr>
            <a:r>
              <a:rPr sz="1299" spc="-5" dirty="0">
                <a:latin typeface="Calibri"/>
                <a:cs typeface="Calibri"/>
              </a:rPr>
              <a:t>Lancer</a:t>
            </a:r>
            <a:r>
              <a:rPr sz="1299" spc="9" dirty="0">
                <a:latin typeface="Calibri"/>
                <a:cs typeface="Calibri"/>
              </a:rPr>
              <a:t> </a:t>
            </a:r>
            <a:r>
              <a:rPr sz="1299" spc="-5" dirty="0">
                <a:latin typeface="Calibri"/>
                <a:cs typeface="Calibri"/>
              </a:rPr>
              <a:t>par </a:t>
            </a:r>
            <a:r>
              <a:rPr sz="1299" dirty="0">
                <a:latin typeface="Calibri"/>
                <a:cs typeface="Calibri"/>
              </a:rPr>
              <a:t>la</a:t>
            </a:r>
            <a:r>
              <a:rPr sz="1299" spc="-19" dirty="0">
                <a:latin typeface="Calibri"/>
                <a:cs typeface="Calibri"/>
              </a:rPr>
              <a:t> </a:t>
            </a:r>
            <a:r>
              <a:rPr sz="1299" spc="-5" dirty="0">
                <a:latin typeface="Calibri"/>
                <a:cs typeface="Calibri"/>
              </a:rPr>
              <a:t>suite</a:t>
            </a:r>
            <a:r>
              <a:rPr sz="1299" spc="-19" dirty="0">
                <a:latin typeface="Calibri"/>
                <a:cs typeface="Calibri"/>
              </a:rPr>
              <a:t> </a:t>
            </a:r>
            <a:r>
              <a:rPr sz="1299" b="1" dirty="0">
                <a:latin typeface="Calibri"/>
                <a:cs typeface="Calibri"/>
              </a:rPr>
              <a:t>Git</a:t>
            </a:r>
            <a:r>
              <a:rPr sz="1299" b="1" spc="-28" dirty="0">
                <a:latin typeface="Calibri"/>
                <a:cs typeface="Calibri"/>
              </a:rPr>
              <a:t> </a:t>
            </a:r>
            <a:r>
              <a:rPr sz="1299" b="1" dirty="0">
                <a:latin typeface="Calibri"/>
                <a:cs typeface="Calibri"/>
              </a:rPr>
              <a:t>Bash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05036" y="4205116"/>
            <a:ext cx="3413299" cy="236946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270538" indent="-259339">
              <a:spcBef>
                <a:spcPts val="121"/>
              </a:spcBef>
              <a:buClr>
                <a:srgbClr val="215967"/>
              </a:buClr>
              <a:buSzPct val="122580"/>
              <a:buFont typeface="Wingdings"/>
              <a:buChar char=""/>
              <a:tabLst>
                <a:tab pos="270538" algn="l"/>
                <a:tab pos="271127" algn="l"/>
              </a:tabLst>
            </a:pPr>
            <a:r>
              <a:rPr sz="1439" b="1" spc="-5" dirty="0">
                <a:latin typeface="Calibri"/>
                <a:cs typeface="Calibri"/>
              </a:rPr>
              <a:t>Vérifier</a:t>
            </a:r>
            <a:r>
              <a:rPr sz="1439" b="1" spc="-14" dirty="0">
                <a:latin typeface="Calibri"/>
                <a:cs typeface="Calibri"/>
              </a:rPr>
              <a:t> </a:t>
            </a:r>
            <a:r>
              <a:rPr sz="1439" b="1" dirty="0">
                <a:latin typeface="Calibri"/>
                <a:cs typeface="Calibri"/>
              </a:rPr>
              <a:t>l’installation</a:t>
            </a:r>
            <a:r>
              <a:rPr sz="1439" b="1" spc="-14" dirty="0">
                <a:latin typeface="Calibri"/>
                <a:cs typeface="Calibri"/>
              </a:rPr>
              <a:t> </a:t>
            </a:r>
            <a:r>
              <a:rPr sz="1439" b="1" dirty="0">
                <a:latin typeface="Calibri"/>
                <a:cs typeface="Calibri"/>
              </a:rPr>
              <a:t>avec</a:t>
            </a:r>
            <a:r>
              <a:rPr sz="1439" b="1" spc="-14" dirty="0">
                <a:latin typeface="Calibri"/>
                <a:cs typeface="Calibri"/>
              </a:rPr>
              <a:t> </a:t>
            </a:r>
            <a:r>
              <a:rPr sz="1439" b="1" spc="5" dirty="0">
                <a:latin typeface="Calibri"/>
                <a:cs typeface="Calibri"/>
              </a:rPr>
              <a:t>la </a:t>
            </a:r>
            <a:r>
              <a:rPr sz="1439" b="1" spc="14" dirty="0">
                <a:latin typeface="Calibri"/>
                <a:cs typeface="Calibri"/>
              </a:rPr>
              <a:t>commande</a:t>
            </a:r>
            <a:r>
              <a:rPr sz="1439" b="1" spc="-19" dirty="0">
                <a:latin typeface="Calibri"/>
                <a:cs typeface="Calibri"/>
              </a:rPr>
              <a:t> </a:t>
            </a:r>
            <a:r>
              <a:rPr sz="1439" b="1" spc="5" dirty="0">
                <a:latin typeface="Calibri"/>
                <a:cs typeface="Calibri"/>
              </a:rPr>
              <a:t>:</a:t>
            </a:r>
            <a:endParaRPr sz="1439">
              <a:latin typeface="Calibri"/>
              <a:cs typeface="Calibri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2976962" y="1732878"/>
            <a:ext cx="1933869" cy="314158"/>
            <a:chOff x="2910839" y="1866900"/>
            <a:chExt cx="2083435" cy="338455"/>
          </a:xfrm>
        </p:grpSpPr>
        <p:sp>
          <p:nvSpPr>
            <p:cNvPr id="15" name="object 15"/>
            <p:cNvSpPr/>
            <p:nvPr/>
          </p:nvSpPr>
          <p:spPr>
            <a:xfrm>
              <a:off x="2918459" y="1874520"/>
              <a:ext cx="2070100" cy="325120"/>
            </a:xfrm>
            <a:custGeom>
              <a:avLst/>
              <a:gdLst/>
              <a:ahLst/>
              <a:cxnLst/>
              <a:rect l="l" t="t" r="r" b="b"/>
              <a:pathLst>
                <a:path w="2070100" h="325119">
                  <a:moveTo>
                    <a:pt x="2069591" y="324612"/>
                  </a:moveTo>
                  <a:lnTo>
                    <a:pt x="0" y="324612"/>
                  </a:lnTo>
                  <a:lnTo>
                    <a:pt x="0" y="0"/>
                  </a:lnTo>
                  <a:lnTo>
                    <a:pt x="2069591" y="0"/>
                  </a:lnTo>
                  <a:lnTo>
                    <a:pt x="2069591" y="32461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16" name="object 16"/>
            <p:cNvSpPr/>
            <p:nvPr/>
          </p:nvSpPr>
          <p:spPr>
            <a:xfrm>
              <a:off x="2910839" y="1866900"/>
              <a:ext cx="2083435" cy="338455"/>
            </a:xfrm>
            <a:custGeom>
              <a:avLst/>
              <a:gdLst/>
              <a:ahLst/>
              <a:cxnLst/>
              <a:rect l="l" t="t" r="r" b="b"/>
              <a:pathLst>
                <a:path w="2083435" h="338455">
                  <a:moveTo>
                    <a:pt x="2080260" y="338328"/>
                  </a:moveTo>
                  <a:lnTo>
                    <a:pt x="3048" y="338328"/>
                  </a:lnTo>
                  <a:lnTo>
                    <a:pt x="0" y="335280"/>
                  </a:lnTo>
                  <a:lnTo>
                    <a:pt x="0" y="4572"/>
                  </a:lnTo>
                  <a:lnTo>
                    <a:pt x="3048" y="0"/>
                  </a:lnTo>
                  <a:lnTo>
                    <a:pt x="2080260" y="0"/>
                  </a:lnTo>
                  <a:lnTo>
                    <a:pt x="2083308" y="4572"/>
                  </a:lnTo>
                  <a:lnTo>
                    <a:pt x="2083308" y="7620"/>
                  </a:lnTo>
                  <a:lnTo>
                    <a:pt x="15240" y="7620"/>
                  </a:lnTo>
                  <a:lnTo>
                    <a:pt x="7620" y="15240"/>
                  </a:lnTo>
                  <a:lnTo>
                    <a:pt x="15240" y="15240"/>
                  </a:lnTo>
                  <a:lnTo>
                    <a:pt x="15240" y="324612"/>
                  </a:lnTo>
                  <a:lnTo>
                    <a:pt x="7620" y="324612"/>
                  </a:lnTo>
                  <a:lnTo>
                    <a:pt x="15240" y="332232"/>
                  </a:lnTo>
                  <a:lnTo>
                    <a:pt x="2083308" y="332232"/>
                  </a:lnTo>
                  <a:lnTo>
                    <a:pt x="2083308" y="335280"/>
                  </a:lnTo>
                  <a:lnTo>
                    <a:pt x="2080260" y="338328"/>
                  </a:lnTo>
                  <a:close/>
                </a:path>
                <a:path w="2083435" h="338455">
                  <a:moveTo>
                    <a:pt x="15240" y="15240"/>
                  </a:moveTo>
                  <a:lnTo>
                    <a:pt x="7620" y="15240"/>
                  </a:lnTo>
                  <a:lnTo>
                    <a:pt x="15240" y="7620"/>
                  </a:lnTo>
                  <a:lnTo>
                    <a:pt x="15240" y="15240"/>
                  </a:lnTo>
                  <a:close/>
                </a:path>
                <a:path w="2083435" h="338455">
                  <a:moveTo>
                    <a:pt x="2069592" y="15240"/>
                  </a:moveTo>
                  <a:lnTo>
                    <a:pt x="15240" y="15240"/>
                  </a:lnTo>
                  <a:lnTo>
                    <a:pt x="15240" y="7620"/>
                  </a:lnTo>
                  <a:lnTo>
                    <a:pt x="2069592" y="7620"/>
                  </a:lnTo>
                  <a:lnTo>
                    <a:pt x="2069592" y="15240"/>
                  </a:lnTo>
                  <a:close/>
                </a:path>
                <a:path w="2083435" h="338455">
                  <a:moveTo>
                    <a:pt x="2069592" y="332232"/>
                  </a:moveTo>
                  <a:lnTo>
                    <a:pt x="2069592" y="7620"/>
                  </a:lnTo>
                  <a:lnTo>
                    <a:pt x="2077212" y="15240"/>
                  </a:lnTo>
                  <a:lnTo>
                    <a:pt x="2083308" y="15240"/>
                  </a:lnTo>
                  <a:lnTo>
                    <a:pt x="2083308" y="324612"/>
                  </a:lnTo>
                  <a:lnTo>
                    <a:pt x="2077212" y="324612"/>
                  </a:lnTo>
                  <a:lnTo>
                    <a:pt x="2069592" y="332232"/>
                  </a:lnTo>
                  <a:close/>
                </a:path>
                <a:path w="2083435" h="338455">
                  <a:moveTo>
                    <a:pt x="2083308" y="15240"/>
                  </a:moveTo>
                  <a:lnTo>
                    <a:pt x="2077212" y="15240"/>
                  </a:lnTo>
                  <a:lnTo>
                    <a:pt x="2069592" y="7620"/>
                  </a:lnTo>
                  <a:lnTo>
                    <a:pt x="2083308" y="7620"/>
                  </a:lnTo>
                  <a:lnTo>
                    <a:pt x="2083308" y="15240"/>
                  </a:lnTo>
                  <a:close/>
                </a:path>
                <a:path w="2083435" h="338455">
                  <a:moveTo>
                    <a:pt x="15240" y="332232"/>
                  </a:moveTo>
                  <a:lnTo>
                    <a:pt x="7620" y="324612"/>
                  </a:lnTo>
                  <a:lnTo>
                    <a:pt x="15240" y="324612"/>
                  </a:lnTo>
                  <a:lnTo>
                    <a:pt x="15240" y="332232"/>
                  </a:lnTo>
                  <a:close/>
                </a:path>
                <a:path w="2083435" h="338455">
                  <a:moveTo>
                    <a:pt x="2069592" y="332232"/>
                  </a:moveTo>
                  <a:lnTo>
                    <a:pt x="15240" y="332232"/>
                  </a:lnTo>
                  <a:lnTo>
                    <a:pt x="15240" y="324612"/>
                  </a:lnTo>
                  <a:lnTo>
                    <a:pt x="2069592" y="324612"/>
                  </a:lnTo>
                  <a:lnTo>
                    <a:pt x="2069592" y="332232"/>
                  </a:lnTo>
                  <a:close/>
                </a:path>
                <a:path w="2083435" h="338455">
                  <a:moveTo>
                    <a:pt x="2083308" y="332232"/>
                  </a:moveTo>
                  <a:lnTo>
                    <a:pt x="2069592" y="332232"/>
                  </a:lnTo>
                  <a:lnTo>
                    <a:pt x="2077212" y="324612"/>
                  </a:lnTo>
                  <a:lnTo>
                    <a:pt x="2083308" y="324612"/>
                  </a:lnTo>
                  <a:lnTo>
                    <a:pt x="2083308" y="332232"/>
                  </a:lnTo>
                  <a:close/>
                </a:path>
              </a:pathLst>
            </a:custGeom>
            <a:solidFill>
              <a:srgbClr val="DB8531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2984036" y="1739951"/>
            <a:ext cx="1940941" cy="249443"/>
          </a:xfrm>
          <a:prstGeom prst="rect">
            <a:avLst/>
          </a:prstGeom>
        </p:spPr>
        <p:txBody>
          <a:bodyPr vert="horz" wrap="square" lIns="0" tIns="27702" rIns="0" bIns="0" rtlCol="0">
            <a:spAutoFit/>
          </a:bodyPr>
          <a:lstStyle/>
          <a:p>
            <a:pPr marL="73086">
              <a:spcBef>
                <a:spcPts val="218"/>
              </a:spcBef>
            </a:pPr>
            <a:r>
              <a:rPr sz="1439" spc="14" dirty="0">
                <a:latin typeface="Calibri"/>
                <a:cs typeface="Calibri"/>
              </a:rPr>
              <a:t>$</a:t>
            </a:r>
            <a:r>
              <a:rPr sz="1439" spc="-5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sudo</a:t>
            </a:r>
            <a:r>
              <a:rPr sz="1439" spc="-5" dirty="0">
                <a:latin typeface="Calibri"/>
                <a:cs typeface="Calibri"/>
              </a:rPr>
              <a:t> </a:t>
            </a:r>
            <a:r>
              <a:rPr sz="1439" spc="5" dirty="0">
                <a:latin typeface="Calibri"/>
                <a:cs typeface="Calibri"/>
              </a:rPr>
              <a:t>dnf</a:t>
            </a:r>
            <a:r>
              <a:rPr sz="1439" spc="28" dirty="0">
                <a:latin typeface="Calibri"/>
                <a:cs typeface="Calibri"/>
              </a:rPr>
              <a:t> </a:t>
            </a:r>
            <a:r>
              <a:rPr sz="1439" dirty="0">
                <a:latin typeface="Calibri"/>
                <a:cs typeface="Calibri"/>
              </a:rPr>
              <a:t>install</a:t>
            </a:r>
            <a:r>
              <a:rPr sz="1439" spc="-23" dirty="0">
                <a:latin typeface="Calibri"/>
                <a:cs typeface="Calibri"/>
              </a:rPr>
              <a:t> </a:t>
            </a:r>
            <a:r>
              <a:rPr sz="1439" spc="5" dirty="0">
                <a:latin typeface="Calibri"/>
                <a:cs typeface="Calibri"/>
              </a:rPr>
              <a:t>git-all</a:t>
            </a:r>
            <a:endParaRPr sz="1439">
              <a:latin typeface="Calibri"/>
              <a:cs typeface="Calibri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2976962" y="2070966"/>
            <a:ext cx="1973359" cy="312979"/>
            <a:chOff x="2910839" y="2231136"/>
            <a:chExt cx="2125980" cy="337185"/>
          </a:xfrm>
        </p:grpSpPr>
        <p:sp>
          <p:nvSpPr>
            <p:cNvPr id="19" name="object 19"/>
            <p:cNvSpPr/>
            <p:nvPr/>
          </p:nvSpPr>
          <p:spPr>
            <a:xfrm>
              <a:off x="2918459" y="2237232"/>
              <a:ext cx="2112645" cy="325120"/>
            </a:xfrm>
            <a:custGeom>
              <a:avLst/>
              <a:gdLst/>
              <a:ahLst/>
              <a:cxnLst/>
              <a:rect l="l" t="t" r="r" b="b"/>
              <a:pathLst>
                <a:path w="2112645" h="325119">
                  <a:moveTo>
                    <a:pt x="2112263" y="324611"/>
                  </a:moveTo>
                  <a:lnTo>
                    <a:pt x="0" y="324611"/>
                  </a:lnTo>
                  <a:lnTo>
                    <a:pt x="0" y="0"/>
                  </a:lnTo>
                  <a:lnTo>
                    <a:pt x="2112263" y="0"/>
                  </a:lnTo>
                  <a:lnTo>
                    <a:pt x="2112263" y="32461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20" name="object 20"/>
            <p:cNvSpPr/>
            <p:nvPr/>
          </p:nvSpPr>
          <p:spPr>
            <a:xfrm>
              <a:off x="2910839" y="2231136"/>
              <a:ext cx="2125980" cy="337185"/>
            </a:xfrm>
            <a:custGeom>
              <a:avLst/>
              <a:gdLst/>
              <a:ahLst/>
              <a:cxnLst/>
              <a:rect l="l" t="t" r="r" b="b"/>
              <a:pathLst>
                <a:path w="2125979" h="337185">
                  <a:moveTo>
                    <a:pt x="2122932" y="336804"/>
                  </a:moveTo>
                  <a:lnTo>
                    <a:pt x="3048" y="336804"/>
                  </a:lnTo>
                  <a:lnTo>
                    <a:pt x="0" y="333756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2122932" y="0"/>
                  </a:lnTo>
                  <a:lnTo>
                    <a:pt x="2125980" y="3048"/>
                  </a:lnTo>
                  <a:lnTo>
                    <a:pt x="2125980" y="6096"/>
                  </a:lnTo>
                  <a:lnTo>
                    <a:pt x="15240" y="6096"/>
                  </a:lnTo>
                  <a:lnTo>
                    <a:pt x="7620" y="13716"/>
                  </a:lnTo>
                  <a:lnTo>
                    <a:pt x="15240" y="13716"/>
                  </a:lnTo>
                  <a:lnTo>
                    <a:pt x="15240" y="323088"/>
                  </a:lnTo>
                  <a:lnTo>
                    <a:pt x="7620" y="323088"/>
                  </a:lnTo>
                  <a:lnTo>
                    <a:pt x="15240" y="330708"/>
                  </a:lnTo>
                  <a:lnTo>
                    <a:pt x="2125980" y="330708"/>
                  </a:lnTo>
                  <a:lnTo>
                    <a:pt x="2125980" y="333756"/>
                  </a:lnTo>
                  <a:lnTo>
                    <a:pt x="2122932" y="336804"/>
                  </a:lnTo>
                  <a:close/>
                </a:path>
                <a:path w="2125979" h="337185">
                  <a:moveTo>
                    <a:pt x="15240" y="13716"/>
                  </a:moveTo>
                  <a:lnTo>
                    <a:pt x="7620" y="13716"/>
                  </a:lnTo>
                  <a:lnTo>
                    <a:pt x="15240" y="6096"/>
                  </a:lnTo>
                  <a:lnTo>
                    <a:pt x="15240" y="13716"/>
                  </a:lnTo>
                  <a:close/>
                </a:path>
                <a:path w="2125979" h="337185">
                  <a:moveTo>
                    <a:pt x="2112264" y="13716"/>
                  </a:moveTo>
                  <a:lnTo>
                    <a:pt x="15240" y="13716"/>
                  </a:lnTo>
                  <a:lnTo>
                    <a:pt x="15240" y="6096"/>
                  </a:lnTo>
                  <a:lnTo>
                    <a:pt x="2112264" y="6096"/>
                  </a:lnTo>
                  <a:lnTo>
                    <a:pt x="2112264" y="13716"/>
                  </a:lnTo>
                  <a:close/>
                </a:path>
                <a:path w="2125979" h="337185">
                  <a:moveTo>
                    <a:pt x="2112264" y="330708"/>
                  </a:moveTo>
                  <a:lnTo>
                    <a:pt x="2112264" y="6096"/>
                  </a:lnTo>
                  <a:lnTo>
                    <a:pt x="2119884" y="13716"/>
                  </a:lnTo>
                  <a:lnTo>
                    <a:pt x="2125980" y="13716"/>
                  </a:lnTo>
                  <a:lnTo>
                    <a:pt x="2125980" y="323088"/>
                  </a:lnTo>
                  <a:lnTo>
                    <a:pt x="2119884" y="323088"/>
                  </a:lnTo>
                  <a:lnTo>
                    <a:pt x="2112264" y="330708"/>
                  </a:lnTo>
                  <a:close/>
                </a:path>
                <a:path w="2125979" h="337185">
                  <a:moveTo>
                    <a:pt x="2125980" y="13716"/>
                  </a:moveTo>
                  <a:lnTo>
                    <a:pt x="2119884" y="13716"/>
                  </a:lnTo>
                  <a:lnTo>
                    <a:pt x="2112264" y="6096"/>
                  </a:lnTo>
                  <a:lnTo>
                    <a:pt x="2125980" y="6096"/>
                  </a:lnTo>
                  <a:lnTo>
                    <a:pt x="2125980" y="13716"/>
                  </a:lnTo>
                  <a:close/>
                </a:path>
                <a:path w="2125979" h="337185">
                  <a:moveTo>
                    <a:pt x="15240" y="330708"/>
                  </a:moveTo>
                  <a:lnTo>
                    <a:pt x="7620" y="323088"/>
                  </a:lnTo>
                  <a:lnTo>
                    <a:pt x="15240" y="323088"/>
                  </a:lnTo>
                  <a:lnTo>
                    <a:pt x="15240" y="330708"/>
                  </a:lnTo>
                  <a:close/>
                </a:path>
                <a:path w="2125979" h="337185">
                  <a:moveTo>
                    <a:pt x="2112264" y="330708"/>
                  </a:moveTo>
                  <a:lnTo>
                    <a:pt x="15240" y="330708"/>
                  </a:lnTo>
                  <a:lnTo>
                    <a:pt x="15240" y="323088"/>
                  </a:lnTo>
                  <a:lnTo>
                    <a:pt x="2112264" y="323088"/>
                  </a:lnTo>
                  <a:lnTo>
                    <a:pt x="2112264" y="330708"/>
                  </a:lnTo>
                  <a:close/>
                </a:path>
                <a:path w="2125979" h="337185">
                  <a:moveTo>
                    <a:pt x="2125980" y="330708"/>
                  </a:moveTo>
                  <a:lnTo>
                    <a:pt x="2112264" y="330708"/>
                  </a:lnTo>
                  <a:lnTo>
                    <a:pt x="2119884" y="323088"/>
                  </a:lnTo>
                  <a:lnTo>
                    <a:pt x="2125980" y="323088"/>
                  </a:lnTo>
                  <a:lnTo>
                    <a:pt x="2125980" y="330708"/>
                  </a:lnTo>
                  <a:close/>
                </a:path>
              </a:pathLst>
            </a:custGeom>
            <a:solidFill>
              <a:srgbClr val="DB8531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2984036" y="2076624"/>
            <a:ext cx="1940941" cy="249443"/>
          </a:xfrm>
          <a:prstGeom prst="rect">
            <a:avLst/>
          </a:prstGeom>
        </p:spPr>
        <p:txBody>
          <a:bodyPr vert="horz" wrap="square" lIns="0" tIns="27702" rIns="0" bIns="0" rtlCol="0">
            <a:spAutoFit/>
          </a:bodyPr>
          <a:lstStyle/>
          <a:p>
            <a:pPr marL="73086">
              <a:spcBef>
                <a:spcPts val="218"/>
              </a:spcBef>
            </a:pPr>
            <a:r>
              <a:rPr sz="1439" spc="14" dirty="0">
                <a:latin typeface="Calibri"/>
                <a:cs typeface="Calibri"/>
              </a:rPr>
              <a:t>$</a:t>
            </a:r>
            <a:r>
              <a:rPr sz="1439" spc="325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sudo</a:t>
            </a:r>
            <a:r>
              <a:rPr sz="1439" spc="-9" dirty="0">
                <a:latin typeface="Calibri"/>
                <a:cs typeface="Calibri"/>
              </a:rPr>
              <a:t> </a:t>
            </a:r>
            <a:r>
              <a:rPr sz="1439" spc="5" dirty="0">
                <a:latin typeface="Calibri"/>
                <a:cs typeface="Calibri"/>
              </a:rPr>
              <a:t>apt</a:t>
            </a:r>
            <a:r>
              <a:rPr sz="1439" spc="14" dirty="0">
                <a:latin typeface="Calibri"/>
                <a:cs typeface="Calibri"/>
              </a:rPr>
              <a:t> </a:t>
            </a:r>
            <a:r>
              <a:rPr sz="1439" dirty="0">
                <a:latin typeface="Calibri"/>
                <a:cs typeface="Calibri"/>
              </a:rPr>
              <a:t>install</a:t>
            </a:r>
            <a:r>
              <a:rPr sz="1439" spc="5" dirty="0">
                <a:latin typeface="Calibri"/>
                <a:cs typeface="Calibri"/>
              </a:rPr>
              <a:t> git-all</a:t>
            </a:r>
            <a:endParaRPr sz="1439">
              <a:latin typeface="Calibri"/>
              <a:cs typeface="Calibri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1159209" y="2680656"/>
            <a:ext cx="1421667" cy="312979"/>
            <a:chOff x="952500" y="2887979"/>
            <a:chExt cx="1531620" cy="337185"/>
          </a:xfrm>
        </p:grpSpPr>
        <p:sp>
          <p:nvSpPr>
            <p:cNvPr id="23" name="object 23"/>
            <p:cNvSpPr/>
            <p:nvPr/>
          </p:nvSpPr>
          <p:spPr>
            <a:xfrm>
              <a:off x="960120" y="2894075"/>
              <a:ext cx="1516380" cy="325120"/>
            </a:xfrm>
            <a:custGeom>
              <a:avLst/>
              <a:gdLst/>
              <a:ahLst/>
              <a:cxnLst/>
              <a:rect l="l" t="t" r="r" b="b"/>
              <a:pathLst>
                <a:path w="1516380" h="325119">
                  <a:moveTo>
                    <a:pt x="1516379" y="324612"/>
                  </a:moveTo>
                  <a:lnTo>
                    <a:pt x="0" y="324612"/>
                  </a:lnTo>
                  <a:lnTo>
                    <a:pt x="0" y="0"/>
                  </a:lnTo>
                  <a:lnTo>
                    <a:pt x="1516379" y="0"/>
                  </a:lnTo>
                  <a:lnTo>
                    <a:pt x="1516379" y="32461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24" name="object 24"/>
            <p:cNvSpPr/>
            <p:nvPr/>
          </p:nvSpPr>
          <p:spPr>
            <a:xfrm>
              <a:off x="952500" y="2887979"/>
              <a:ext cx="1531620" cy="337185"/>
            </a:xfrm>
            <a:custGeom>
              <a:avLst/>
              <a:gdLst/>
              <a:ahLst/>
              <a:cxnLst/>
              <a:rect l="l" t="t" r="r" b="b"/>
              <a:pathLst>
                <a:path w="1531620" h="337185">
                  <a:moveTo>
                    <a:pt x="1528572" y="336804"/>
                  </a:moveTo>
                  <a:lnTo>
                    <a:pt x="3048" y="336804"/>
                  </a:lnTo>
                  <a:lnTo>
                    <a:pt x="0" y="333756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1528572" y="0"/>
                  </a:lnTo>
                  <a:lnTo>
                    <a:pt x="1531620" y="3048"/>
                  </a:lnTo>
                  <a:lnTo>
                    <a:pt x="1531620" y="6096"/>
                  </a:lnTo>
                  <a:lnTo>
                    <a:pt x="15240" y="6096"/>
                  </a:lnTo>
                  <a:lnTo>
                    <a:pt x="7620" y="13716"/>
                  </a:lnTo>
                  <a:lnTo>
                    <a:pt x="15240" y="13716"/>
                  </a:lnTo>
                  <a:lnTo>
                    <a:pt x="15240" y="323088"/>
                  </a:lnTo>
                  <a:lnTo>
                    <a:pt x="7620" y="323088"/>
                  </a:lnTo>
                  <a:lnTo>
                    <a:pt x="15240" y="330708"/>
                  </a:lnTo>
                  <a:lnTo>
                    <a:pt x="1531620" y="330708"/>
                  </a:lnTo>
                  <a:lnTo>
                    <a:pt x="1531620" y="333756"/>
                  </a:lnTo>
                  <a:lnTo>
                    <a:pt x="1528572" y="336804"/>
                  </a:lnTo>
                  <a:close/>
                </a:path>
                <a:path w="1531620" h="337185">
                  <a:moveTo>
                    <a:pt x="15240" y="13716"/>
                  </a:moveTo>
                  <a:lnTo>
                    <a:pt x="7620" y="13716"/>
                  </a:lnTo>
                  <a:lnTo>
                    <a:pt x="15240" y="6096"/>
                  </a:lnTo>
                  <a:lnTo>
                    <a:pt x="15240" y="13716"/>
                  </a:lnTo>
                  <a:close/>
                </a:path>
                <a:path w="1531620" h="337185">
                  <a:moveTo>
                    <a:pt x="1517904" y="13716"/>
                  </a:moveTo>
                  <a:lnTo>
                    <a:pt x="15240" y="13716"/>
                  </a:lnTo>
                  <a:lnTo>
                    <a:pt x="15240" y="6096"/>
                  </a:lnTo>
                  <a:lnTo>
                    <a:pt x="1517904" y="6096"/>
                  </a:lnTo>
                  <a:lnTo>
                    <a:pt x="1517904" y="13716"/>
                  </a:lnTo>
                  <a:close/>
                </a:path>
                <a:path w="1531620" h="337185">
                  <a:moveTo>
                    <a:pt x="1517904" y="330708"/>
                  </a:moveTo>
                  <a:lnTo>
                    <a:pt x="1517904" y="6096"/>
                  </a:lnTo>
                  <a:lnTo>
                    <a:pt x="1524000" y="13716"/>
                  </a:lnTo>
                  <a:lnTo>
                    <a:pt x="1531620" y="13716"/>
                  </a:lnTo>
                  <a:lnTo>
                    <a:pt x="1531620" y="323088"/>
                  </a:lnTo>
                  <a:lnTo>
                    <a:pt x="1524000" y="323088"/>
                  </a:lnTo>
                  <a:lnTo>
                    <a:pt x="1517904" y="330708"/>
                  </a:lnTo>
                  <a:close/>
                </a:path>
                <a:path w="1531620" h="337185">
                  <a:moveTo>
                    <a:pt x="1531620" y="13716"/>
                  </a:moveTo>
                  <a:lnTo>
                    <a:pt x="1524000" y="13716"/>
                  </a:lnTo>
                  <a:lnTo>
                    <a:pt x="1517904" y="6096"/>
                  </a:lnTo>
                  <a:lnTo>
                    <a:pt x="1531620" y="6096"/>
                  </a:lnTo>
                  <a:lnTo>
                    <a:pt x="1531620" y="13716"/>
                  </a:lnTo>
                  <a:close/>
                </a:path>
                <a:path w="1531620" h="337185">
                  <a:moveTo>
                    <a:pt x="15240" y="330708"/>
                  </a:moveTo>
                  <a:lnTo>
                    <a:pt x="7620" y="323088"/>
                  </a:lnTo>
                  <a:lnTo>
                    <a:pt x="15240" y="323088"/>
                  </a:lnTo>
                  <a:lnTo>
                    <a:pt x="15240" y="330708"/>
                  </a:lnTo>
                  <a:close/>
                </a:path>
                <a:path w="1531620" h="337185">
                  <a:moveTo>
                    <a:pt x="1517904" y="330708"/>
                  </a:moveTo>
                  <a:lnTo>
                    <a:pt x="15240" y="330708"/>
                  </a:lnTo>
                  <a:lnTo>
                    <a:pt x="15240" y="323088"/>
                  </a:lnTo>
                  <a:lnTo>
                    <a:pt x="1517904" y="323088"/>
                  </a:lnTo>
                  <a:lnTo>
                    <a:pt x="1517904" y="330708"/>
                  </a:lnTo>
                  <a:close/>
                </a:path>
                <a:path w="1531620" h="337185">
                  <a:moveTo>
                    <a:pt x="1531620" y="330708"/>
                  </a:moveTo>
                  <a:lnTo>
                    <a:pt x="1517904" y="330708"/>
                  </a:lnTo>
                  <a:lnTo>
                    <a:pt x="1524000" y="323088"/>
                  </a:lnTo>
                  <a:lnTo>
                    <a:pt x="1531620" y="323088"/>
                  </a:lnTo>
                  <a:lnTo>
                    <a:pt x="1531620" y="330708"/>
                  </a:lnTo>
                  <a:close/>
                </a:path>
              </a:pathLst>
            </a:custGeom>
            <a:solidFill>
              <a:srgbClr val="DB8531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166281" y="2686315"/>
            <a:ext cx="1407521" cy="249443"/>
          </a:xfrm>
          <a:prstGeom prst="rect">
            <a:avLst/>
          </a:prstGeom>
        </p:spPr>
        <p:txBody>
          <a:bodyPr vert="horz" wrap="square" lIns="0" tIns="27702" rIns="0" bIns="0" rtlCol="0">
            <a:spAutoFit/>
          </a:bodyPr>
          <a:lstStyle/>
          <a:p>
            <a:pPr marL="73086">
              <a:spcBef>
                <a:spcPts val="218"/>
              </a:spcBef>
            </a:pPr>
            <a:r>
              <a:rPr sz="1439" spc="14" dirty="0">
                <a:latin typeface="Calibri"/>
                <a:cs typeface="Calibri"/>
              </a:rPr>
              <a:t>$</a:t>
            </a:r>
            <a:r>
              <a:rPr sz="1439" spc="-14" dirty="0">
                <a:latin typeface="Calibri"/>
                <a:cs typeface="Calibri"/>
              </a:rPr>
              <a:t> </a:t>
            </a:r>
            <a:r>
              <a:rPr sz="1439" spc="5" dirty="0">
                <a:latin typeface="Calibri"/>
                <a:cs typeface="Calibri"/>
              </a:rPr>
              <a:t>brew</a:t>
            </a:r>
            <a:r>
              <a:rPr sz="1439" spc="-9" dirty="0">
                <a:latin typeface="Calibri"/>
                <a:cs typeface="Calibri"/>
              </a:rPr>
              <a:t> </a:t>
            </a:r>
            <a:r>
              <a:rPr sz="1439" dirty="0">
                <a:latin typeface="Calibri"/>
                <a:cs typeface="Calibri"/>
              </a:rPr>
              <a:t>install </a:t>
            </a:r>
            <a:r>
              <a:rPr sz="1439" spc="5" dirty="0">
                <a:latin typeface="Calibri"/>
                <a:cs typeface="Calibri"/>
              </a:rPr>
              <a:t>git</a:t>
            </a:r>
            <a:endParaRPr sz="1439">
              <a:latin typeface="Calibri"/>
              <a:cs typeface="Calibri"/>
            </a:endParaRPr>
          </a:p>
        </p:txBody>
      </p:sp>
      <p:pic>
        <p:nvPicPr>
          <p:cNvPr id="26" name="object 2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539030" y="2991867"/>
            <a:ext cx="2440175" cy="1711659"/>
          </a:xfrm>
          <a:prstGeom prst="rect">
            <a:avLst/>
          </a:prstGeom>
        </p:spPr>
      </p:pic>
      <p:grpSp>
        <p:nvGrpSpPr>
          <p:cNvPr id="27" name="object 27"/>
          <p:cNvGrpSpPr/>
          <p:nvPr/>
        </p:nvGrpSpPr>
        <p:grpSpPr>
          <a:xfrm>
            <a:off x="4332144" y="4160321"/>
            <a:ext cx="1250737" cy="314158"/>
            <a:chOff x="4370832" y="4482083"/>
            <a:chExt cx="1347470" cy="338455"/>
          </a:xfrm>
        </p:grpSpPr>
        <p:sp>
          <p:nvSpPr>
            <p:cNvPr id="28" name="object 28"/>
            <p:cNvSpPr/>
            <p:nvPr/>
          </p:nvSpPr>
          <p:spPr>
            <a:xfrm>
              <a:off x="4376927" y="4489703"/>
              <a:ext cx="1333500" cy="323215"/>
            </a:xfrm>
            <a:custGeom>
              <a:avLst/>
              <a:gdLst/>
              <a:ahLst/>
              <a:cxnLst/>
              <a:rect l="l" t="t" r="r" b="b"/>
              <a:pathLst>
                <a:path w="1333500" h="323214">
                  <a:moveTo>
                    <a:pt x="1333500" y="323088"/>
                  </a:moveTo>
                  <a:lnTo>
                    <a:pt x="0" y="323088"/>
                  </a:lnTo>
                  <a:lnTo>
                    <a:pt x="0" y="0"/>
                  </a:lnTo>
                  <a:lnTo>
                    <a:pt x="1333500" y="0"/>
                  </a:lnTo>
                  <a:lnTo>
                    <a:pt x="1333500" y="32308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29" name="object 29"/>
            <p:cNvSpPr/>
            <p:nvPr/>
          </p:nvSpPr>
          <p:spPr>
            <a:xfrm>
              <a:off x="4370832" y="4482083"/>
              <a:ext cx="1347470" cy="338455"/>
            </a:xfrm>
            <a:custGeom>
              <a:avLst/>
              <a:gdLst/>
              <a:ahLst/>
              <a:cxnLst/>
              <a:rect l="l" t="t" r="r" b="b"/>
              <a:pathLst>
                <a:path w="1347470" h="338454">
                  <a:moveTo>
                    <a:pt x="1344167" y="338328"/>
                  </a:moveTo>
                  <a:lnTo>
                    <a:pt x="3048" y="338328"/>
                  </a:lnTo>
                  <a:lnTo>
                    <a:pt x="0" y="335280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1344167" y="0"/>
                  </a:lnTo>
                  <a:lnTo>
                    <a:pt x="1347216" y="3048"/>
                  </a:lnTo>
                  <a:lnTo>
                    <a:pt x="1347216" y="7620"/>
                  </a:lnTo>
                  <a:lnTo>
                    <a:pt x="13716" y="7620"/>
                  </a:lnTo>
                  <a:lnTo>
                    <a:pt x="6096" y="13716"/>
                  </a:lnTo>
                  <a:lnTo>
                    <a:pt x="13716" y="13716"/>
                  </a:lnTo>
                  <a:lnTo>
                    <a:pt x="13716" y="324612"/>
                  </a:lnTo>
                  <a:lnTo>
                    <a:pt x="6096" y="324612"/>
                  </a:lnTo>
                  <a:lnTo>
                    <a:pt x="13716" y="330707"/>
                  </a:lnTo>
                  <a:lnTo>
                    <a:pt x="1347216" y="330707"/>
                  </a:lnTo>
                  <a:lnTo>
                    <a:pt x="1347216" y="335280"/>
                  </a:lnTo>
                  <a:lnTo>
                    <a:pt x="1344167" y="338328"/>
                  </a:lnTo>
                  <a:close/>
                </a:path>
                <a:path w="1347470" h="338454">
                  <a:moveTo>
                    <a:pt x="13716" y="13716"/>
                  </a:moveTo>
                  <a:lnTo>
                    <a:pt x="6096" y="13716"/>
                  </a:lnTo>
                  <a:lnTo>
                    <a:pt x="13716" y="7620"/>
                  </a:lnTo>
                  <a:lnTo>
                    <a:pt x="13716" y="13716"/>
                  </a:lnTo>
                  <a:close/>
                </a:path>
                <a:path w="1347470" h="338454">
                  <a:moveTo>
                    <a:pt x="1333500" y="13716"/>
                  </a:moveTo>
                  <a:lnTo>
                    <a:pt x="13716" y="13716"/>
                  </a:lnTo>
                  <a:lnTo>
                    <a:pt x="13716" y="7620"/>
                  </a:lnTo>
                  <a:lnTo>
                    <a:pt x="1333500" y="7620"/>
                  </a:lnTo>
                  <a:lnTo>
                    <a:pt x="1333500" y="13716"/>
                  </a:lnTo>
                  <a:close/>
                </a:path>
                <a:path w="1347470" h="338454">
                  <a:moveTo>
                    <a:pt x="1333500" y="330707"/>
                  </a:moveTo>
                  <a:lnTo>
                    <a:pt x="1333500" y="7620"/>
                  </a:lnTo>
                  <a:lnTo>
                    <a:pt x="1339596" y="13716"/>
                  </a:lnTo>
                  <a:lnTo>
                    <a:pt x="1347216" y="13716"/>
                  </a:lnTo>
                  <a:lnTo>
                    <a:pt x="1347216" y="324612"/>
                  </a:lnTo>
                  <a:lnTo>
                    <a:pt x="1339596" y="324612"/>
                  </a:lnTo>
                  <a:lnTo>
                    <a:pt x="1333500" y="330707"/>
                  </a:lnTo>
                  <a:close/>
                </a:path>
                <a:path w="1347470" h="338454">
                  <a:moveTo>
                    <a:pt x="1347216" y="13716"/>
                  </a:moveTo>
                  <a:lnTo>
                    <a:pt x="1339596" y="13716"/>
                  </a:lnTo>
                  <a:lnTo>
                    <a:pt x="1333500" y="7620"/>
                  </a:lnTo>
                  <a:lnTo>
                    <a:pt x="1347216" y="7620"/>
                  </a:lnTo>
                  <a:lnTo>
                    <a:pt x="1347216" y="13716"/>
                  </a:lnTo>
                  <a:close/>
                </a:path>
                <a:path w="1347470" h="338454">
                  <a:moveTo>
                    <a:pt x="13716" y="330707"/>
                  </a:moveTo>
                  <a:lnTo>
                    <a:pt x="6096" y="324612"/>
                  </a:lnTo>
                  <a:lnTo>
                    <a:pt x="13716" y="324612"/>
                  </a:lnTo>
                  <a:lnTo>
                    <a:pt x="13716" y="330707"/>
                  </a:lnTo>
                  <a:close/>
                </a:path>
                <a:path w="1347470" h="338454">
                  <a:moveTo>
                    <a:pt x="1333500" y="330707"/>
                  </a:moveTo>
                  <a:lnTo>
                    <a:pt x="13716" y="330707"/>
                  </a:lnTo>
                  <a:lnTo>
                    <a:pt x="13716" y="324612"/>
                  </a:lnTo>
                  <a:lnTo>
                    <a:pt x="1333500" y="324612"/>
                  </a:lnTo>
                  <a:lnTo>
                    <a:pt x="1333500" y="330707"/>
                  </a:lnTo>
                  <a:close/>
                </a:path>
                <a:path w="1347470" h="338454">
                  <a:moveTo>
                    <a:pt x="1347216" y="330707"/>
                  </a:moveTo>
                  <a:lnTo>
                    <a:pt x="1333500" y="330707"/>
                  </a:lnTo>
                  <a:lnTo>
                    <a:pt x="1339596" y="324612"/>
                  </a:lnTo>
                  <a:lnTo>
                    <a:pt x="1347216" y="324612"/>
                  </a:lnTo>
                  <a:lnTo>
                    <a:pt x="1347216" y="330707"/>
                  </a:lnTo>
                  <a:close/>
                </a:path>
              </a:pathLst>
            </a:custGeom>
            <a:solidFill>
              <a:srgbClr val="DB8531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4337802" y="4167394"/>
            <a:ext cx="1237770" cy="248254"/>
          </a:xfrm>
          <a:prstGeom prst="rect">
            <a:avLst/>
          </a:prstGeom>
        </p:spPr>
        <p:txBody>
          <a:bodyPr vert="horz" wrap="square" lIns="0" tIns="26524" rIns="0" bIns="0" rtlCol="0">
            <a:spAutoFit/>
          </a:bodyPr>
          <a:lstStyle/>
          <a:p>
            <a:pPr marL="74855">
              <a:spcBef>
                <a:spcPts val="209"/>
              </a:spcBef>
            </a:pPr>
            <a:r>
              <a:rPr sz="1439" spc="14" dirty="0">
                <a:latin typeface="Calibri"/>
                <a:cs typeface="Calibri"/>
              </a:rPr>
              <a:t>$</a:t>
            </a:r>
            <a:r>
              <a:rPr sz="1439" spc="-19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git</a:t>
            </a:r>
            <a:r>
              <a:rPr sz="1439" spc="-14" dirty="0">
                <a:latin typeface="Calibri"/>
                <a:cs typeface="Calibri"/>
              </a:rPr>
              <a:t> </a:t>
            </a:r>
            <a:r>
              <a:rPr sz="1439" spc="5" dirty="0">
                <a:latin typeface="Calibri"/>
                <a:cs typeface="Calibri"/>
              </a:rPr>
              <a:t>--version</a:t>
            </a:r>
            <a:endParaRPr sz="1439">
              <a:latin typeface="Calibri"/>
              <a:cs typeface="Calibri"/>
            </a:endParaRPr>
          </a:p>
        </p:txBody>
      </p:sp>
      <p:pic>
        <p:nvPicPr>
          <p:cNvPr id="31" name="object 3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534786" y="1567371"/>
            <a:ext cx="2266179" cy="947777"/>
          </a:xfrm>
          <a:prstGeom prst="rect">
            <a:avLst/>
          </a:prstGeom>
        </p:spPr>
      </p:pic>
      <p:sp>
        <p:nvSpPr>
          <p:cNvPr id="32" name="object 32"/>
          <p:cNvSpPr txBox="1"/>
          <p:nvPr/>
        </p:nvSpPr>
        <p:spPr>
          <a:xfrm>
            <a:off x="9206446" y="6067142"/>
            <a:ext cx="157963" cy="1154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788">
              <a:lnSpc>
                <a:spcPts val="914"/>
              </a:lnSpc>
            </a:pPr>
            <a:r>
              <a:rPr sz="835" spc="9" dirty="0">
                <a:solidFill>
                  <a:srgbClr val="FFFFFF"/>
                </a:solidFill>
                <a:latin typeface="Calibri"/>
                <a:cs typeface="Calibri"/>
              </a:rPr>
              <a:t>21</a:t>
            </a:r>
            <a:endParaRPr sz="835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50901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object 9">
            <a:extLst>
              <a:ext uri="{FF2B5EF4-FFF2-40B4-BE49-F238E27FC236}">
                <a16:creationId xmlns:a16="http://schemas.microsoft.com/office/drawing/2014/main" id="{9A52C1E9-AAA7-0345-B803-68169B1584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28953" y="5024557"/>
            <a:ext cx="2689988" cy="7019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11798" rIns="0" bIns="0">
            <a:spAutoFit/>
          </a:bodyPr>
          <a:lstStyle>
            <a:lvl1pPr marL="12700">
              <a:defRPr sz="3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9pPr>
          </a:lstStyle>
          <a:p>
            <a:pPr>
              <a:spcBef>
                <a:spcPts val="93"/>
              </a:spcBef>
            </a:pPr>
            <a:endParaRPr lang="fr-FR" altLang="fr-FR" sz="1858" dirty="0">
              <a:latin typeface="Gill Sans MT" panose="020B0502020104020203" pitchFamily="34" charset="77"/>
              <a:cs typeface="Arial" panose="020B0604020202020204" pitchFamily="34" charset="0"/>
            </a:endParaRPr>
          </a:p>
          <a:p>
            <a:pPr>
              <a:lnSpc>
                <a:spcPct val="101000"/>
              </a:lnSpc>
              <a:spcBef>
                <a:spcPts val="12"/>
              </a:spcBef>
            </a:pPr>
            <a:endParaRPr lang="fr-FR" altLang="fr-FR" sz="1115" dirty="0">
              <a:latin typeface="Gill Sans MT" panose="020B0502020104020203" pitchFamily="34" charset="77"/>
              <a:cs typeface="Arial" panose="020B0604020202020204" pitchFamily="34" charset="0"/>
            </a:endParaRPr>
          </a:p>
          <a:p>
            <a:pPr>
              <a:lnSpc>
                <a:spcPts val="1765"/>
              </a:lnSpc>
            </a:pPr>
            <a:endParaRPr lang="fr-FR" altLang="fr-FR" sz="1672" dirty="0">
              <a:latin typeface="Gill Sans MT" panose="020B0502020104020203" pitchFamily="34" charset="77"/>
              <a:cs typeface="Arial" panose="020B0604020202020204" pitchFamily="34" charset="0"/>
            </a:endParaRPr>
          </a:p>
        </p:txBody>
      </p:sp>
      <p:sp>
        <p:nvSpPr>
          <p:cNvPr id="11268" name="Rectangle 8">
            <a:extLst>
              <a:ext uri="{FF2B5EF4-FFF2-40B4-BE49-F238E27FC236}">
                <a16:creationId xmlns:a16="http://schemas.microsoft.com/office/drawing/2014/main" id="{1F140A7F-7365-8D45-97F4-1EA54E1F3F58}"/>
              </a:ext>
            </a:extLst>
          </p:cNvPr>
          <p:cNvSpPr>
            <a:spLocks/>
          </p:cNvSpPr>
          <p:nvPr/>
        </p:nvSpPr>
        <p:spPr bwMode="auto">
          <a:xfrm>
            <a:off x="557436" y="1995367"/>
            <a:ext cx="8229240" cy="2801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447675" indent="-266700">
              <a:spcBef>
                <a:spcPct val="20000"/>
              </a:spcBef>
              <a:defRPr sz="2400">
                <a:solidFill>
                  <a:schemeClr val="tx1"/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Segoe UI Symbol" panose="020B0502040204020203" pitchFamily="34" charset="0"/>
              </a:defRPr>
            </a:lvl1pPr>
            <a:lvl2pPr marL="742950" indent="-285750">
              <a:spcBef>
                <a:spcPct val="20000"/>
              </a:spcBef>
              <a:defRPr>
                <a:solidFill>
                  <a:schemeClr val="tx1"/>
                </a:solidFill>
                <a:latin typeface="Calibri" panose="020F0502020204030204" pitchFamily="34" charset="0"/>
                <a:ea typeface="Segoe UI Symbol" panose="020B0502040204020203" pitchFamily="34" charset="0"/>
                <a:cs typeface="Segoe UI Symbol" panose="020B0502040204020203" pitchFamily="34" charset="0"/>
              </a:defRPr>
            </a:lvl2pPr>
            <a:lvl3pPr marL="1143000" indent="-228600">
              <a:spcBef>
                <a:spcPct val="20000"/>
              </a:spcBef>
              <a:defRPr>
                <a:solidFill>
                  <a:schemeClr val="tx1"/>
                </a:solidFill>
                <a:latin typeface="Calibri" panose="020F0502020204030204" pitchFamily="34" charset="0"/>
                <a:ea typeface="Segoe UI Symbol" panose="020B0502040204020203" pitchFamily="34" charset="0"/>
                <a:cs typeface="Segoe UI Symbol" panose="020B0502040204020203" pitchFamily="34" charset="0"/>
              </a:defRPr>
            </a:lvl3pPr>
            <a:lvl4pPr marL="1600200" indent="-228600">
              <a:spcBef>
                <a:spcPct val="20000"/>
              </a:spcBef>
              <a:defRPr>
                <a:solidFill>
                  <a:schemeClr val="tx1"/>
                </a:solidFill>
                <a:latin typeface="Calibri" panose="020F0502020204030204" pitchFamily="34" charset="0"/>
                <a:ea typeface="Segoe UI Symbol" panose="020B0502040204020203" pitchFamily="34" charset="0"/>
                <a:cs typeface="Segoe UI Symbol" panose="020B0502040204020203" pitchFamily="34" charset="0"/>
              </a:defRPr>
            </a:lvl4pPr>
            <a:lvl5pPr marL="2057400" indent="-228600">
              <a:spcBef>
                <a:spcPct val="20000"/>
              </a:spcBef>
              <a:defRPr>
                <a:solidFill>
                  <a:schemeClr val="tx1"/>
                </a:solidFill>
                <a:latin typeface="Calibri" panose="020F0502020204030204" pitchFamily="34" charset="0"/>
                <a:ea typeface="Segoe UI Symbol" panose="020B0502040204020203" pitchFamily="34" charset="0"/>
                <a:cs typeface="Segoe UI Symbol" panose="020B0502040204020203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egoe UI Symbol" panose="020B0502040204020203" pitchFamily="34" charset="0"/>
                <a:cs typeface="Segoe UI Symbol" panose="020B0502040204020203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egoe UI Symbol" panose="020B0502040204020203" pitchFamily="34" charset="0"/>
                <a:cs typeface="Segoe UI Symbol" panose="020B0502040204020203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egoe UI Symbol" panose="020B0502040204020203" pitchFamily="34" charset="0"/>
                <a:cs typeface="Segoe UI Symbol" panose="020B0502040204020203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egoe UI Symbol" panose="020B0502040204020203" pitchFamily="34" charset="0"/>
                <a:cs typeface="Segoe UI Symbol" panose="020B0502040204020203" pitchFamily="34" charset="0"/>
              </a:defRPr>
            </a:lvl9pPr>
          </a:lstStyle>
          <a:p>
            <a:pPr marL="638175" indent="-457200"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fr-FR" altLang="fr-FR" sz="2601" dirty="0">
                <a:latin typeface="Gill Sans MT" panose="020B0502020104020203" pitchFamily="34" charset="77"/>
                <a:ea typeface="Tahoma" panose="020B0604030504040204" pitchFamily="34" charset="0"/>
                <a:cs typeface="Tahoma" panose="020B0604030504040204" pitchFamily="34" charset="0"/>
              </a:rPr>
              <a:t>Présentation du formateur</a:t>
            </a:r>
          </a:p>
          <a:p>
            <a:pPr marL="638175" indent="-457200"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fr-FR" altLang="fr-FR" sz="2601" dirty="0">
                <a:latin typeface="Gill Sans MT" panose="020B0502020104020203" pitchFamily="34" charset="77"/>
                <a:ea typeface="Tahoma" panose="020B0604030504040204" pitchFamily="34" charset="0"/>
                <a:cs typeface="Tahoma" panose="020B0604030504040204" pitchFamily="34" charset="0"/>
              </a:rPr>
              <a:t>Le plan de formation</a:t>
            </a:r>
          </a:p>
          <a:p>
            <a:pPr marL="638175" indent="-457200"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fr-FR" altLang="fr-FR" sz="2601" dirty="0">
                <a:latin typeface="Gill Sans MT" panose="020B0502020104020203" pitchFamily="34" charset="77"/>
                <a:ea typeface="Tahoma" panose="020B0604030504040204" pitchFamily="34" charset="0"/>
                <a:cs typeface="Tahoma" panose="020B0604030504040204" pitchFamily="34" charset="0"/>
              </a:rPr>
              <a:t>Objectifs de la formation</a:t>
            </a:r>
          </a:p>
          <a:p>
            <a:pPr marL="638175" indent="-457200"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fr-FR" altLang="fr-FR" sz="2601" dirty="0">
                <a:latin typeface="Gill Sans MT" panose="020B0502020104020203" pitchFamily="34" charset="77"/>
                <a:ea typeface="Tahoma" panose="020B0604030504040204" pitchFamily="34" charset="0"/>
                <a:cs typeface="Tahoma" panose="020B0604030504040204" pitchFamily="34" charset="0"/>
              </a:rPr>
              <a:t>Public concerné</a:t>
            </a:r>
          </a:p>
          <a:p>
            <a:pPr marL="638175" indent="-457200"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fr-FR" altLang="fr-FR" sz="2601" dirty="0">
                <a:latin typeface="Gill Sans MT" panose="020B0502020104020203" pitchFamily="34" charset="77"/>
                <a:ea typeface="Tahoma" panose="020B0604030504040204" pitchFamily="34" charset="0"/>
                <a:cs typeface="Tahoma" panose="020B0604030504040204" pitchFamily="34" charset="0"/>
              </a:rPr>
              <a:t>Connaissances requises</a:t>
            </a:r>
          </a:p>
          <a:p>
            <a:pPr marL="638175" indent="-457200"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fr-FR" altLang="fr-FR" sz="2601" dirty="0">
                <a:latin typeface="Gill Sans MT" panose="020B0502020104020203" pitchFamily="34" charset="77"/>
                <a:ea typeface="Tahoma" panose="020B0604030504040204" pitchFamily="34" charset="0"/>
                <a:cs typeface="Tahoma" panose="020B0604030504040204" pitchFamily="34" charset="0"/>
              </a:rPr>
              <a:t>Références bibliographiques</a:t>
            </a:r>
          </a:p>
        </p:txBody>
      </p:sp>
      <p:sp>
        <p:nvSpPr>
          <p:cNvPr id="18441" name="Text Box 9">
            <a:extLst>
              <a:ext uri="{FF2B5EF4-FFF2-40B4-BE49-F238E27FC236}">
                <a16:creationId xmlns:a16="http://schemas.microsoft.com/office/drawing/2014/main" id="{90E99E06-A3E6-C240-B235-A4558C8FE1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03846" y="53578"/>
            <a:ext cx="2474671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 eaLnBrk="1" hangingPunct="1">
              <a:spcBef>
                <a:spcPct val="50000"/>
              </a:spcBef>
              <a:defRPr/>
            </a:pPr>
            <a:r>
              <a:rPr lang="fr-FR" altLang="fr-FR" sz="3000" b="1" dirty="0">
                <a:latin typeface="Gill Sans MT" panose="020B0502020104020203" pitchFamily="34" charset="77"/>
                <a:ea typeface="Tahoma" panose="020B0604030504040204" pitchFamily="34" charset="0"/>
                <a:cs typeface="Tahoma" panose="020B0604030504040204" pitchFamily="34" charset="0"/>
              </a:rPr>
              <a:t>Plan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E5CEBEF-233C-4908-B16F-098128CD08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5A05D-FF3A-44F5-A745-C0E08A1F0267}" type="slidenum">
              <a:rPr lang="fr-FR" smtClean="0"/>
              <a:pPr/>
              <a:t>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65290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75088" y="5873396"/>
            <a:ext cx="9925148" cy="426147"/>
            <a:chOff x="0" y="6327648"/>
            <a:chExt cx="10692765" cy="459105"/>
          </a:xfrm>
        </p:grpSpPr>
        <p:sp>
          <p:nvSpPr>
            <p:cNvPr id="3" name="object 3"/>
            <p:cNvSpPr/>
            <p:nvPr/>
          </p:nvSpPr>
          <p:spPr>
            <a:xfrm>
              <a:off x="3047" y="6387084"/>
              <a:ext cx="10689590" cy="399415"/>
            </a:xfrm>
            <a:custGeom>
              <a:avLst/>
              <a:gdLst/>
              <a:ahLst/>
              <a:cxnLst/>
              <a:rect l="l" t="t" r="r" b="b"/>
              <a:pathLst>
                <a:path w="10689590" h="399415">
                  <a:moveTo>
                    <a:pt x="10689336" y="399287"/>
                  </a:moveTo>
                  <a:lnTo>
                    <a:pt x="0" y="399287"/>
                  </a:lnTo>
                  <a:lnTo>
                    <a:pt x="0" y="0"/>
                  </a:lnTo>
                  <a:lnTo>
                    <a:pt x="10689336" y="0"/>
                  </a:lnTo>
                  <a:lnTo>
                    <a:pt x="10689336" y="399287"/>
                  </a:lnTo>
                  <a:close/>
                </a:path>
              </a:pathLst>
            </a:custGeom>
            <a:solidFill>
              <a:srgbClr val="82837C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6327648"/>
              <a:ext cx="10689590" cy="56515"/>
            </a:xfrm>
            <a:custGeom>
              <a:avLst/>
              <a:gdLst/>
              <a:ahLst/>
              <a:cxnLst/>
              <a:rect l="l" t="t" r="r" b="b"/>
              <a:pathLst>
                <a:path w="10689590" h="56514">
                  <a:moveTo>
                    <a:pt x="10689335" y="56387"/>
                  </a:moveTo>
                  <a:lnTo>
                    <a:pt x="0" y="56387"/>
                  </a:lnTo>
                  <a:lnTo>
                    <a:pt x="0" y="0"/>
                  </a:lnTo>
                  <a:lnTo>
                    <a:pt x="10689335" y="0"/>
                  </a:lnTo>
                  <a:lnTo>
                    <a:pt x="10689335" y="56387"/>
                  </a:lnTo>
                  <a:close/>
                </a:path>
              </a:pathLst>
            </a:custGeom>
            <a:solidFill>
              <a:srgbClr val="ACACA8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424647" y="814397"/>
            <a:ext cx="3278911" cy="462494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2924" spc="-56" dirty="0">
                <a:latin typeface="Calibri"/>
                <a:cs typeface="Calibri"/>
              </a:rPr>
              <a:t>C</a:t>
            </a:r>
            <a:r>
              <a:rPr sz="2924" spc="-106" dirty="0">
                <a:latin typeface="Calibri"/>
                <a:cs typeface="Calibri"/>
              </a:rPr>
              <a:t>r</a:t>
            </a:r>
            <a:r>
              <a:rPr sz="2924" spc="-102" dirty="0">
                <a:latin typeface="Calibri"/>
                <a:cs typeface="Calibri"/>
              </a:rPr>
              <a:t>ée</a:t>
            </a:r>
            <a:r>
              <a:rPr sz="2924" spc="-32" dirty="0">
                <a:latin typeface="Calibri"/>
                <a:cs typeface="Calibri"/>
              </a:rPr>
              <a:t>r</a:t>
            </a:r>
            <a:r>
              <a:rPr sz="2924" spc="-149" dirty="0">
                <a:latin typeface="Calibri"/>
                <a:cs typeface="Calibri"/>
              </a:rPr>
              <a:t> </a:t>
            </a:r>
            <a:r>
              <a:rPr sz="2924" spc="-111" dirty="0">
                <a:latin typeface="Calibri"/>
                <a:cs typeface="Calibri"/>
              </a:rPr>
              <a:t>u</a:t>
            </a:r>
            <a:r>
              <a:rPr sz="2924" spc="-51" dirty="0">
                <a:latin typeface="Calibri"/>
                <a:cs typeface="Calibri"/>
              </a:rPr>
              <a:t>n</a:t>
            </a:r>
            <a:r>
              <a:rPr sz="2924" spc="-135" dirty="0">
                <a:latin typeface="Calibri"/>
                <a:cs typeface="Calibri"/>
              </a:rPr>
              <a:t> </a:t>
            </a:r>
            <a:r>
              <a:rPr sz="2924" spc="-213" dirty="0">
                <a:latin typeface="Calibri"/>
                <a:cs typeface="Calibri"/>
              </a:rPr>
              <a:t>R</a:t>
            </a:r>
            <a:r>
              <a:rPr sz="2924" spc="-70" dirty="0">
                <a:latin typeface="Calibri"/>
                <a:cs typeface="Calibri"/>
              </a:rPr>
              <a:t>e</a:t>
            </a:r>
            <a:r>
              <a:rPr sz="2924" spc="-139" dirty="0">
                <a:latin typeface="Calibri"/>
                <a:cs typeface="Calibri"/>
              </a:rPr>
              <a:t>p</a:t>
            </a:r>
            <a:r>
              <a:rPr sz="2924" spc="-84" dirty="0">
                <a:latin typeface="Calibri"/>
                <a:cs typeface="Calibri"/>
              </a:rPr>
              <a:t>o</a:t>
            </a:r>
            <a:r>
              <a:rPr sz="2924" spc="-88" dirty="0">
                <a:latin typeface="Calibri"/>
                <a:cs typeface="Calibri"/>
              </a:rPr>
              <a:t>s</a:t>
            </a:r>
            <a:r>
              <a:rPr sz="2924" spc="-139" dirty="0">
                <a:latin typeface="Calibri"/>
                <a:cs typeface="Calibri"/>
              </a:rPr>
              <a:t>i</a:t>
            </a:r>
            <a:r>
              <a:rPr sz="2924" spc="-167" dirty="0">
                <a:latin typeface="Calibri"/>
                <a:cs typeface="Calibri"/>
              </a:rPr>
              <a:t>t</a:t>
            </a:r>
            <a:r>
              <a:rPr sz="2924" spc="-111" dirty="0">
                <a:latin typeface="Calibri"/>
                <a:cs typeface="Calibri"/>
              </a:rPr>
              <a:t>o</a:t>
            </a:r>
            <a:r>
              <a:rPr sz="2924" spc="-79" dirty="0">
                <a:latin typeface="Calibri"/>
                <a:cs typeface="Calibri"/>
              </a:rPr>
              <a:t>r</a:t>
            </a:r>
            <a:r>
              <a:rPr sz="2924" spc="-97" dirty="0">
                <a:latin typeface="Calibri"/>
                <a:cs typeface="Calibri"/>
              </a:rPr>
              <a:t>y</a:t>
            </a:r>
            <a:r>
              <a:rPr sz="2924" spc="-139" dirty="0">
                <a:latin typeface="Calibri"/>
                <a:cs typeface="Calibri"/>
              </a:rPr>
              <a:t> </a:t>
            </a:r>
            <a:r>
              <a:rPr sz="2924" spc="-70" dirty="0">
                <a:latin typeface="Calibri"/>
                <a:cs typeface="Calibri"/>
              </a:rPr>
              <a:t>g</a:t>
            </a:r>
            <a:r>
              <a:rPr sz="2924" spc="-139" dirty="0">
                <a:latin typeface="Calibri"/>
                <a:cs typeface="Calibri"/>
              </a:rPr>
              <a:t>i</a:t>
            </a:r>
            <a:r>
              <a:rPr sz="2924" spc="-51" dirty="0">
                <a:latin typeface="Calibri"/>
                <a:cs typeface="Calibri"/>
              </a:rPr>
              <a:t>t</a:t>
            </a:r>
            <a:endParaRPr sz="2924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05079" y="1483748"/>
            <a:ext cx="8386777" cy="2991520"/>
          </a:xfrm>
          <a:prstGeom prst="rect">
            <a:avLst/>
          </a:prstGeom>
        </p:spPr>
        <p:txBody>
          <a:bodyPr vert="horz" wrap="square" lIns="0" tIns="35365" rIns="0" bIns="0" rtlCol="0">
            <a:spAutoFit/>
          </a:bodyPr>
          <a:lstStyle/>
          <a:p>
            <a:pPr marL="362485" indent="-351287">
              <a:spcBef>
                <a:spcPts val="278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717" b="1" spc="32" dirty="0">
                <a:solidFill>
                  <a:srgbClr val="3F3F3F"/>
                </a:solidFill>
                <a:latin typeface="Trebuchet MS"/>
                <a:cs typeface="Trebuchet MS"/>
              </a:rPr>
              <a:t>Repository</a:t>
            </a:r>
            <a:r>
              <a:rPr sz="1717" b="1" spc="-84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b="1" spc="28" dirty="0">
                <a:solidFill>
                  <a:srgbClr val="3F3F3F"/>
                </a:solidFill>
                <a:latin typeface="Trebuchet MS"/>
                <a:cs typeface="Trebuchet MS"/>
              </a:rPr>
              <a:t>(dépôt)</a:t>
            </a:r>
            <a:endParaRPr sz="1717">
              <a:latin typeface="Trebuchet MS"/>
              <a:cs typeface="Trebuchet MS"/>
            </a:endParaRPr>
          </a:p>
          <a:p>
            <a:pPr marL="730275" lvl="1" indent="-357181">
              <a:spcBef>
                <a:spcPts val="158"/>
              </a:spcBef>
              <a:buClr>
                <a:srgbClr val="00236D"/>
              </a:buClr>
              <a:buFont typeface="Arial MT"/>
              <a:buChar char="•"/>
              <a:tabLst>
                <a:tab pos="730275" algn="l"/>
                <a:tab pos="730865" algn="l"/>
              </a:tabLst>
            </a:pPr>
            <a:r>
              <a:rPr sz="1578" spc="-60" dirty="0">
                <a:solidFill>
                  <a:srgbClr val="3F3F3F"/>
                </a:solidFill>
                <a:latin typeface="Trebuchet MS"/>
                <a:cs typeface="Trebuchet MS"/>
              </a:rPr>
              <a:t>C’est</a:t>
            </a:r>
            <a:r>
              <a:rPr sz="1578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88" dirty="0">
                <a:solidFill>
                  <a:srgbClr val="3F3F3F"/>
                </a:solidFill>
                <a:latin typeface="Trebuchet MS"/>
                <a:cs typeface="Trebuchet MS"/>
              </a:rPr>
              <a:t>l’endroit</a:t>
            </a:r>
            <a:r>
              <a:rPr sz="1578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14" dirty="0">
                <a:solidFill>
                  <a:srgbClr val="3F3F3F"/>
                </a:solidFill>
                <a:latin typeface="Trebuchet MS"/>
                <a:cs typeface="Trebuchet MS"/>
              </a:rPr>
              <a:t>où</a:t>
            </a:r>
            <a:r>
              <a:rPr sz="1578" spc="-65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32" dirty="0">
                <a:solidFill>
                  <a:srgbClr val="3F3F3F"/>
                </a:solidFill>
                <a:latin typeface="Trebuchet MS"/>
                <a:cs typeface="Trebuchet MS"/>
              </a:rPr>
              <a:t>Git</a:t>
            </a:r>
            <a:r>
              <a:rPr sz="1578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116" dirty="0">
                <a:solidFill>
                  <a:srgbClr val="3F3F3F"/>
                </a:solidFill>
                <a:latin typeface="Trebuchet MS"/>
                <a:cs typeface="Trebuchet MS"/>
              </a:rPr>
              <a:t>va</a:t>
            </a:r>
            <a:r>
              <a:rPr sz="1578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51" dirty="0">
                <a:solidFill>
                  <a:srgbClr val="3F3F3F"/>
                </a:solidFill>
                <a:latin typeface="Trebuchet MS"/>
                <a:cs typeface="Trebuchet MS"/>
              </a:rPr>
              <a:t>stocker</a:t>
            </a:r>
            <a:r>
              <a:rPr sz="1578" spc="-5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37" dirty="0">
                <a:solidFill>
                  <a:srgbClr val="3F3F3F"/>
                </a:solidFill>
                <a:latin typeface="Trebuchet MS"/>
                <a:cs typeface="Trebuchet MS"/>
              </a:rPr>
              <a:t>tous</a:t>
            </a:r>
            <a:r>
              <a:rPr sz="1578" spc="-70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56" dirty="0">
                <a:solidFill>
                  <a:srgbClr val="3F3F3F"/>
                </a:solidFill>
                <a:latin typeface="Trebuchet MS"/>
                <a:cs typeface="Trebuchet MS"/>
              </a:rPr>
              <a:t>ses</a:t>
            </a:r>
            <a:r>
              <a:rPr sz="1578" spc="-3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88" dirty="0">
                <a:solidFill>
                  <a:srgbClr val="3F3F3F"/>
                </a:solidFill>
                <a:latin typeface="Trebuchet MS"/>
                <a:cs typeface="Trebuchet MS"/>
              </a:rPr>
              <a:t>objets</a:t>
            </a:r>
            <a:r>
              <a:rPr sz="1578" spc="-5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232" dirty="0">
                <a:solidFill>
                  <a:srgbClr val="3F3F3F"/>
                </a:solidFill>
                <a:latin typeface="Trebuchet MS"/>
                <a:cs typeface="Trebuchet MS"/>
              </a:rPr>
              <a:t>:</a:t>
            </a:r>
            <a:r>
              <a:rPr sz="1578" spc="-204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70" dirty="0">
                <a:solidFill>
                  <a:srgbClr val="3F3F3F"/>
                </a:solidFill>
                <a:latin typeface="Trebuchet MS"/>
                <a:cs typeface="Trebuchet MS"/>
              </a:rPr>
              <a:t>versions,</a:t>
            </a:r>
            <a:r>
              <a:rPr sz="1578" spc="-223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88" dirty="0">
                <a:solidFill>
                  <a:srgbClr val="3F3F3F"/>
                </a:solidFill>
                <a:latin typeface="Trebuchet MS"/>
                <a:cs typeface="Trebuchet MS"/>
              </a:rPr>
              <a:t>branches,</a:t>
            </a:r>
            <a:r>
              <a:rPr sz="1578" spc="-23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9" dirty="0">
                <a:solidFill>
                  <a:srgbClr val="3F3F3F"/>
                </a:solidFill>
                <a:latin typeface="Trebuchet MS"/>
                <a:cs typeface="Trebuchet MS"/>
              </a:rPr>
              <a:t>tags…</a:t>
            </a:r>
            <a:endParaRPr sz="1578">
              <a:latin typeface="Trebuchet MS"/>
              <a:cs typeface="Trebuchet MS"/>
            </a:endParaRPr>
          </a:p>
          <a:p>
            <a:pPr marL="730275" lvl="1" indent="-357181">
              <a:spcBef>
                <a:spcPts val="316"/>
              </a:spcBef>
              <a:buClr>
                <a:srgbClr val="00236D"/>
              </a:buClr>
              <a:buFont typeface="Arial MT"/>
              <a:buChar char="•"/>
              <a:tabLst>
                <a:tab pos="730275" algn="l"/>
                <a:tab pos="730865" algn="l"/>
              </a:tabLst>
            </a:pPr>
            <a:r>
              <a:rPr sz="1578" spc="-79" dirty="0">
                <a:solidFill>
                  <a:srgbClr val="3F3F3F"/>
                </a:solidFill>
                <a:latin typeface="Trebuchet MS"/>
                <a:cs typeface="Trebuchet MS"/>
              </a:rPr>
              <a:t>Situé</a:t>
            </a:r>
            <a:r>
              <a:rPr sz="1578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79" dirty="0">
                <a:solidFill>
                  <a:srgbClr val="3F3F3F"/>
                </a:solidFill>
                <a:latin typeface="Trebuchet MS"/>
                <a:cs typeface="Trebuchet MS"/>
              </a:rPr>
              <a:t>dans</a:t>
            </a:r>
            <a:r>
              <a:rPr sz="1578" spc="-3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121" dirty="0">
                <a:solidFill>
                  <a:srgbClr val="3F3F3F"/>
                </a:solidFill>
                <a:latin typeface="Trebuchet MS"/>
                <a:cs typeface="Trebuchet MS"/>
              </a:rPr>
              <a:t>le</a:t>
            </a:r>
            <a:r>
              <a:rPr sz="1578" spc="-23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46" dirty="0">
                <a:solidFill>
                  <a:srgbClr val="3F3F3F"/>
                </a:solidFill>
                <a:latin typeface="Trebuchet MS"/>
                <a:cs typeface="Trebuchet MS"/>
              </a:rPr>
              <a:t>sous-répertoire</a:t>
            </a:r>
            <a:r>
              <a:rPr sz="1578" spc="-74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b="1" spc="-28" dirty="0">
                <a:solidFill>
                  <a:srgbClr val="B3B334"/>
                </a:solidFill>
                <a:latin typeface="Trebuchet MS"/>
                <a:cs typeface="Trebuchet MS"/>
              </a:rPr>
              <a:t>.git</a:t>
            </a:r>
            <a:r>
              <a:rPr sz="1578" b="1" spc="-46" dirty="0">
                <a:solidFill>
                  <a:srgbClr val="B3B334"/>
                </a:solidFill>
                <a:latin typeface="Trebuchet MS"/>
                <a:cs typeface="Trebuchet MS"/>
              </a:rPr>
              <a:t> </a:t>
            </a:r>
            <a:r>
              <a:rPr sz="1578" spc="-84" dirty="0">
                <a:solidFill>
                  <a:srgbClr val="3F3F3F"/>
                </a:solidFill>
                <a:latin typeface="Trebuchet MS"/>
                <a:cs typeface="Trebuchet MS"/>
              </a:rPr>
              <a:t>de</a:t>
            </a:r>
            <a:r>
              <a:rPr sz="1578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111" dirty="0">
                <a:solidFill>
                  <a:srgbClr val="3F3F3F"/>
                </a:solidFill>
                <a:latin typeface="Trebuchet MS"/>
                <a:cs typeface="Trebuchet MS"/>
              </a:rPr>
              <a:t>l’emplacement</a:t>
            </a:r>
            <a:r>
              <a:rPr sz="1578" spc="-3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23" dirty="0">
                <a:solidFill>
                  <a:srgbClr val="3F3F3F"/>
                </a:solidFill>
                <a:latin typeface="Trebuchet MS"/>
                <a:cs typeface="Trebuchet MS"/>
              </a:rPr>
              <a:t>ou</a:t>
            </a:r>
            <a:r>
              <a:rPr sz="1578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23" dirty="0">
                <a:solidFill>
                  <a:srgbClr val="3F3F3F"/>
                </a:solidFill>
                <a:latin typeface="Trebuchet MS"/>
                <a:cs typeface="Trebuchet MS"/>
              </a:rPr>
              <a:t>on</a:t>
            </a:r>
            <a:r>
              <a:rPr sz="1578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153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578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102" dirty="0">
                <a:solidFill>
                  <a:srgbClr val="3F3F3F"/>
                </a:solidFill>
                <a:latin typeface="Trebuchet MS"/>
                <a:cs typeface="Trebuchet MS"/>
              </a:rPr>
              <a:t>initialisé</a:t>
            </a:r>
            <a:r>
              <a:rPr sz="1578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111" dirty="0">
                <a:solidFill>
                  <a:srgbClr val="3F3F3F"/>
                </a:solidFill>
                <a:latin typeface="Trebuchet MS"/>
                <a:cs typeface="Trebuchet MS"/>
              </a:rPr>
              <a:t>le</a:t>
            </a:r>
            <a:r>
              <a:rPr sz="1578" spc="-5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60" dirty="0">
                <a:solidFill>
                  <a:srgbClr val="3F3F3F"/>
                </a:solidFill>
                <a:latin typeface="Trebuchet MS"/>
                <a:cs typeface="Trebuchet MS"/>
              </a:rPr>
              <a:t>dépôt</a:t>
            </a:r>
            <a:endParaRPr sz="1578">
              <a:latin typeface="Trebuchet MS"/>
              <a:cs typeface="Trebuchet MS"/>
            </a:endParaRPr>
          </a:p>
          <a:p>
            <a:pPr marL="730275" marR="4715" lvl="1" indent="-356591">
              <a:lnSpc>
                <a:spcPts val="1717"/>
              </a:lnSpc>
              <a:spcBef>
                <a:spcPts val="515"/>
              </a:spcBef>
              <a:buClr>
                <a:srgbClr val="00236D"/>
              </a:buClr>
              <a:buFont typeface="Arial MT"/>
              <a:buChar char="•"/>
              <a:tabLst>
                <a:tab pos="730275" algn="l"/>
                <a:tab pos="730865" algn="l"/>
              </a:tabLst>
            </a:pPr>
            <a:r>
              <a:rPr sz="1578" spc="-37" dirty="0">
                <a:solidFill>
                  <a:srgbClr val="3F3F3F"/>
                </a:solidFill>
                <a:latin typeface="Trebuchet MS"/>
                <a:cs typeface="Trebuchet MS"/>
              </a:rPr>
              <a:t>Organisé</a:t>
            </a:r>
            <a:r>
              <a:rPr sz="1578" spc="-23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70" dirty="0">
                <a:solidFill>
                  <a:srgbClr val="3F3F3F"/>
                </a:solidFill>
                <a:latin typeface="Trebuchet MS"/>
                <a:cs typeface="Trebuchet MS"/>
              </a:rPr>
              <a:t>comme</a:t>
            </a:r>
            <a:r>
              <a:rPr sz="1578" spc="23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70" dirty="0">
                <a:solidFill>
                  <a:srgbClr val="3F3F3F"/>
                </a:solidFill>
                <a:latin typeface="Trebuchet MS"/>
                <a:cs typeface="Trebuchet MS"/>
              </a:rPr>
              <a:t>un</a:t>
            </a:r>
            <a:r>
              <a:rPr sz="1578" spc="23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97" dirty="0">
                <a:solidFill>
                  <a:srgbClr val="3F3F3F"/>
                </a:solidFill>
                <a:latin typeface="Trebuchet MS"/>
                <a:cs typeface="Trebuchet MS"/>
              </a:rPr>
              <a:t>filesystem</a:t>
            </a:r>
            <a:r>
              <a:rPr sz="1578" spc="3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79" dirty="0">
                <a:solidFill>
                  <a:srgbClr val="3F3F3F"/>
                </a:solidFill>
                <a:latin typeface="Trebuchet MS"/>
                <a:cs typeface="Trebuchet MS"/>
              </a:rPr>
              <a:t>versionné,</a:t>
            </a:r>
            <a:r>
              <a:rPr sz="1578" spc="2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84" dirty="0">
                <a:solidFill>
                  <a:srgbClr val="3F3F3F"/>
                </a:solidFill>
                <a:latin typeface="Trebuchet MS"/>
                <a:cs typeface="Trebuchet MS"/>
              </a:rPr>
              <a:t>contenant</a:t>
            </a:r>
            <a:r>
              <a:rPr sz="1578" spc="3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111" dirty="0">
                <a:solidFill>
                  <a:srgbClr val="3F3F3F"/>
                </a:solidFill>
                <a:latin typeface="Trebuchet MS"/>
                <a:cs typeface="Trebuchet MS"/>
              </a:rPr>
              <a:t>l’intégralité</a:t>
            </a:r>
            <a:r>
              <a:rPr sz="1578" spc="51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65" dirty="0">
                <a:solidFill>
                  <a:srgbClr val="3F3F3F"/>
                </a:solidFill>
                <a:latin typeface="Trebuchet MS"/>
                <a:cs typeface="Trebuchet MS"/>
              </a:rPr>
              <a:t>des</a:t>
            </a:r>
            <a:r>
              <a:rPr sz="1578" spc="9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88" dirty="0">
                <a:solidFill>
                  <a:srgbClr val="3F3F3F"/>
                </a:solidFill>
                <a:latin typeface="Trebuchet MS"/>
                <a:cs typeface="Trebuchet MS"/>
              </a:rPr>
              <a:t>fichiers</a:t>
            </a:r>
            <a:r>
              <a:rPr sz="1578" spc="51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84" dirty="0">
                <a:solidFill>
                  <a:srgbClr val="3F3F3F"/>
                </a:solidFill>
                <a:latin typeface="Trebuchet MS"/>
                <a:cs typeface="Trebuchet MS"/>
              </a:rPr>
              <a:t>de</a:t>
            </a:r>
            <a:r>
              <a:rPr sz="1578" spc="23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97" dirty="0">
                <a:solidFill>
                  <a:srgbClr val="3F3F3F"/>
                </a:solidFill>
                <a:latin typeface="Trebuchet MS"/>
                <a:cs typeface="Trebuchet MS"/>
              </a:rPr>
              <a:t>chaque </a:t>
            </a:r>
            <a:r>
              <a:rPr sz="1578" spc="-464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56" dirty="0">
                <a:solidFill>
                  <a:srgbClr val="3F3F3F"/>
                </a:solidFill>
                <a:latin typeface="Trebuchet MS"/>
                <a:cs typeface="Trebuchet MS"/>
              </a:rPr>
              <a:t>version</a:t>
            </a:r>
            <a:r>
              <a:rPr sz="1578" spc="-70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42" dirty="0">
                <a:solidFill>
                  <a:srgbClr val="3F3F3F"/>
                </a:solidFill>
                <a:latin typeface="Trebuchet MS"/>
                <a:cs typeface="Trebuchet MS"/>
              </a:rPr>
              <a:t>(ou</a:t>
            </a:r>
            <a:r>
              <a:rPr sz="1578" spc="-3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74" dirty="0">
                <a:solidFill>
                  <a:srgbClr val="3F3F3F"/>
                </a:solidFill>
                <a:latin typeface="Trebuchet MS"/>
                <a:cs typeface="Trebuchet MS"/>
              </a:rPr>
              <a:t>commit)</a:t>
            </a:r>
            <a:endParaRPr sz="1578">
              <a:latin typeface="Trebuchet MS"/>
              <a:cs typeface="Trebuchet MS"/>
            </a:endParaRPr>
          </a:p>
          <a:p>
            <a:pPr marL="362485" indent="-351287">
              <a:spcBef>
                <a:spcPts val="1091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717" spc="-28" dirty="0">
                <a:solidFill>
                  <a:srgbClr val="3F3F3F"/>
                </a:solidFill>
                <a:latin typeface="Trebuchet MS"/>
                <a:cs typeface="Trebuchet MS"/>
              </a:rPr>
              <a:t>Comment </a:t>
            </a:r>
            <a:r>
              <a:rPr sz="1717" spc="-56" dirty="0">
                <a:solidFill>
                  <a:srgbClr val="3F3F3F"/>
                </a:solidFill>
                <a:latin typeface="Trebuchet MS"/>
                <a:cs typeface="Trebuchet MS"/>
              </a:rPr>
              <a:t>créer</a:t>
            </a:r>
            <a:r>
              <a:rPr sz="1717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65" dirty="0">
                <a:solidFill>
                  <a:srgbClr val="3F3F3F"/>
                </a:solidFill>
                <a:latin typeface="Trebuchet MS"/>
                <a:cs typeface="Trebuchet MS"/>
              </a:rPr>
              <a:t>un</a:t>
            </a:r>
            <a:r>
              <a:rPr sz="1717" spc="-3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65" dirty="0">
                <a:solidFill>
                  <a:srgbClr val="3F3F3F"/>
                </a:solidFill>
                <a:latin typeface="Trebuchet MS"/>
                <a:cs typeface="Trebuchet MS"/>
              </a:rPr>
              <a:t>dépôt</a:t>
            </a:r>
            <a:r>
              <a:rPr sz="1717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51" dirty="0">
                <a:solidFill>
                  <a:srgbClr val="3F3F3F"/>
                </a:solidFill>
                <a:latin typeface="Trebuchet MS"/>
                <a:cs typeface="Trebuchet MS"/>
              </a:rPr>
              <a:t>?</a:t>
            </a:r>
            <a:endParaRPr sz="1717">
              <a:latin typeface="Trebuchet MS"/>
              <a:cs typeface="Trebuchet MS"/>
            </a:endParaRPr>
          </a:p>
          <a:p>
            <a:pPr marL="737348" indent="-364254">
              <a:spcBef>
                <a:spcPts val="158"/>
              </a:spcBef>
              <a:buClr>
                <a:srgbClr val="001F60"/>
              </a:buClr>
              <a:buAutoNum type="arabicPeriod"/>
              <a:tabLst>
                <a:tab pos="737348" algn="l"/>
                <a:tab pos="737938" algn="l"/>
              </a:tabLst>
            </a:pPr>
            <a:r>
              <a:rPr sz="1578" spc="181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578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578" spc="-102" dirty="0">
                <a:solidFill>
                  <a:srgbClr val="3F3F3F"/>
                </a:solidFill>
                <a:latin typeface="Trebuchet MS"/>
                <a:cs typeface="Trebuchet MS"/>
              </a:rPr>
              <a:t>ée</a:t>
            </a:r>
            <a:r>
              <a:rPr sz="1578" spc="14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578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56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sz="1578" spc="-70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578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19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578" spc="-121" dirty="0">
                <a:solidFill>
                  <a:srgbClr val="3F3F3F"/>
                </a:solidFill>
                <a:latin typeface="Trebuchet MS"/>
                <a:cs typeface="Trebuchet MS"/>
              </a:rPr>
              <a:t>é</a:t>
            </a:r>
            <a:r>
              <a:rPr sz="1578" spc="-84" dirty="0">
                <a:solidFill>
                  <a:srgbClr val="3F3F3F"/>
                </a:solidFill>
                <a:latin typeface="Trebuchet MS"/>
                <a:cs typeface="Trebuchet MS"/>
              </a:rPr>
              <a:t>p</a:t>
            </a:r>
            <a:r>
              <a:rPr sz="1578" spc="-102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578" spc="51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578" spc="-88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578" spc="23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578" spc="-121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578" spc="-14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578" spc="-102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endParaRPr sz="1578">
              <a:latin typeface="Trebuchet MS"/>
              <a:cs typeface="Trebuchet MS"/>
            </a:endParaRPr>
          </a:p>
          <a:p>
            <a:pPr marL="737348" indent="-364254">
              <a:spcBef>
                <a:spcPts val="316"/>
              </a:spcBef>
              <a:buClr>
                <a:srgbClr val="001F60"/>
              </a:buClr>
              <a:buAutoNum type="arabicPeriod"/>
              <a:tabLst>
                <a:tab pos="737348" algn="l"/>
                <a:tab pos="737938" algn="l"/>
              </a:tabLst>
            </a:pPr>
            <a:r>
              <a:rPr sz="1578" spc="-46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578" spc="-102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578" spc="-14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84" dirty="0">
                <a:solidFill>
                  <a:srgbClr val="3F3F3F"/>
                </a:solidFill>
                <a:latin typeface="Trebuchet MS"/>
                <a:cs typeface="Trebuchet MS"/>
              </a:rPr>
              <a:t>p</a:t>
            </a:r>
            <a:r>
              <a:rPr sz="1578" spc="23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578" spc="-23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578" spc="-121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578" spc="-88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578" spc="-102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578" spc="23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578" spc="-70" dirty="0">
                <a:solidFill>
                  <a:srgbClr val="3F3F3F"/>
                </a:solidFill>
                <a:latin typeface="Trebuchet MS"/>
                <a:cs typeface="Trebuchet MS"/>
              </a:rPr>
              <a:t>nn</a:t>
            </a:r>
            <a:r>
              <a:rPr sz="1578" spc="-121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578" spc="14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578" spc="-74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56" dirty="0">
                <a:solidFill>
                  <a:srgbClr val="3F3F3F"/>
                </a:solidFill>
                <a:latin typeface="Trebuchet MS"/>
                <a:cs typeface="Trebuchet MS"/>
              </a:rPr>
              <a:t>d</a:t>
            </a:r>
            <a:r>
              <a:rPr sz="1578" spc="-121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578" spc="-70" dirty="0">
                <a:solidFill>
                  <a:srgbClr val="3F3F3F"/>
                </a:solidFill>
                <a:latin typeface="Trebuchet MS"/>
                <a:cs typeface="Trebuchet MS"/>
              </a:rPr>
              <a:t>d</a:t>
            </a:r>
            <a:r>
              <a:rPr sz="1578" spc="-149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578" spc="-70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578" spc="-28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endParaRPr sz="1578">
              <a:latin typeface="Trebuchet MS"/>
              <a:cs typeface="Trebuchet MS"/>
            </a:endParaRPr>
          </a:p>
          <a:p>
            <a:pPr marL="737348" indent="-364254">
              <a:spcBef>
                <a:spcPts val="311"/>
              </a:spcBef>
              <a:buClr>
                <a:srgbClr val="001F60"/>
              </a:buClr>
              <a:buAutoNum type="arabicPeriod"/>
              <a:tabLst>
                <a:tab pos="737348" algn="l"/>
                <a:tab pos="737938" algn="l"/>
              </a:tabLst>
            </a:pPr>
            <a:r>
              <a:rPr sz="1578" spc="-46" dirty="0">
                <a:solidFill>
                  <a:srgbClr val="3F3F3F"/>
                </a:solidFill>
                <a:latin typeface="Trebuchet MS"/>
                <a:cs typeface="Trebuchet MS"/>
              </a:rPr>
              <a:t>Déclarer</a:t>
            </a:r>
            <a:r>
              <a:rPr sz="1578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93" dirty="0">
                <a:solidFill>
                  <a:srgbClr val="3F3F3F"/>
                </a:solidFill>
                <a:latin typeface="Trebuchet MS"/>
                <a:cs typeface="Trebuchet MS"/>
              </a:rPr>
              <a:t>ce</a:t>
            </a:r>
            <a:r>
              <a:rPr sz="1578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51" dirty="0">
                <a:solidFill>
                  <a:srgbClr val="3F3F3F"/>
                </a:solidFill>
                <a:latin typeface="Trebuchet MS"/>
                <a:cs typeface="Trebuchet MS"/>
              </a:rPr>
              <a:t>répertoire</a:t>
            </a:r>
            <a:r>
              <a:rPr sz="1578" spc="-60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70" dirty="0">
                <a:solidFill>
                  <a:srgbClr val="3F3F3F"/>
                </a:solidFill>
                <a:latin typeface="Trebuchet MS"/>
                <a:cs typeface="Trebuchet MS"/>
              </a:rPr>
              <a:t>comme</a:t>
            </a:r>
            <a:r>
              <a:rPr sz="1578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70" dirty="0">
                <a:solidFill>
                  <a:srgbClr val="3F3F3F"/>
                </a:solidFill>
                <a:latin typeface="Trebuchet MS"/>
                <a:cs typeface="Trebuchet MS"/>
              </a:rPr>
              <a:t>un</a:t>
            </a:r>
            <a:r>
              <a:rPr sz="1578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65" dirty="0">
                <a:solidFill>
                  <a:srgbClr val="3F3F3F"/>
                </a:solidFill>
                <a:latin typeface="Trebuchet MS"/>
                <a:cs typeface="Trebuchet MS"/>
              </a:rPr>
              <a:t>dépôt</a:t>
            </a:r>
            <a:endParaRPr sz="1578">
              <a:latin typeface="Trebuchet MS"/>
              <a:cs typeface="Trebuchet MS"/>
            </a:endParaRPr>
          </a:p>
          <a:p>
            <a:pPr marL="362485" indent="-351287">
              <a:spcBef>
                <a:spcPts val="1118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717" spc="-97" dirty="0">
                <a:solidFill>
                  <a:srgbClr val="3F3F3F"/>
                </a:solidFill>
                <a:latin typeface="Trebuchet MS"/>
                <a:cs typeface="Trebuchet MS"/>
              </a:rPr>
              <a:t>Techniquement</a:t>
            </a:r>
            <a:endParaRPr sz="1717">
              <a:latin typeface="Trebuchet MS"/>
              <a:cs typeface="Trebuchet MS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1814165" y="4540848"/>
            <a:ext cx="4595074" cy="967817"/>
            <a:chOff x="1658111" y="4892040"/>
            <a:chExt cx="4950460" cy="1042669"/>
          </a:xfrm>
        </p:grpSpPr>
        <p:sp>
          <p:nvSpPr>
            <p:cNvPr id="11" name="object 11"/>
            <p:cNvSpPr/>
            <p:nvPr/>
          </p:nvSpPr>
          <p:spPr>
            <a:xfrm>
              <a:off x="1665731" y="4899660"/>
              <a:ext cx="4935220" cy="1028700"/>
            </a:xfrm>
            <a:custGeom>
              <a:avLst/>
              <a:gdLst/>
              <a:ahLst/>
              <a:cxnLst/>
              <a:rect l="l" t="t" r="r" b="b"/>
              <a:pathLst>
                <a:path w="4935220" h="1028700">
                  <a:moveTo>
                    <a:pt x="4934712" y="1028700"/>
                  </a:moveTo>
                  <a:lnTo>
                    <a:pt x="0" y="1028700"/>
                  </a:lnTo>
                  <a:lnTo>
                    <a:pt x="0" y="0"/>
                  </a:lnTo>
                  <a:lnTo>
                    <a:pt x="4934712" y="0"/>
                  </a:lnTo>
                  <a:lnTo>
                    <a:pt x="4934712" y="10287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12" name="object 12"/>
            <p:cNvSpPr/>
            <p:nvPr/>
          </p:nvSpPr>
          <p:spPr>
            <a:xfrm>
              <a:off x="1658111" y="4892040"/>
              <a:ext cx="4950460" cy="1042669"/>
            </a:xfrm>
            <a:custGeom>
              <a:avLst/>
              <a:gdLst/>
              <a:ahLst/>
              <a:cxnLst/>
              <a:rect l="l" t="t" r="r" b="b"/>
              <a:pathLst>
                <a:path w="4950459" h="1042670">
                  <a:moveTo>
                    <a:pt x="4946904" y="1042416"/>
                  </a:moveTo>
                  <a:lnTo>
                    <a:pt x="4572" y="1042416"/>
                  </a:lnTo>
                  <a:lnTo>
                    <a:pt x="0" y="1039368"/>
                  </a:lnTo>
                  <a:lnTo>
                    <a:pt x="0" y="3048"/>
                  </a:lnTo>
                  <a:lnTo>
                    <a:pt x="4572" y="0"/>
                  </a:lnTo>
                  <a:lnTo>
                    <a:pt x="4946904" y="0"/>
                  </a:lnTo>
                  <a:lnTo>
                    <a:pt x="4949952" y="3048"/>
                  </a:lnTo>
                  <a:lnTo>
                    <a:pt x="4949952" y="7620"/>
                  </a:lnTo>
                  <a:lnTo>
                    <a:pt x="15240" y="7620"/>
                  </a:lnTo>
                  <a:lnTo>
                    <a:pt x="7620" y="13716"/>
                  </a:lnTo>
                  <a:lnTo>
                    <a:pt x="15240" y="13716"/>
                  </a:lnTo>
                  <a:lnTo>
                    <a:pt x="15240" y="1028700"/>
                  </a:lnTo>
                  <a:lnTo>
                    <a:pt x="7620" y="1028700"/>
                  </a:lnTo>
                  <a:lnTo>
                    <a:pt x="15240" y="1036320"/>
                  </a:lnTo>
                  <a:lnTo>
                    <a:pt x="4949952" y="1036320"/>
                  </a:lnTo>
                  <a:lnTo>
                    <a:pt x="4949952" y="1039368"/>
                  </a:lnTo>
                  <a:lnTo>
                    <a:pt x="4946904" y="1042416"/>
                  </a:lnTo>
                  <a:close/>
                </a:path>
                <a:path w="4950459" h="1042670">
                  <a:moveTo>
                    <a:pt x="15240" y="13716"/>
                  </a:moveTo>
                  <a:lnTo>
                    <a:pt x="7620" y="13716"/>
                  </a:lnTo>
                  <a:lnTo>
                    <a:pt x="15240" y="7620"/>
                  </a:lnTo>
                  <a:lnTo>
                    <a:pt x="15240" y="13716"/>
                  </a:lnTo>
                  <a:close/>
                </a:path>
                <a:path w="4950459" h="1042670">
                  <a:moveTo>
                    <a:pt x="4936236" y="13716"/>
                  </a:moveTo>
                  <a:lnTo>
                    <a:pt x="15240" y="13716"/>
                  </a:lnTo>
                  <a:lnTo>
                    <a:pt x="15240" y="7620"/>
                  </a:lnTo>
                  <a:lnTo>
                    <a:pt x="4936236" y="7620"/>
                  </a:lnTo>
                  <a:lnTo>
                    <a:pt x="4936236" y="13716"/>
                  </a:lnTo>
                  <a:close/>
                </a:path>
                <a:path w="4950459" h="1042670">
                  <a:moveTo>
                    <a:pt x="4936236" y="1036320"/>
                  </a:moveTo>
                  <a:lnTo>
                    <a:pt x="4936236" y="7620"/>
                  </a:lnTo>
                  <a:lnTo>
                    <a:pt x="4942332" y="13716"/>
                  </a:lnTo>
                  <a:lnTo>
                    <a:pt x="4949952" y="13716"/>
                  </a:lnTo>
                  <a:lnTo>
                    <a:pt x="4949952" y="1028700"/>
                  </a:lnTo>
                  <a:lnTo>
                    <a:pt x="4942332" y="1028700"/>
                  </a:lnTo>
                  <a:lnTo>
                    <a:pt x="4936236" y="1036320"/>
                  </a:lnTo>
                  <a:close/>
                </a:path>
                <a:path w="4950459" h="1042670">
                  <a:moveTo>
                    <a:pt x="4949952" y="13716"/>
                  </a:moveTo>
                  <a:lnTo>
                    <a:pt x="4942332" y="13716"/>
                  </a:lnTo>
                  <a:lnTo>
                    <a:pt x="4936236" y="7620"/>
                  </a:lnTo>
                  <a:lnTo>
                    <a:pt x="4949952" y="7620"/>
                  </a:lnTo>
                  <a:lnTo>
                    <a:pt x="4949952" y="13716"/>
                  </a:lnTo>
                  <a:close/>
                </a:path>
                <a:path w="4950459" h="1042670">
                  <a:moveTo>
                    <a:pt x="15240" y="1036320"/>
                  </a:moveTo>
                  <a:lnTo>
                    <a:pt x="7620" y="1028700"/>
                  </a:lnTo>
                  <a:lnTo>
                    <a:pt x="15240" y="1028700"/>
                  </a:lnTo>
                  <a:lnTo>
                    <a:pt x="15240" y="1036320"/>
                  </a:lnTo>
                  <a:close/>
                </a:path>
                <a:path w="4950459" h="1042670">
                  <a:moveTo>
                    <a:pt x="4936236" y="1036320"/>
                  </a:moveTo>
                  <a:lnTo>
                    <a:pt x="15240" y="1036320"/>
                  </a:lnTo>
                  <a:lnTo>
                    <a:pt x="15240" y="1028700"/>
                  </a:lnTo>
                  <a:lnTo>
                    <a:pt x="4936236" y="1028700"/>
                  </a:lnTo>
                  <a:lnTo>
                    <a:pt x="4936236" y="1036320"/>
                  </a:lnTo>
                  <a:close/>
                </a:path>
                <a:path w="4950459" h="1042670">
                  <a:moveTo>
                    <a:pt x="4949952" y="1036320"/>
                  </a:moveTo>
                  <a:lnTo>
                    <a:pt x="4936236" y="1036320"/>
                  </a:lnTo>
                  <a:lnTo>
                    <a:pt x="4942332" y="1028700"/>
                  </a:lnTo>
                  <a:lnTo>
                    <a:pt x="4949952" y="1028700"/>
                  </a:lnTo>
                  <a:lnTo>
                    <a:pt x="4949952" y="1036320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1821239" y="4547921"/>
            <a:ext cx="4580928" cy="880030"/>
          </a:xfrm>
          <a:prstGeom prst="rect">
            <a:avLst/>
          </a:prstGeom>
        </p:spPr>
        <p:txBody>
          <a:bodyPr vert="horz" wrap="square" lIns="0" tIns="95485" rIns="0" bIns="0" rtlCol="0">
            <a:spAutoFit/>
          </a:bodyPr>
          <a:lstStyle/>
          <a:p>
            <a:pPr marL="223385" indent="-150888">
              <a:spcBef>
                <a:spcPts val="752"/>
              </a:spcBef>
              <a:buChar char="&gt;"/>
              <a:tabLst>
                <a:tab pos="223975" algn="l"/>
              </a:tabLst>
            </a:pPr>
            <a:r>
              <a:rPr sz="1253" b="1" dirty="0">
                <a:latin typeface="Times New Roman"/>
                <a:cs typeface="Times New Roman"/>
              </a:rPr>
              <a:t>mkdir</a:t>
            </a:r>
            <a:r>
              <a:rPr sz="1253" b="1" spc="-9" dirty="0">
                <a:latin typeface="Times New Roman"/>
                <a:cs typeface="Times New Roman"/>
              </a:rPr>
              <a:t> </a:t>
            </a:r>
            <a:r>
              <a:rPr sz="1253" b="1" spc="28" dirty="0">
                <a:latin typeface="Times New Roman"/>
                <a:cs typeface="Times New Roman"/>
              </a:rPr>
              <a:t>firstGit</a:t>
            </a:r>
            <a:endParaRPr sz="1253">
              <a:latin typeface="Times New Roman"/>
              <a:cs typeface="Times New Roman"/>
            </a:endParaRPr>
          </a:p>
          <a:p>
            <a:pPr marL="223385" indent="-150888">
              <a:spcBef>
                <a:spcPts val="789"/>
              </a:spcBef>
              <a:buChar char="&gt;"/>
              <a:tabLst>
                <a:tab pos="223975" algn="l"/>
              </a:tabLst>
            </a:pPr>
            <a:r>
              <a:rPr sz="1253" b="1" spc="14" dirty="0">
                <a:latin typeface="Times New Roman"/>
                <a:cs typeface="Times New Roman"/>
              </a:rPr>
              <a:t>cd</a:t>
            </a:r>
            <a:r>
              <a:rPr sz="1253" b="1" spc="9" dirty="0">
                <a:latin typeface="Times New Roman"/>
                <a:cs typeface="Times New Roman"/>
              </a:rPr>
              <a:t> </a:t>
            </a:r>
            <a:r>
              <a:rPr sz="1253" b="1" spc="28" dirty="0">
                <a:latin typeface="Times New Roman"/>
                <a:cs typeface="Times New Roman"/>
              </a:rPr>
              <a:t>firstGit</a:t>
            </a:r>
            <a:endParaRPr sz="1253">
              <a:latin typeface="Times New Roman"/>
              <a:cs typeface="Times New Roman"/>
            </a:endParaRPr>
          </a:p>
          <a:p>
            <a:pPr marL="223385" indent="-150888">
              <a:spcBef>
                <a:spcPts val="780"/>
              </a:spcBef>
              <a:buChar char="&gt;"/>
              <a:tabLst>
                <a:tab pos="223975" algn="l"/>
              </a:tabLst>
            </a:pP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spc="-5" dirty="0">
                <a:latin typeface="Times New Roman"/>
                <a:cs typeface="Times New Roman"/>
              </a:rPr>
              <a:t> </a:t>
            </a:r>
            <a:r>
              <a:rPr sz="1253" b="1" spc="28" dirty="0">
                <a:latin typeface="Times New Roman"/>
                <a:cs typeface="Times New Roman"/>
              </a:rPr>
              <a:t>init</a:t>
            </a:r>
            <a:endParaRPr sz="1253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9206446" y="6067142"/>
            <a:ext cx="157963" cy="1154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788">
              <a:lnSpc>
                <a:spcPts val="914"/>
              </a:lnSpc>
            </a:pPr>
            <a:r>
              <a:rPr sz="835" spc="9" dirty="0">
                <a:solidFill>
                  <a:srgbClr val="FFFFFF"/>
                </a:solidFill>
                <a:latin typeface="Calibri"/>
                <a:cs typeface="Calibri"/>
              </a:rPr>
              <a:t>22</a:t>
            </a:r>
            <a:endParaRPr sz="835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29611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424647" y="814397"/>
            <a:ext cx="3278911" cy="462494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2924" spc="-56" dirty="0">
                <a:latin typeface="Calibri"/>
                <a:cs typeface="Calibri"/>
              </a:rPr>
              <a:t>C</a:t>
            </a:r>
            <a:r>
              <a:rPr sz="2924" spc="-106" dirty="0">
                <a:latin typeface="Calibri"/>
                <a:cs typeface="Calibri"/>
              </a:rPr>
              <a:t>r</a:t>
            </a:r>
            <a:r>
              <a:rPr sz="2924" spc="-102" dirty="0">
                <a:latin typeface="Calibri"/>
                <a:cs typeface="Calibri"/>
              </a:rPr>
              <a:t>ée</a:t>
            </a:r>
            <a:r>
              <a:rPr sz="2924" spc="-32" dirty="0">
                <a:latin typeface="Calibri"/>
                <a:cs typeface="Calibri"/>
              </a:rPr>
              <a:t>r</a:t>
            </a:r>
            <a:r>
              <a:rPr sz="2924" spc="-149" dirty="0">
                <a:latin typeface="Calibri"/>
                <a:cs typeface="Calibri"/>
              </a:rPr>
              <a:t> </a:t>
            </a:r>
            <a:r>
              <a:rPr sz="2924" spc="-111" dirty="0">
                <a:latin typeface="Calibri"/>
                <a:cs typeface="Calibri"/>
              </a:rPr>
              <a:t>u</a:t>
            </a:r>
            <a:r>
              <a:rPr sz="2924" spc="-51" dirty="0">
                <a:latin typeface="Calibri"/>
                <a:cs typeface="Calibri"/>
              </a:rPr>
              <a:t>n</a:t>
            </a:r>
            <a:r>
              <a:rPr sz="2924" spc="-135" dirty="0">
                <a:latin typeface="Calibri"/>
                <a:cs typeface="Calibri"/>
              </a:rPr>
              <a:t> </a:t>
            </a:r>
            <a:r>
              <a:rPr sz="2924" spc="-213" dirty="0">
                <a:latin typeface="Calibri"/>
                <a:cs typeface="Calibri"/>
              </a:rPr>
              <a:t>R</a:t>
            </a:r>
            <a:r>
              <a:rPr sz="2924" spc="-70" dirty="0">
                <a:latin typeface="Calibri"/>
                <a:cs typeface="Calibri"/>
              </a:rPr>
              <a:t>e</a:t>
            </a:r>
            <a:r>
              <a:rPr sz="2924" spc="-139" dirty="0">
                <a:latin typeface="Calibri"/>
                <a:cs typeface="Calibri"/>
              </a:rPr>
              <a:t>p</a:t>
            </a:r>
            <a:r>
              <a:rPr sz="2924" spc="-84" dirty="0">
                <a:latin typeface="Calibri"/>
                <a:cs typeface="Calibri"/>
              </a:rPr>
              <a:t>o</a:t>
            </a:r>
            <a:r>
              <a:rPr sz="2924" spc="-88" dirty="0">
                <a:latin typeface="Calibri"/>
                <a:cs typeface="Calibri"/>
              </a:rPr>
              <a:t>s</a:t>
            </a:r>
            <a:r>
              <a:rPr sz="2924" spc="-139" dirty="0">
                <a:latin typeface="Calibri"/>
                <a:cs typeface="Calibri"/>
              </a:rPr>
              <a:t>i</a:t>
            </a:r>
            <a:r>
              <a:rPr sz="2924" spc="-167" dirty="0">
                <a:latin typeface="Calibri"/>
                <a:cs typeface="Calibri"/>
              </a:rPr>
              <a:t>t</a:t>
            </a:r>
            <a:r>
              <a:rPr sz="2924" spc="-111" dirty="0">
                <a:latin typeface="Calibri"/>
                <a:cs typeface="Calibri"/>
              </a:rPr>
              <a:t>o</a:t>
            </a:r>
            <a:r>
              <a:rPr sz="2924" spc="-79" dirty="0">
                <a:latin typeface="Calibri"/>
                <a:cs typeface="Calibri"/>
              </a:rPr>
              <a:t>r</a:t>
            </a:r>
            <a:r>
              <a:rPr sz="2924" spc="-97" dirty="0">
                <a:latin typeface="Calibri"/>
                <a:cs typeface="Calibri"/>
              </a:rPr>
              <a:t>y</a:t>
            </a:r>
            <a:r>
              <a:rPr sz="2924" spc="-139" dirty="0">
                <a:latin typeface="Calibri"/>
                <a:cs typeface="Calibri"/>
              </a:rPr>
              <a:t> </a:t>
            </a:r>
            <a:r>
              <a:rPr sz="2924" spc="-70" dirty="0">
                <a:latin typeface="Calibri"/>
                <a:cs typeface="Calibri"/>
              </a:rPr>
              <a:t>g</a:t>
            </a:r>
            <a:r>
              <a:rPr sz="2924" spc="-139" dirty="0">
                <a:latin typeface="Calibri"/>
                <a:cs typeface="Calibri"/>
              </a:rPr>
              <a:t>i</a:t>
            </a:r>
            <a:r>
              <a:rPr sz="2924" spc="-51" dirty="0">
                <a:latin typeface="Calibri"/>
                <a:cs typeface="Calibri"/>
              </a:rPr>
              <a:t>t</a:t>
            </a:r>
            <a:endParaRPr sz="2924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05079" y="1476372"/>
            <a:ext cx="2977132" cy="279714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362485" indent="-351287">
              <a:spcBef>
                <a:spcPts val="121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717" spc="-56" dirty="0">
                <a:solidFill>
                  <a:srgbClr val="3F3F3F"/>
                </a:solidFill>
                <a:latin typeface="Trebuchet MS"/>
                <a:cs typeface="Trebuchet MS"/>
              </a:rPr>
              <a:t>Configuration</a:t>
            </a:r>
            <a:r>
              <a:rPr sz="1717" spc="-3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65" dirty="0">
                <a:solidFill>
                  <a:srgbClr val="3F3F3F"/>
                </a:solidFill>
                <a:latin typeface="Trebuchet MS"/>
                <a:cs typeface="Trebuchet MS"/>
              </a:rPr>
              <a:t>du</a:t>
            </a:r>
            <a:r>
              <a:rPr sz="1717" spc="-3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70" dirty="0">
                <a:solidFill>
                  <a:srgbClr val="3F3F3F"/>
                </a:solidFill>
                <a:latin typeface="Trebuchet MS"/>
                <a:cs typeface="Trebuchet MS"/>
              </a:rPr>
              <a:t>compte</a:t>
            </a:r>
            <a:r>
              <a:rPr sz="1717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b="1" spc="19" dirty="0">
                <a:solidFill>
                  <a:srgbClr val="3F3F3F"/>
                </a:solidFill>
                <a:latin typeface="Trebuchet MS"/>
                <a:cs typeface="Trebuchet MS"/>
              </a:rPr>
              <a:t>git</a:t>
            </a:r>
            <a:endParaRPr sz="1717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05079" y="2907925"/>
            <a:ext cx="6198871" cy="279714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362485" indent="-351287">
              <a:spcBef>
                <a:spcPts val="121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717" spc="-28" dirty="0">
                <a:solidFill>
                  <a:srgbClr val="3F3F3F"/>
                </a:solidFill>
                <a:latin typeface="Trebuchet MS"/>
                <a:cs typeface="Trebuchet MS"/>
              </a:rPr>
              <a:t>Pour</a:t>
            </a:r>
            <a:r>
              <a:rPr sz="1717" spc="-19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88" dirty="0">
                <a:solidFill>
                  <a:srgbClr val="3F3F3F"/>
                </a:solidFill>
                <a:latin typeface="Trebuchet MS"/>
                <a:cs typeface="Trebuchet MS"/>
              </a:rPr>
              <a:t>désactiver</a:t>
            </a:r>
            <a:r>
              <a:rPr sz="1717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153" dirty="0">
                <a:solidFill>
                  <a:srgbClr val="3F3F3F"/>
                </a:solidFill>
                <a:latin typeface="Trebuchet MS"/>
                <a:cs typeface="Trebuchet MS"/>
              </a:rPr>
              <a:t>la</a:t>
            </a:r>
            <a:r>
              <a:rPr sz="1717" spc="-19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51" dirty="0">
                <a:solidFill>
                  <a:srgbClr val="3F3F3F"/>
                </a:solidFill>
                <a:latin typeface="Trebuchet MS"/>
                <a:cs typeface="Trebuchet MS"/>
              </a:rPr>
              <a:t>coloration</a:t>
            </a:r>
            <a:r>
              <a:rPr sz="1717" spc="-23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79" dirty="0">
                <a:solidFill>
                  <a:srgbClr val="3F3F3F"/>
                </a:solidFill>
                <a:latin typeface="Trebuchet MS"/>
                <a:cs typeface="Trebuchet MS"/>
              </a:rPr>
              <a:t>dans</a:t>
            </a:r>
            <a:r>
              <a:rPr sz="1717" spc="-3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153" dirty="0">
                <a:solidFill>
                  <a:srgbClr val="3F3F3F"/>
                </a:solidFill>
                <a:latin typeface="Trebuchet MS"/>
                <a:cs typeface="Trebuchet MS"/>
              </a:rPr>
              <a:t>la</a:t>
            </a:r>
            <a:r>
              <a:rPr sz="171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46" dirty="0">
                <a:solidFill>
                  <a:srgbClr val="3F3F3F"/>
                </a:solidFill>
                <a:latin typeface="Trebuchet MS"/>
                <a:cs typeface="Trebuchet MS"/>
              </a:rPr>
              <a:t>console</a:t>
            </a:r>
            <a:r>
              <a:rPr sz="1717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74" dirty="0">
                <a:solidFill>
                  <a:srgbClr val="3F3F3F"/>
                </a:solidFill>
                <a:latin typeface="Trebuchet MS"/>
                <a:cs typeface="Trebuchet MS"/>
              </a:rPr>
              <a:t>(par</a:t>
            </a:r>
            <a:r>
              <a:rPr sz="1717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116" dirty="0">
                <a:solidFill>
                  <a:srgbClr val="3F3F3F"/>
                </a:solidFill>
                <a:latin typeface="Trebuchet MS"/>
                <a:cs typeface="Trebuchet MS"/>
              </a:rPr>
              <a:t>défaut</a:t>
            </a:r>
            <a:r>
              <a:rPr sz="1717" spc="-3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102" dirty="0">
                <a:solidFill>
                  <a:srgbClr val="3F3F3F"/>
                </a:solidFill>
                <a:latin typeface="Trebuchet MS"/>
                <a:cs typeface="Trebuchet MS"/>
              </a:rPr>
              <a:t>activée)</a:t>
            </a:r>
            <a:endParaRPr sz="1717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05078" y="3981618"/>
            <a:ext cx="6592010" cy="279714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362485" indent="-351287">
              <a:spcBef>
                <a:spcPts val="121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717" spc="-125" dirty="0">
                <a:solidFill>
                  <a:srgbClr val="3F3F3F"/>
                </a:solidFill>
                <a:latin typeface="Trebuchet MS"/>
                <a:cs typeface="Trebuchet MS"/>
              </a:rPr>
              <a:t>P</a:t>
            </a:r>
            <a:r>
              <a:rPr sz="1717" spc="56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717" spc="-65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sz="1717" spc="23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717" spc="-23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88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717" spc="37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717" spc="-65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717" spc="-19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717" spc="-65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sz="1717" spc="-125" dirty="0">
                <a:solidFill>
                  <a:srgbClr val="3F3F3F"/>
                </a:solidFill>
                <a:latin typeface="Trebuchet MS"/>
                <a:cs typeface="Trebuchet MS"/>
              </a:rPr>
              <a:t>l</a:t>
            </a:r>
            <a:r>
              <a:rPr sz="1717" spc="-111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717" spc="-121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717" spc="23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717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125" dirty="0">
                <a:solidFill>
                  <a:srgbClr val="3F3F3F"/>
                </a:solidFill>
                <a:latin typeface="Trebuchet MS"/>
                <a:cs typeface="Trebuchet MS"/>
              </a:rPr>
              <a:t>l</a:t>
            </a:r>
            <a:r>
              <a:rPr sz="1717" spc="-158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717" spc="-23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144" dirty="0">
                <a:solidFill>
                  <a:srgbClr val="3F3F3F"/>
                </a:solidFill>
                <a:latin typeface="Trebuchet MS"/>
                <a:cs typeface="Trebuchet MS"/>
              </a:rPr>
              <a:t>l</a:t>
            </a:r>
            <a:r>
              <a:rPr sz="1717" spc="-106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717" spc="-32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717" spc="-111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717" spc="-102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717" spc="-9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70" dirty="0">
                <a:solidFill>
                  <a:srgbClr val="3F3F3F"/>
                </a:solidFill>
                <a:latin typeface="Trebuchet MS"/>
                <a:cs typeface="Trebuchet MS"/>
              </a:rPr>
              <a:t>d</a:t>
            </a:r>
            <a:r>
              <a:rPr sz="1717" spc="-102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717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88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717" spc="56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717" spc="-65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717" spc="-200" dirty="0">
                <a:solidFill>
                  <a:srgbClr val="3F3F3F"/>
                </a:solidFill>
                <a:latin typeface="Trebuchet MS"/>
                <a:cs typeface="Trebuchet MS"/>
              </a:rPr>
              <a:t>f</a:t>
            </a:r>
            <a:r>
              <a:rPr sz="1717" spc="-125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717" spc="-111" dirty="0">
                <a:solidFill>
                  <a:srgbClr val="3F3F3F"/>
                </a:solidFill>
                <a:latin typeface="Trebuchet MS"/>
                <a:cs typeface="Trebuchet MS"/>
              </a:rPr>
              <a:t>g</a:t>
            </a:r>
            <a:r>
              <a:rPr sz="1717" spc="-65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sz="1717" spc="28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717" spc="-172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717" spc="-93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717" spc="-125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717" spc="56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717" spc="-65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717" spc="-23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717" spc="-5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79" dirty="0">
                <a:solidFill>
                  <a:srgbClr val="3F3F3F"/>
                </a:solidFill>
                <a:latin typeface="Trebuchet MS"/>
                <a:cs typeface="Trebuchet MS"/>
              </a:rPr>
              <a:t>(</a:t>
            </a:r>
            <a:r>
              <a:rPr sz="1717" spc="-102" dirty="0">
                <a:solidFill>
                  <a:srgbClr val="3F3F3F"/>
                </a:solidFill>
                <a:latin typeface="Trebuchet MS"/>
                <a:cs typeface="Trebuchet MS"/>
              </a:rPr>
              <a:t>et</a:t>
            </a:r>
            <a:r>
              <a:rPr sz="1717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79" dirty="0">
                <a:solidFill>
                  <a:srgbClr val="3F3F3F"/>
                </a:solidFill>
                <a:latin typeface="Trebuchet MS"/>
                <a:cs typeface="Trebuchet MS"/>
              </a:rPr>
              <a:t>v</a:t>
            </a:r>
            <a:r>
              <a:rPr sz="1717" spc="-102" dirty="0">
                <a:solidFill>
                  <a:srgbClr val="3F3F3F"/>
                </a:solidFill>
                <a:latin typeface="Trebuchet MS"/>
                <a:cs typeface="Trebuchet MS"/>
              </a:rPr>
              <a:t>é</a:t>
            </a:r>
            <a:r>
              <a:rPr sz="1717" spc="28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717" spc="-125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717" spc="-200" dirty="0">
                <a:solidFill>
                  <a:srgbClr val="3F3F3F"/>
                </a:solidFill>
                <a:latin typeface="Trebuchet MS"/>
                <a:cs typeface="Trebuchet MS"/>
              </a:rPr>
              <a:t>f</a:t>
            </a:r>
            <a:r>
              <a:rPr sz="1717" spc="-106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717" spc="-121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717" spc="23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717" spc="-5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144" dirty="0">
                <a:solidFill>
                  <a:srgbClr val="3F3F3F"/>
                </a:solidFill>
                <a:latin typeface="Trebuchet MS"/>
                <a:cs typeface="Trebuchet MS"/>
              </a:rPr>
              <a:t>l</a:t>
            </a:r>
            <a:r>
              <a:rPr sz="1717" spc="-102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717" spc="-23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717" spc="-19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84" dirty="0">
                <a:solidFill>
                  <a:srgbClr val="3F3F3F"/>
                </a:solidFill>
                <a:latin typeface="Trebuchet MS"/>
                <a:cs typeface="Trebuchet MS"/>
              </a:rPr>
              <a:t>m</a:t>
            </a:r>
            <a:r>
              <a:rPr sz="1717" spc="37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717" spc="-70" dirty="0">
                <a:solidFill>
                  <a:srgbClr val="3F3F3F"/>
                </a:solidFill>
                <a:latin typeface="Trebuchet MS"/>
                <a:cs typeface="Trebuchet MS"/>
              </a:rPr>
              <a:t>d</a:t>
            </a:r>
            <a:r>
              <a:rPr sz="1717" spc="-106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717" spc="-200" dirty="0">
                <a:solidFill>
                  <a:srgbClr val="3F3F3F"/>
                </a:solidFill>
                <a:latin typeface="Trebuchet MS"/>
                <a:cs typeface="Trebuchet MS"/>
              </a:rPr>
              <a:t>f</a:t>
            </a:r>
            <a:r>
              <a:rPr sz="1717" spc="-106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717" spc="-102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717" spc="-153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717" spc="-111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717" spc="-106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717" spc="37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717" spc="-51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717" spc="-32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717" spc="-70" dirty="0">
                <a:solidFill>
                  <a:srgbClr val="3F3F3F"/>
                </a:solidFill>
                <a:latin typeface="Trebuchet MS"/>
                <a:cs typeface="Trebuchet MS"/>
              </a:rPr>
              <a:t>)</a:t>
            </a:r>
            <a:endParaRPr sz="1717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05079" y="5055310"/>
            <a:ext cx="5305319" cy="279714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362485" indent="-351287">
              <a:spcBef>
                <a:spcPts val="121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717" spc="-28" dirty="0">
                <a:solidFill>
                  <a:srgbClr val="3F3F3F"/>
                </a:solidFill>
                <a:latin typeface="Trebuchet MS"/>
                <a:cs typeface="Trebuchet MS"/>
              </a:rPr>
              <a:t>Pour</a:t>
            </a:r>
            <a:r>
              <a:rPr sz="1717" spc="-23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84" dirty="0">
                <a:solidFill>
                  <a:srgbClr val="3F3F3F"/>
                </a:solidFill>
                <a:latin typeface="Trebuchet MS"/>
                <a:cs typeface="Trebuchet MS"/>
              </a:rPr>
              <a:t>vérifier</a:t>
            </a:r>
            <a:r>
              <a:rPr sz="1717" spc="-19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144" dirty="0">
                <a:solidFill>
                  <a:srgbClr val="3F3F3F"/>
                </a:solidFill>
                <a:latin typeface="Trebuchet MS"/>
                <a:cs typeface="Trebuchet MS"/>
              </a:rPr>
              <a:t>la</a:t>
            </a:r>
            <a:r>
              <a:rPr sz="1717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84" dirty="0">
                <a:solidFill>
                  <a:srgbClr val="3F3F3F"/>
                </a:solidFill>
                <a:latin typeface="Trebuchet MS"/>
                <a:cs typeface="Trebuchet MS"/>
              </a:rPr>
              <a:t>valeur</a:t>
            </a:r>
            <a:r>
              <a:rPr sz="1717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111" dirty="0">
                <a:solidFill>
                  <a:srgbClr val="3F3F3F"/>
                </a:solidFill>
                <a:latin typeface="Trebuchet MS"/>
                <a:cs typeface="Trebuchet MS"/>
              </a:rPr>
              <a:t>d’une</a:t>
            </a:r>
            <a:r>
              <a:rPr sz="1717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60" dirty="0">
                <a:solidFill>
                  <a:srgbClr val="3F3F3F"/>
                </a:solidFill>
                <a:latin typeface="Trebuchet MS"/>
                <a:cs typeface="Trebuchet MS"/>
              </a:rPr>
              <a:t>propriété</a:t>
            </a:r>
            <a:r>
              <a:rPr sz="1717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84" dirty="0">
                <a:solidFill>
                  <a:srgbClr val="3F3F3F"/>
                </a:solidFill>
                <a:latin typeface="Trebuchet MS"/>
                <a:cs typeface="Trebuchet MS"/>
              </a:rPr>
              <a:t>de</a:t>
            </a:r>
            <a:r>
              <a:rPr sz="1717" spc="-23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79" dirty="0">
                <a:solidFill>
                  <a:srgbClr val="3F3F3F"/>
                </a:solidFill>
                <a:latin typeface="Trebuchet MS"/>
                <a:cs typeface="Trebuchet MS"/>
              </a:rPr>
              <a:t>configuration</a:t>
            </a:r>
            <a:endParaRPr sz="1717">
              <a:latin typeface="Trebuchet MS"/>
              <a:cs typeface="Trebuchet MS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1623196" y="1899800"/>
            <a:ext cx="4651658" cy="673701"/>
            <a:chOff x="1452372" y="2046732"/>
            <a:chExt cx="5011420" cy="725805"/>
          </a:xfrm>
        </p:grpSpPr>
        <p:sp>
          <p:nvSpPr>
            <p:cNvPr id="16" name="object 16"/>
            <p:cNvSpPr/>
            <p:nvPr/>
          </p:nvSpPr>
          <p:spPr>
            <a:xfrm>
              <a:off x="1459992" y="2052828"/>
              <a:ext cx="4997450" cy="711835"/>
            </a:xfrm>
            <a:custGeom>
              <a:avLst/>
              <a:gdLst/>
              <a:ahLst/>
              <a:cxnLst/>
              <a:rect l="l" t="t" r="r" b="b"/>
              <a:pathLst>
                <a:path w="4997450" h="711835">
                  <a:moveTo>
                    <a:pt x="4997195" y="711707"/>
                  </a:moveTo>
                  <a:lnTo>
                    <a:pt x="0" y="711707"/>
                  </a:lnTo>
                  <a:lnTo>
                    <a:pt x="0" y="0"/>
                  </a:lnTo>
                  <a:lnTo>
                    <a:pt x="4997195" y="0"/>
                  </a:lnTo>
                  <a:lnTo>
                    <a:pt x="4997195" y="71170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17" name="object 17"/>
            <p:cNvSpPr/>
            <p:nvPr/>
          </p:nvSpPr>
          <p:spPr>
            <a:xfrm>
              <a:off x="1452372" y="2046732"/>
              <a:ext cx="5011420" cy="725805"/>
            </a:xfrm>
            <a:custGeom>
              <a:avLst/>
              <a:gdLst/>
              <a:ahLst/>
              <a:cxnLst/>
              <a:rect l="l" t="t" r="r" b="b"/>
              <a:pathLst>
                <a:path w="5011420" h="725805">
                  <a:moveTo>
                    <a:pt x="5007864" y="725423"/>
                  </a:moveTo>
                  <a:lnTo>
                    <a:pt x="4572" y="725423"/>
                  </a:lnTo>
                  <a:lnTo>
                    <a:pt x="0" y="722375"/>
                  </a:lnTo>
                  <a:lnTo>
                    <a:pt x="0" y="3048"/>
                  </a:lnTo>
                  <a:lnTo>
                    <a:pt x="4572" y="0"/>
                  </a:lnTo>
                  <a:lnTo>
                    <a:pt x="5007864" y="0"/>
                  </a:lnTo>
                  <a:lnTo>
                    <a:pt x="5010912" y="3048"/>
                  </a:lnTo>
                  <a:lnTo>
                    <a:pt x="5010912" y="6096"/>
                  </a:lnTo>
                  <a:lnTo>
                    <a:pt x="15240" y="6096"/>
                  </a:lnTo>
                  <a:lnTo>
                    <a:pt x="7620" y="13716"/>
                  </a:lnTo>
                  <a:lnTo>
                    <a:pt x="15240" y="13716"/>
                  </a:lnTo>
                  <a:lnTo>
                    <a:pt x="15240" y="711708"/>
                  </a:lnTo>
                  <a:lnTo>
                    <a:pt x="7620" y="711708"/>
                  </a:lnTo>
                  <a:lnTo>
                    <a:pt x="15240" y="717804"/>
                  </a:lnTo>
                  <a:lnTo>
                    <a:pt x="5010912" y="717804"/>
                  </a:lnTo>
                  <a:lnTo>
                    <a:pt x="5010912" y="722375"/>
                  </a:lnTo>
                  <a:lnTo>
                    <a:pt x="5007864" y="725423"/>
                  </a:lnTo>
                  <a:close/>
                </a:path>
                <a:path w="5011420" h="725805">
                  <a:moveTo>
                    <a:pt x="15240" y="13716"/>
                  </a:moveTo>
                  <a:lnTo>
                    <a:pt x="7620" y="13716"/>
                  </a:lnTo>
                  <a:lnTo>
                    <a:pt x="15240" y="6096"/>
                  </a:lnTo>
                  <a:lnTo>
                    <a:pt x="15240" y="13716"/>
                  </a:lnTo>
                  <a:close/>
                </a:path>
                <a:path w="5011420" h="725805">
                  <a:moveTo>
                    <a:pt x="4997196" y="13716"/>
                  </a:moveTo>
                  <a:lnTo>
                    <a:pt x="15240" y="13716"/>
                  </a:lnTo>
                  <a:lnTo>
                    <a:pt x="15240" y="6096"/>
                  </a:lnTo>
                  <a:lnTo>
                    <a:pt x="4997196" y="6096"/>
                  </a:lnTo>
                  <a:lnTo>
                    <a:pt x="4997196" y="13716"/>
                  </a:lnTo>
                  <a:close/>
                </a:path>
                <a:path w="5011420" h="725805">
                  <a:moveTo>
                    <a:pt x="4997196" y="717804"/>
                  </a:moveTo>
                  <a:lnTo>
                    <a:pt x="4997196" y="6096"/>
                  </a:lnTo>
                  <a:lnTo>
                    <a:pt x="5004816" y="13716"/>
                  </a:lnTo>
                  <a:lnTo>
                    <a:pt x="5010912" y="13716"/>
                  </a:lnTo>
                  <a:lnTo>
                    <a:pt x="5010912" y="711708"/>
                  </a:lnTo>
                  <a:lnTo>
                    <a:pt x="5004816" y="711708"/>
                  </a:lnTo>
                  <a:lnTo>
                    <a:pt x="4997196" y="717804"/>
                  </a:lnTo>
                  <a:close/>
                </a:path>
                <a:path w="5011420" h="725805">
                  <a:moveTo>
                    <a:pt x="5010912" y="13716"/>
                  </a:moveTo>
                  <a:lnTo>
                    <a:pt x="5004816" y="13716"/>
                  </a:lnTo>
                  <a:lnTo>
                    <a:pt x="4997196" y="6096"/>
                  </a:lnTo>
                  <a:lnTo>
                    <a:pt x="5010912" y="6096"/>
                  </a:lnTo>
                  <a:lnTo>
                    <a:pt x="5010912" y="13716"/>
                  </a:lnTo>
                  <a:close/>
                </a:path>
                <a:path w="5011420" h="725805">
                  <a:moveTo>
                    <a:pt x="15240" y="717804"/>
                  </a:moveTo>
                  <a:lnTo>
                    <a:pt x="7620" y="711708"/>
                  </a:lnTo>
                  <a:lnTo>
                    <a:pt x="15240" y="711708"/>
                  </a:lnTo>
                  <a:lnTo>
                    <a:pt x="15240" y="717804"/>
                  </a:lnTo>
                  <a:close/>
                </a:path>
                <a:path w="5011420" h="725805">
                  <a:moveTo>
                    <a:pt x="4997196" y="717804"/>
                  </a:moveTo>
                  <a:lnTo>
                    <a:pt x="15240" y="717804"/>
                  </a:lnTo>
                  <a:lnTo>
                    <a:pt x="15240" y="711708"/>
                  </a:lnTo>
                  <a:lnTo>
                    <a:pt x="4997196" y="711708"/>
                  </a:lnTo>
                  <a:lnTo>
                    <a:pt x="4997196" y="717804"/>
                  </a:lnTo>
                  <a:close/>
                </a:path>
                <a:path w="5011420" h="725805">
                  <a:moveTo>
                    <a:pt x="5010912" y="717804"/>
                  </a:moveTo>
                  <a:lnTo>
                    <a:pt x="4997196" y="717804"/>
                  </a:lnTo>
                  <a:lnTo>
                    <a:pt x="5004816" y="711708"/>
                  </a:lnTo>
                  <a:lnTo>
                    <a:pt x="5010912" y="711708"/>
                  </a:lnTo>
                  <a:lnTo>
                    <a:pt x="5010912" y="717804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1630268" y="1905457"/>
            <a:ext cx="4638691" cy="611331"/>
          </a:xfrm>
          <a:prstGeom prst="rect">
            <a:avLst/>
          </a:prstGeom>
        </p:spPr>
        <p:txBody>
          <a:bodyPr vert="horz" wrap="square" lIns="0" tIns="21219" rIns="0" bIns="0" rtlCol="0">
            <a:spAutoFit/>
          </a:bodyPr>
          <a:lstStyle/>
          <a:p>
            <a:pPr marL="73086" marR="1454656">
              <a:lnSpc>
                <a:spcPts val="2293"/>
              </a:lnSpc>
              <a:spcBef>
                <a:spcPts val="167"/>
              </a:spcBef>
            </a:pPr>
            <a:r>
              <a:rPr sz="1253" b="1" spc="60" dirty="0">
                <a:latin typeface="Times New Roman"/>
                <a:cs typeface="Times New Roman"/>
              </a:rPr>
              <a:t>git </a:t>
            </a:r>
            <a:r>
              <a:rPr sz="1253" b="1" spc="32" dirty="0">
                <a:latin typeface="Times New Roman"/>
                <a:cs typeface="Times New Roman"/>
              </a:rPr>
              <a:t>config</a:t>
            </a:r>
            <a:r>
              <a:rPr sz="1253" b="1" spc="70" dirty="0">
                <a:latin typeface="Times New Roman"/>
                <a:cs typeface="Times New Roman"/>
              </a:rPr>
              <a:t> </a:t>
            </a:r>
            <a:r>
              <a:rPr sz="1253" b="1" spc="32" dirty="0">
                <a:latin typeface="Times New Roman"/>
                <a:cs typeface="Times New Roman"/>
              </a:rPr>
              <a:t>--global</a:t>
            </a:r>
            <a:r>
              <a:rPr sz="1253" b="1" spc="56" dirty="0">
                <a:latin typeface="Times New Roman"/>
                <a:cs typeface="Times New Roman"/>
              </a:rPr>
              <a:t> </a:t>
            </a:r>
            <a:r>
              <a:rPr sz="1253" b="1" spc="-9" dirty="0">
                <a:latin typeface="Times New Roman"/>
                <a:cs typeface="Times New Roman"/>
              </a:rPr>
              <a:t>user.name</a:t>
            </a:r>
            <a:r>
              <a:rPr sz="1253" b="1" spc="60" dirty="0">
                <a:latin typeface="Times New Roman"/>
                <a:cs typeface="Times New Roman"/>
              </a:rPr>
              <a:t> </a:t>
            </a:r>
            <a:r>
              <a:rPr sz="1253" b="1" spc="23" dirty="0">
                <a:latin typeface="Times New Roman"/>
                <a:cs typeface="Times New Roman"/>
              </a:rPr>
              <a:t>"monNom" </a:t>
            </a:r>
            <a:r>
              <a:rPr sz="1253" b="1" spc="28" dirty="0">
                <a:latin typeface="Times New Roman"/>
                <a:cs typeface="Times New Roman"/>
              </a:rPr>
              <a:t> </a:t>
            </a: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spc="19" dirty="0">
                <a:latin typeface="Times New Roman"/>
                <a:cs typeface="Times New Roman"/>
              </a:rPr>
              <a:t> </a:t>
            </a:r>
            <a:r>
              <a:rPr sz="1253" b="1" spc="32" dirty="0">
                <a:latin typeface="Times New Roman"/>
                <a:cs typeface="Times New Roman"/>
              </a:rPr>
              <a:t>config</a:t>
            </a:r>
            <a:r>
              <a:rPr sz="1253" b="1" spc="23" dirty="0">
                <a:latin typeface="Times New Roman"/>
                <a:cs typeface="Times New Roman"/>
              </a:rPr>
              <a:t> </a:t>
            </a:r>
            <a:r>
              <a:rPr sz="1253" b="1" spc="32" dirty="0">
                <a:latin typeface="Times New Roman"/>
                <a:cs typeface="Times New Roman"/>
              </a:rPr>
              <a:t>--global</a:t>
            </a:r>
            <a:r>
              <a:rPr sz="1253" b="1" spc="9" dirty="0">
                <a:latin typeface="Times New Roman"/>
                <a:cs typeface="Times New Roman"/>
              </a:rPr>
              <a:t> </a:t>
            </a:r>
            <a:r>
              <a:rPr sz="1253" b="1" dirty="0">
                <a:latin typeface="Times New Roman"/>
                <a:cs typeface="Times New Roman"/>
              </a:rPr>
              <a:t>user.email</a:t>
            </a:r>
            <a:r>
              <a:rPr sz="1253" b="1" spc="23" dirty="0">
                <a:latin typeface="Times New Roman"/>
                <a:cs typeface="Times New Roman"/>
              </a:rPr>
              <a:t> </a:t>
            </a:r>
            <a:r>
              <a:rPr sz="1253" b="1" spc="14" dirty="0">
                <a:latin typeface="Times New Roman"/>
                <a:cs typeface="Times New Roman"/>
              </a:rPr>
              <a:t>"mon@email"</a:t>
            </a:r>
            <a:endParaRPr sz="1253">
              <a:latin typeface="Times New Roman"/>
              <a:cs typeface="Times New Roman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1652902" y="4393730"/>
            <a:ext cx="4593306" cy="381941"/>
            <a:chOff x="1484375" y="4733544"/>
            <a:chExt cx="4948555" cy="411480"/>
          </a:xfrm>
        </p:grpSpPr>
        <p:sp>
          <p:nvSpPr>
            <p:cNvPr id="20" name="object 20"/>
            <p:cNvSpPr/>
            <p:nvPr/>
          </p:nvSpPr>
          <p:spPr>
            <a:xfrm>
              <a:off x="1490471" y="4741164"/>
              <a:ext cx="4936490" cy="398145"/>
            </a:xfrm>
            <a:custGeom>
              <a:avLst/>
              <a:gdLst/>
              <a:ahLst/>
              <a:cxnLst/>
              <a:rect l="l" t="t" r="r" b="b"/>
              <a:pathLst>
                <a:path w="4936490" h="398145">
                  <a:moveTo>
                    <a:pt x="4936235" y="397764"/>
                  </a:moveTo>
                  <a:lnTo>
                    <a:pt x="0" y="397764"/>
                  </a:lnTo>
                  <a:lnTo>
                    <a:pt x="0" y="0"/>
                  </a:lnTo>
                  <a:lnTo>
                    <a:pt x="4936235" y="0"/>
                  </a:lnTo>
                  <a:lnTo>
                    <a:pt x="4936235" y="39776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21" name="object 21"/>
            <p:cNvSpPr/>
            <p:nvPr/>
          </p:nvSpPr>
          <p:spPr>
            <a:xfrm>
              <a:off x="1484375" y="4733544"/>
              <a:ext cx="4948555" cy="411480"/>
            </a:xfrm>
            <a:custGeom>
              <a:avLst/>
              <a:gdLst/>
              <a:ahLst/>
              <a:cxnLst/>
              <a:rect l="l" t="t" r="r" b="b"/>
              <a:pathLst>
                <a:path w="4948555" h="411479">
                  <a:moveTo>
                    <a:pt x="4945380" y="411480"/>
                  </a:moveTo>
                  <a:lnTo>
                    <a:pt x="3048" y="411480"/>
                  </a:lnTo>
                  <a:lnTo>
                    <a:pt x="0" y="408432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4945380" y="0"/>
                  </a:lnTo>
                  <a:lnTo>
                    <a:pt x="4948428" y="3048"/>
                  </a:lnTo>
                  <a:lnTo>
                    <a:pt x="4948428" y="7620"/>
                  </a:lnTo>
                  <a:lnTo>
                    <a:pt x="13716" y="7620"/>
                  </a:lnTo>
                  <a:lnTo>
                    <a:pt x="6096" y="13716"/>
                  </a:lnTo>
                  <a:lnTo>
                    <a:pt x="13716" y="13716"/>
                  </a:lnTo>
                  <a:lnTo>
                    <a:pt x="13716" y="397764"/>
                  </a:lnTo>
                  <a:lnTo>
                    <a:pt x="6096" y="397764"/>
                  </a:lnTo>
                  <a:lnTo>
                    <a:pt x="13716" y="405383"/>
                  </a:lnTo>
                  <a:lnTo>
                    <a:pt x="4948428" y="405383"/>
                  </a:lnTo>
                  <a:lnTo>
                    <a:pt x="4948428" y="408432"/>
                  </a:lnTo>
                  <a:lnTo>
                    <a:pt x="4945380" y="411480"/>
                  </a:lnTo>
                  <a:close/>
                </a:path>
                <a:path w="4948555" h="411479">
                  <a:moveTo>
                    <a:pt x="13716" y="13716"/>
                  </a:moveTo>
                  <a:lnTo>
                    <a:pt x="6096" y="13716"/>
                  </a:lnTo>
                  <a:lnTo>
                    <a:pt x="13716" y="7620"/>
                  </a:lnTo>
                  <a:lnTo>
                    <a:pt x="13716" y="13716"/>
                  </a:lnTo>
                  <a:close/>
                </a:path>
                <a:path w="4948555" h="411479">
                  <a:moveTo>
                    <a:pt x="4934712" y="13716"/>
                  </a:moveTo>
                  <a:lnTo>
                    <a:pt x="13716" y="13716"/>
                  </a:lnTo>
                  <a:lnTo>
                    <a:pt x="13716" y="7620"/>
                  </a:lnTo>
                  <a:lnTo>
                    <a:pt x="4934712" y="7620"/>
                  </a:lnTo>
                  <a:lnTo>
                    <a:pt x="4934712" y="13716"/>
                  </a:lnTo>
                  <a:close/>
                </a:path>
                <a:path w="4948555" h="411479">
                  <a:moveTo>
                    <a:pt x="4934712" y="405383"/>
                  </a:moveTo>
                  <a:lnTo>
                    <a:pt x="4934712" y="7620"/>
                  </a:lnTo>
                  <a:lnTo>
                    <a:pt x="4942332" y="13716"/>
                  </a:lnTo>
                  <a:lnTo>
                    <a:pt x="4948428" y="13716"/>
                  </a:lnTo>
                  <a:lnTo>
                    <a:pt x="4948428" y="397764"/>
                  </a:lnTo>
                  <a:lnTo>
                    <a:pt x="4942332" y="397764"/>
                  </a:lnTo>
                  <a:lnTo>
                    <a:pt x="4934712" y="405383"/>
                  </a:lnTo>
                  <a:close/>
                </a:path>
                <a:path w="4948555" h="411479">
                  <a:moveTo>
                    <a:pt x="4948428" y="13716"/>
                  </a:moveTo>
                  <a:lnTo>
                    <a:pt x="4942332" y="13716"/>
                  </a:lnTo>
                  <a:lnTo>
                    <a:pt x="4934712" y="7620"/>
                  </a:lnTo>
                  <a:lnTo>
                    <a:pt x="4948428" y="7620"/>
                  </a:lnTo>
                  <a:lnTo>
                    <a:pt x="4948428" y="13716"/>
                  </a:lnTo>
                  <a:close/>
                </a:path>
                <a:path w="4948555" h="411479">
                  <a:moveTo>
                    <a:pt x="13716" y="405383"/>
                  </a:moveTo>
                  <a:lnTo>
                    <a:pt x="6096" y="397764"/>
                  </a:lnTo>
                  <a:lnTo>
                    <a:pt x="13716" y="397764"/>
                  </a:lnTo>
                  <a:lnTo>
                    <a:pt x="13716" y="405383"/>
                  </a:lnTo>
                  <a:close/>
                </a:path>
                <a:path w="4948555" h="411479">
                  <a:moveTo>
                    <a:pt x="4934712" y="405383"/>
                  </a:moveTo>
                  <a:lnTo>
                    <a:pt x="13716" y="405383"/>
                  </a:lnTo>
                  <a:lnTo>
                    <a:pt x="13716" y="397764"/>
                  </a:lnTo>
                  <a:lnTo>
                    <a:pt x="4934712" y="397764"/>
                  </a:lnTo>
                  <a:lnTo>
                    <a:pt x="4934712" y="405383"/>
                  </a:lnTo>
                  <a:close/>
                </a:path>
                <a:path w="4948555" h="411479">
                  <a:moveTo>
                    <a:pt x="4948428" y="405383"/>
                  </a:moveTo>
                  <a:lnTo>
                    <a:pt x="4934712" y="405383"/>
                  </a:lnTo>
                  <a:lnTo>
                    <a:pt x="4942332" y="397764"/>
                  </a:lnTo>
                  <a:lnTo>
                    <a:pt x="4948428" y="397764"/>
                  </a:lnTo>
                  <a:lnTo>
                    <a:pt x="4948428" y="405383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1658561" y="4400803"/>
            <a:ext cx="4582107" cy="289227"/>
          </a:xfrm>
          <a:prstGeom prst="rect">
            <a:avLst/>
          </a:prstGeom>
        </p:spPr>
        <p:txBody>
          <a:bodyPr vert="horz" wrap="square" lIns="0" tIns="95485" rIns="0" bIns="0" rtlCol="0">
            <a:spAutoFit/>
          </a:bodyPr>
          <a:lstStyle/>
          <a:p>
            <a:pPr marL="73086">
              <a:spcBef>
                <a:spcPts val="752"/>
              </a:spcBef>
            </a:pP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spc="9" dirty="0">
                <a:latin typeface="Times New Roman"/>
                <a:cs typeface="Times New Roman"/>
              </a:rPr>
              <a:t> </a:t>
            </a:r>
            <a:r>
              <a:rPr sz="1253" b="1" spc="32" dirty="0">
                <a:latin typeface="Times New Roman"/>
                <a:cs typeface="Times New Roman"/>
              </a:rPr>
              <a:t>config</a:t>
            </a:r>
            <a:r>
              <a:rPr sz="1253" b="1" spc="19" dirty="0">
                <a:latin typeface="Times New Roman"/>
                <a:cs typeface="Times New Roman"/>
              </a:rPr>
              <a:t> </a:t>
            </a:r>
            <a:r>
              <a:rPr sz="1253" b="1" spc="42" dirty="0">
                <a:latin typeface="Times New Roman"/>
                <a:cs typeface="Times New Roman"/>
              </a:rPr>
              <a:t>--list</a:t>
            </a:r>
            <a:endParaRPr sz="1253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630268" y="5475894"/>
            <a:ext cx="4580928" cy="287442"/>
          </a:xfrm>
          <a:prstGeom prst="rect">
            <a:avLst/>
          </a:prstGeom>
        </p:spPr>
        <p:txBody>
          <a:bodyPr vert="horz" wrap="square" lIns="0" tIns="93717" rIns="0" bIns="0" rtlCol="0">
            <a:spAutoFit/>
          </a:bodyPr>
          <a:lstStyle/>
          <a:p>
            <a:pPr marL="73086">
              <a:spcBef>
                <a:spcPts val="738"/>
              </a:spcBef>
            </a:pP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spc="9" dirty="0">
                <a:latin typeface="Times New Roman"/>
                <a:cs typeface="Times New Roman"/>
              </a:rPr>
              <a:t> </a:t>
            </a:r>
            <a:r>
              <a:rPr sz="1253" b="1" spc="32" dirty="0">
                <a:latin typeface="Times New Roman"/>
                <a:cs typeface="Times New Roman"/>
              </a:rPr>
              <a:t>config</a:t>
            </a:r>
            <a:r>
              <a:rPr sz="1253" b="1" spc="19" dirty="0">
                <a:latin typeface="Times New Roman"/>
                <a:cs typeface="Times New Roman"/>
              </a:rPr>
              <a:t> </a:t>
            </a:r>
            <a:r>
              <a:rPr sz="1253" b="1" spc="-9" dirty="0">
                <a:latin typeface="Times New Roman"/>
                <a:cs typeface="Times New Roman"/>
              </a:rPr>
              <a:t>user.name</a:t>
            </a:r>
            <a:endParaRPr sz="1253">
              <a:latin typeface="Times New Roman"/>
              <a:cs typeface="Times New Roman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1652902" y="3317222"/>
            <a:ext cx="4593306" cy="381941"/>
            <a:chOff x="1484375" y="3573779"/>
            <a:chExt cx="4948555" cy="411480"/>
          </a:xfrm>
        </p:grpSpPr>
        <p:sp>
          <p:nvSpPr>
            <p:cNvPr id="25" name="object 25"/>
            <p:cNvSpPr/>
            <p:nvPr/>
          </p:nvSpPr>
          <p:spPr>
            <a:xfrm>
              <a:off x="1490471" y="3579875"/>
              <a:ext cx="4936490" cy="398145"/>
            </a:xfrm>
            <a:custGeom>
              <a:avLst/>
              <a:gdLst/>
              <a:ahLst/>
              <a:cxnLst/>
              <a:rect l="l" t="t" r="r" b="b"/>
              <a:pathLst>
                <a:path w="4936490" h="398145">
                  <a:moveTo>
                    <a:pt x="4936235" y="397764"/>
                  </a:moveTo>
                  <a:lnTo>
                    <a:pt x="0" y="397764"/>
                  </a:lnTo>
                  <a:lnTo>
                    <a:pt x="0" y="0"/>
                  </a:lnTo>
                  <a:lnTo>
                    <a:pt x="4936235" y="0"/>
                  </a:lnTo>
                  <a:lnTo>
                    <a:pt x="4936235" y="39776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26" name="object 26"/>
            <p:cNvSpPr/>
            <p:nvPr/>
          </p:nvSpPr>
          <p:spPr>
            <a:xfrm>
              <a:off x="1484375" y="3573779"/>
              <a:ext cx="4948555" cy="411480"/>
            </a:xfrm>
            <a:custGeom>
              <a:avLst/>
              <a:gdLst/>
              <a:ahLst/>
              <a:cxnLst/>
              <a:rect l="l" t="t" r="r" b="b"/>
              <a:pathLst>
                <a:path w="4948555" h="411479">
                  <a:moveTo>
                    <a:pt x="4945380" y="411480"/>
                  </a:moveTo>
                  <a:lnTo>
                    <a:pt x="3048" y="411480"/>
                  </a:lnTo>
                  <a:lnTo>
                    <a:pt x="0" y="408432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4945380" y="0"/>
                  </a:lnTo>
                  <a:lnTo>
                    <a:pt x="4948428" y="3048"/>
                  </a:lnTo>
                  <a:lnTo>
                    <a:pt x="4948428" y="6096"/>
                  </a:lnTo>
                  <a:lnTo>
                    <a:pt x="13716" y="6096"/>
                  </a:lnTo>
                  <a:lnTo>
                    <a:pt x="6096" y="13716"/>
                  </a:lnTo>
                  <a:lnTo>
                    <a:pt x="13716" y="13716"/>
                  </a:lnTo>
                  <a:lnTo>
                    <a:pt x="13716" y="396240"/>
                  </a:lnTo>
                  <a:lnTo>
                    <a:pt x="6096" y="396240"/>
                  </a:lnTo>
                  <a:lnTo>
                    <a:pt x="13716" y="403859"/>
                  </a:lnTo>
                  <a:lnTo>
                    <a:pt x="4948428" y="403859"/>
                  </a:lnTo>
                  <a:lnTo>
                    <a:pt x="4948428" y="408432"/>
                  </a:lnTo>
                  <a:lnTo>
                    <a:pt x="4945380" y="411480"/>
                  </a:lnTo>
                  <a:close/>
                </a:path>
                <a:path w="4948555" h="411479">
                  <a:moveTo>
                    <a:pt x="13716" y="13716"/>
                  </a:moveTo>
                  <a:lnTo>
                    <a:pt x="6096" y="13716"/>
                  </a:lnTo>
                  <a:lnTo>
                    <a:pt x="13716" y="6096"/>
                  </a:lnTo>
                  <a:lnTo>
                    <a:pt x="13716" y="13716"/>
                  </a:lnTo>
                  <a:close/>
                </a:path>
                <a:path w="4948555" h="411479">
                  <a:moveTo>
                    <a:pt x="4934712" y="13716"/>
                  </a:moveTo>
                  <a:lnTo>
                    <a:pt x="13716" y="13716"/>
                  </a:lnTo>
                  <a:lnTo>
                    <a:pt x="13716" y="6096"/>
                  </a:lnTo>
                  <a:lnTo>
                    <a:pt x="4934712" y="6096"/>
                  </a:lnTo>
                  <a:lnTo>
                    <a:pt x="4934712" y="13716"/>
                  </a:lnTo>
                  <a:close/>
                </a:path>
                <a:path w="4948555" h="411479">
                  <a:moveTo>
                    <a:pt x="4934712" y="403859"/>
                  </a:moveTo>
                  <a:lnTo>
                    <a:pt x="4934712" y="6096"/>
                  </a:lnTo>
                  <a:lnTo>
                    <a:pt x="4942332" y="13716"/>
                  </a:lnTo>
                  <a:lnTo>
                    <a:pt x="4948428" y="13716"/>
                  </a:lnTo>
                  <a:lnTo>
                    <a:pt x="4948428" y="396240"/>
                  </a:lnTo>
                  <a:lnTo>
                    <a:pt x="4942332" y="396240"/>
                  </a:lnTo>
                  <a:lnTo>
                    <a:pt x="4934712" y="403859"/>
                  </a:lnTo>
                  <a:close/>
                </a:path>
                <a:path w="4948555" h="411479">
                  <a:moveTo>
                    <a:pt x="4948428" y="13716"/>
                  </a:moveTo>
                  <a:lnTo>
                    <a:pt x="4942332" y="13716"/>
                  </a:lnTo>
                  <a:lnTo>
                    <a:pt x="4934712" y="6096"/>
                  </a:lnTo>
                  <a:lnTo>
                    <a:pt x="4948428" y="6096"/>
                  </a:lnTo>
                  <a:lnTo>
                    <a:pt x="4948428" y="13716"/>
                  </a:lnTo>
                  <a:close/>
                </a:path>
                <a:path w="4948555" h="411479">
                  <a:moveTo>
                    <a:pt x="13716" y="403859"/>
                  </a:moveTo>
                  <a:lnTo>
                    <a:pt x="6096" y="396240"/>
                  </a:lnTo>
                  <a:lnTo>
                    <a:pt x="13716" y="396240"/>
                  </a:lnTo>
                  <a:lnTo>
                    <a:pt x="13716" y="403859"/>
                  </a:lnTo>
                  <a:close/>
                </a:path>
                <a:path w="4948555" h="411479">
                  <a:moveTo>
                    <a:pt x="4934712" y="403859"/>
                  </a:moveTo>
                  <a:lnTo>
                    <a:pt x="13716" y="403859"/>
                  </a:lnTo>
                  <a:lnTo>
                    <a:pt x="13716" y="396240"/>
                  </a:lnTo>
                  <a:lnTo>
                    <a:pt x="4934712" y="396240"/>
                  </a:lnTo>
                  <a:lnTo>
                    <a:pt x="4934712" y="403859"/>
                  </a:lnTo>
                  <a:close/>
                </a:path>
                <a:path w="4948555" h="411479">
                  <a:moveTo>
                    <a:pt x="4948428" y="403859"/>
                  </a:moveTo>
                  <a:lnTo>
                    <a:pt x="4934712" y="403859"/>
                  </a:lnTo>
                  <a:lnTo>
                    <a:pt x="4942332" y="396240"/>
                  </a:lnTo>
                  <a:lnTo>
                    <a:pt x="4948428" y="396240"/>
                  </a:lnTo>
                  <a:lnTo>
                    <a:pt x="4948428" y="403859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1658561" y="3322882"/>
            <a:ext cx="4582107" cy="289227"/>
          </a:xfrm>
          <a:prstGeom prst="rect">
            <a:avLst/>
          </a:prstGeom>
        </p:spPr>
        <p:txBody>
          <a:bodyPr vert="horz" wrap="square" lIns="0" tIns="95485" rIns="0" bIns="0" rtlCol="0">
            <a:spAutoFit/>
          </a:bodyPr>
          <a:lstStyle/>
          <a:p>
            <a:pPr marL="73086">
              <a:spcBef>
                <a:spcPts val="752"/>
              </a:spcBef>
            </a:pP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spc="23" dirty="0">
                <a:latin typeface="Times New Roman"/>
                <a:cs typeface="Times New Roman"/>
              </a:rPr>
              <a:t> </a:t>
            </a:r>
            <a:r>
              <a:rPr sz="1253" b="1" spc="32" dirty="0">
                <a:latin typeface="Times New Roman"/>
                <a:cs typeface="Times New Roman"/>
              </a:rPr>
              <a:t>config</a:t>
            </a:r>
            <a:r>
              <a:rPr sz="1253" b="1" spc="28" dirty="0">
                <a:latin typeface="Times New Roman"/>
                <a:cs typeface="Times New Roman"/>
              </a:rPr>
              <a:t> </a:t>
            </a:r>
            <a:r>
              <a:rPr sz="1253" b="1" spc="32" dirty="0">
                <a:latin typeface="Times New Roman"/>
                <a:cs typeface="Times New Roman"/>
              </a:rPr>
              <a:t>--global</a:t>
            </a:r>
            <a:r>
              <a:rPr sz="1253" b="1" spc="14" dirty="0">
                <a:latin typeface="Times New Roman"/>
                <a:cs typeface="Times New Roman"/>
              </a:rPr>
              <a:t> </a:t>
            </a:r>
            <a:r>
              <a:rPr sz="1253" b="1" dirty="0">
                <a:latin typeface="Times New Roman"/>
                <a:cs typeface="Times New Roman"/>
              </a:rPr>
              <a:t>color.ui</a:t>
            </a:r>
            <a:r>
              <a:rPr sz="1253" b="1" spc="51" dirty="0">
                <a:latin typeface="Times New Roman"/>
                <a:cs typeface="Times New Roman"/>
              </a:rPr>
              <a:t> </a:t>
            </a:r>
            <a:r>
              <a:rPr sz="1253" b="1" spc="19" dirty="0">
                <a:latin typeface="Times New Roman"/>
                <a:cs typeface="Times New Roman"/>
              </a:rPr>
              <a:t>false</a:t>
            </a:r>
            <a:endParaRPr sz="1253">
              <a:latin typeface="Times New Roman"/>
              <a:cs typeface="Times New Roman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9206446" y="6067142"/>
            <a:ext cx="157963" cy="1154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788">
              <a:lnSpc>
                <a:spcPts val="914"/>
              </a:lnSpc>
            </a:pPr>
            <a:r>
              <a:rPr sz="835" spc="9" dirty="0">
                <a:solidFill>
                  <a:srgbClr val="FFFFFF"/>
                </a:solidFill>
                <a:latin typeface="Calibri"/>
                <a:cs typeface="Calibri"/>
              </a:rPr>
              <a:t>23</a:t>
            </a:r>
            <a:endParaRPr sz="835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83371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424647" y="814397"/>
            <a:ext cx="2392433" cy="462494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2924" spc="-84" dirty="0">
                <a:latin typeface="Calibri"/>
                <a:cs typeface="Calibri"/>
              </a:rPr>
              <a:t>É</a:t>
            </a:r>
            <a:r>
              <a:rPr sz="2924" spc="-167" dirty="0">
                <a:latin typeface="Calibri"/>
                <a:cs typeface="Calibri"/>
              </a:rPr>
              <a:t>t</a:t>
            </a:r>
            <a:r>
              <a:rPr sz="2924" spc="-158" dirty="0">
                <a:latin typeface="Calibri"/>
                <a:cs typeface="Calibri"/>
              </a:rPr>
              <a:t>a</a:t>
            </a:r>
            <a:r>
              <a:rPr sz="2924" spc="-106" dirty="0">
                <a:latin typeface="Calibri"/>
                <a:cs typeface="Calibri"/>
              </a:rPr>
              <a:t>t</a:t>
            </a:r>
            <a:r>
              <a:rPr sz="2924" spc="-37" dirty="0">
                <a:latin typeface="Calibri"/>
                <a:cs typeface="Calibri"/>
              </a:rPr>
              <a:t>s</a:t>
            </a:r>
            <a:r>
              <a:rPr sz="2924" spc="-125" dirty="0">
                <a:latin typeface="Calibri"/>
                <a:cs typeface="Calibri"/>
              </a:rPr>
              <a:t> </a:t>
            </a:r>
            <a:r>
              <a:rPr sz="2924" spc="-111" dirty="0">
                <a:latin typeface="Calibri"/>
                <a:cs typeface="Calibri"/>
              </a:rPr>
              <a:t>d</a:t>
            </a:r>
            <a:r>
              <a:rPr sz="2924" spc="-102" dirty="0">
                <a:latin typeface="Calibri"/>
                <a:cs typeface="Calibri"/>
              </a:rPr>
              <a:t>e</a:t>
            </a:r>
            <a:r>
              <a:rPr sz="2924" spc="-37" dirty="0">
                <a:latin typeface="Calibri"/>
                <a:cs typeface="Calibri"/>
              </a:rPr>
              <a:t>s</a:t>
            </a:r>
            <a:r>
              <a:rPr sz="2924" spc="-125" dirty="0">
                <a:latin typeface="Calibri"/>
                <a:cs typeface="Calibri"/>
              </a:rPr>
              <a:t> </a:t>
            </a:r>
            <a:r>
              <a:rPr sz="2924" spc="-106" dirty="0">
                <a:latin typeface="Calibri"/>
                <a:cs typeface="Calibri"/>
              </a:rPr>
              <a:t>fi</a:t>
            </a:r>
            <a:r>
              <a:rPr sz="2924" spc="-28" dirty="0">
                <a:latin typeface="Calibri"/>
                <a:cs typeface="Calibri"/>
              </a:rPr>
              <a:t>c</a:t>
            </a:r>
            <a:r>
              <a:rPr sz="2924" spc="-139" dirty="0">
                <a:latin typeface="Calibri"/>
                <a:cs typeface="Calibri"/>
              </a:rPr>
              <a:t>h</a:t>
            </a:r>
            <a:r>
              <a:rPr sz="2924" spc="-106" dirty="0">
                <a:latin typeface="Calibri"/>
                <a:cs typeface="Calibri"/>
              </a:rPr>
              <a:t>i</a:t>
            </a:r>
            <a:r>
              <a:rPr sz="2924" spc="-102" dirty="0">
                <a:latin typeface="Calibri"/>
                <a:cs typeface="Calibri"/>
              </a:rPr>
              <a:t>e</a:t>
            </a:r>
            <a:r>
              <a:rPr sz="2924" spc="-167" dirty="0">
                <a:latin typeface="Calibri"/>
                <a:cs typeface="Calibri"/>
              </a:rPr>
              <a:t>r</a:t>
            </a:r>
            <a:r>
              <a:rPr sz="2924" spc="-37" dirty="0">
                <a:latin typeface="Calibri"/>
                <a:cs typeface="Calibri"/>
              </a:rPr>
              <a:t>s</a:t>
            </a:r>
            <a:endParaRPr sz="2924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05060" y="1469255"/>
            <a:ext cx="4428859" cy="236946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362485" indent="-351287">
              <a:spcBef>
                <a:spcPts val="121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439" spc="19" dirty="0">
                <a:solidFill>
                  <a:srgbClr val="3F3F3F"/>
                </a:solidFill>
                <a:latin typeface="Trebuchet MS"/>
                <a:cs typeface="Trebuchet MS"/>
              </a:rPr>
              <a:t>Un</a:t>
            </a:r>
            <a:r>
              <a:rPr sz="1439" spc="-23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79" dirty="0">
                <a:solidFill>
                  <a:srgbClr val="3F3F3F"/>
                </a:solidFill>
                <a:latin typeface="Trebuchet MS"/>
                <a:cs typeface="Trebuchet MS"/>
              </a:rPr>
              <a:t>fichier</a:t>
            </a:r>
            <a:r>
              <a:rPr sz="1439" spc="-14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51" dirty="0">
                <a:solidFill>
                  <a:srgbClr val="3F3F3F"/>
                </a:solidFill>
                <a:latin typeface="Trebuchet MS"/>
                <a:cs typeface="Trebuchet MS"/>
              </a:rPr>
              <a:t>doit</a:t>
            </a:r>
            <a:r>
              <a:rPr sz="1439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70" dirty="0">
                <a:solidFill>
                  <a:srgbClr val="3F3F3F"/>
                </a:solidFill>
                <a:latin typeface="Trebuchet MS"/>
                <a:cs typeface="Trebuchet MS"/>
              </a:rPr>
              <a:t>être</a:t>
            </a:r>
            <a:r>
              <a:rPr sz="1439" spc="-19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74" dirty="0">
                <a:solidFill>
                  <a:srgbClr val="3F3F3F"/>
                </a:solidFill>
                <a:latin typeface="Trebuchet MS"/>
                <a:cs typeface="Trebuchet MS"/>
              </a:rPr>
              <a:t>explicitement</a:t>
            </a:r>
            <a:r>
              <a:rPr sz="1439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88" dirty="0">
                <a:solidFill>
                  <a:srgbClr val="3F3F3F"/>
                </a:solidFill>
                <a:latin typeface="Trebuchet MS"/>
                <a:cs typeface="Trebuchet MS"/>
              </a:rPr>
              <a:t>ajouté</a:t>
            </a:r>
            <a:r>
              <a:rPr sz="1439" spc="-51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88" dirty="0">
                <a:solidFill>
                  <a:srgbClr val="3F3F3F"/>
                </a:solidFill>
                <a:latin typeface="Trebuchet MS"/>
                <a:cs typeface="Trebuchet MS"/>
              </a:rPr>
              <a:t>au</a:t>
            </a:r>
            <a:r>
              <a:rPr sz="1439" spc="-3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51" dirty="0">
                <a:solidFill>
                  <a:srgbClr val="3F3F3F"/>
                </a:solidFill>
                <a:latin typeface="Trebuchet MS"/>
                <a:cs typeface="Trebuchet MS"/>
              </a:rPr>
              <a:t>dépôt</a:t>
            </a:r>
            <a:r>
              <a:rPr sz="1439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23" dirty="0">
                <a:solidFill>
                  <a:srgbClr val="3F3F3F"/>
                </a:solidFill>
                <a:latin typeface="Trebuchet MS"/>
                <a:cs typeface="Trebuchet MS"/>
              </a:rPr>
              <a:t>Git</a:t>
            </a:r>
            <a:endParaRPr sz="1439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05060" y="3922644"/>
            <a:ext cx="8385009" cy="1370550"/>
          </a:xfrm>
          <a:prstGeom prst="rect">
            <a:avLst/>
          </a:prstGeom>
        </p:spPr>
        <p:txBody>
          <a:bodyPr vert="horz" wrap="square" lIns="0" tIns="91359" rIns="0" bIns="0" rtlCol="0">
            <a:spAutoFit/>
          </a:bodyPr>
          <a:lstStyle/>
          <a:p>
            <a:pPr marL="362485" indent="-351287">
              <a:spcBef>
                <a:spcPts val="719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439" b="1" spc="246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439" b="1" spc="46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439" b="1" spc="172" dirty="0">
                <a:solidFill>
                  <a:srgbClr val="3F3F3F"/>
                </a:solidFill>
                <a:latin typeface="Trebuchet MS"/>
                <a:cs typeface="Trebuchet MS"/>
              </a:rPr>
              <a:t>m</a:t>
            </a:r>
            <a:r>
              <a:rPr sz="1439" b="1" spc="158" dirty="0">
                <a:solidFill>
                  <a:srgbClr val="3F3F3F"/>
                </a:solidFill>
                <a:latin typeface="Trebuchet MS"/>
                <a:cs typeface="Trebuchet MS"/>
              </a:rPr>
              <a:t>m</a:t>
            </a:r>
            <a:r>
              <a:rPr sz="1439" b="1" spc="-23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439" b="1" spc="23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439" b="1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209" dirty="0">
                <a:solidFill>
                  <a:srgbClr val="3F3F3F"/>
                </a:solidFill>
                <a:latin typeface="Trebuchet MS"/>
                <a:cs typeface="Trebuchet MS"/>
              </a:rPr>
              <a:t>:</a:t>
            </a:r>
            <a:r>
              <a:rPr sz="1439" spc="-17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84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439" spc="-51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439" spc="-14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439" spc="-97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439" spc="-56" dirty="0">
                <a:solidFill>
                  <a:srgbClr val="3F3F3F"/>
                </a:solidFill>
                <a:latin typeface="Trebuchet MS"/>
                <a:cs typeface="Trebuchet MS"/>
              </a:rPr>
              <a:t>m</a:t>
            </a:r>
            <a:r>
              <a:rPr sz="1439" spc="-70" dirty="0">
                <a:solidFill>
                  <a:srgbClr val="3F3F3F"/>
                </a:solidFill>
                <a:latin typeface="Trebuchet MS"/>
                <a:cs typeface="Trebuchet MS"/>
              </a:rPr>
              <a:t>b</a:t>
            </a:r>
            <a:r>
              <a:rPr sz="1439" spc="-116" dirty="0">
                <a:solidFill>
                  <a:srgbClr val="3F3F3F"/>
                </a:solidFill>
                <a:latin typeface="Trebuchet MS"/>
                <a:cs typeface="Trebuchet MS"/>
              </a:rPr>
              <a:t>l</a:t>
            </a:r>
            <a:r>
              <a:rPr sz="1439" spc="-84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439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70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439" spc="32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439" spc="-51" dirty="0">
                <a:solidFill>
                  <a:srgbClr val="3F3F3F"/>
                </a:solidFill>
                <a:latin typeface="Trebuchet MS"/>
                <a:cs typeface="Trebuchet MS"/>
              </a:rPr>
              <a:t>h</a:t>
            </a:r>
            <a:r>
              <a:rPr sz="1439" spc="-84" dirty="0">
                <a:solidFill>
                  <a:srgbClr val="3F3F3F"/>
                </a:solidFill>
                <a:latin typeface="Trebuchet MS"/>
                <a:cs typeface="Trebuchet MS"/>
              </a:rPr>
              <a:t>é</a:t>
            </a:r>
            <a:r>
              <a:rPr sz="1439" spc="-23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439" spc="-84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439" spc="-51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439" spc="-84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439" spc="-5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74" dirty="0">
                <a:solidFill>
                  <a:srgbClr val="3F3F3F"/>
                </a:solidFill>
                <a:latin typeface="Trebuchet MS"/>
                <a:cs typeface="Trebuchet MS"/>
              </a:rPr>
              <a:t>d</a:t>
            </a:r>
            <a:r>
              <a:rPr sz="1439" spc="-84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439" spc="-23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70" dirty="0">
                <a:solidFill>
                  <a:srgbClr val="3F3F3F"/>
                </a:solidFill>
                <a:latin typeface="Trebuchet MS"/>
                <a:cs typeface="Trebuchet MS"/>
              </a:rPr>
              <a:t>m</a:t>
            </a:r>
            <a:r>
              <a:rPr sz="1439" spc="46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439" spc="-74" dirty="0">
                <a:solidFill>
                  <a:srgbClr val="3F3F3F"/>
                </a:solidFill>
                <a:latin typeface="Trebuchet MS"/>
                <a:cs typeface="Trebuchet MS"/>
              </a:rPr>
              <a:t>d</a:t>
            </a:r>
            <a:r>
              <a:rPr sz="1439" spc="-88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439" spc="-167" dirty="0">
                <a:solidFill>
                  <a:srgbClr val="3F3F3F"/>
                </a:solidFill>
                <a:latin typeface="Trebuchet MS"/>
                <a:cs typeface="Trebuchet MS"/>
              </a:rPr>
              <a:t>f</a:t>
            </a:r>
            <a:r>
              <a:rPr sz="1439" spc="-88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439" spc="-70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439" spc="-125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439" spc="-88" dirty="0">
                <a:solidFill>
                  <a:srgbClr val="3F3F3F"/>
                </a:solidFill>
                <a:latin typeface="Trebuchet MS"/>
                <a:cs typeface="Trebuchet MS"/>
              </a:rPr>
              <a:t>ti</a:t>
            </a:r>
            <a:r>
              <a:rPr sz="1439" spc="32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439" spc="-51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439" spc="-19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endParaRPr sz="1439">
              <a:latin typeface="Trebuchet MS"/>
              <a:cs typeface="Trebuchet MS"/>
            </a:endParaRPr>
          </a:p>
          <a:p>
            <a:pPr marL="362485" indent="-351287">
              <a:spcBef>
                <a:spcPts val="636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439" b="1" spc="65" dirty="0">
                <a:solidFill>
                  <a:srgbClr val="FF0000"/>
                </a:solidFill>
                <a:latin typeface="Trebuchet MS"/>
                <a:cs typeface="Trebuchet MS"/>
              </a:rPr>
              <a:t>Working</a:t>
            </a:r>
            <a:r>
              <a:rPr sz="1439" b="1" spc="-37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1439" b="1" spc="-5" dirty="0">
                <a:solidFill>
                  <a:srgbClr val="FF0000"/>
                </a:solidFill>
                <a:latin typeface="Trebuchet MS"/>
                <a:cs typeface="Trebuchet MS"/>
              </a:rPr>
              <a:t>copy</a:t>
            </a:r>
            <a:r>
              <a:rPr sz="1439" b="1" spc="-28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1439" spc="-23" dirty="0">
                <a:solidFill>
                  <a:srgbClr val="3F3F3F"/>
                </a:solidFill>
                <a:latin typeface="Trebuchet MS"/>
                <a:cs typeface="Trebuchet MS"/>
              </a:rPr>
              <a:t>(ou</a:t>
            </a:r>
            <a:r>
              <a:rPr sz="1439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56" dirty="0">
                <a:solidFill>
                  <a:srgbClr val="3F3F3F"/>
                </a:solidFill>
                <a:latin typeface="Trebuchet MS"/>
                <a:cs typeface="Trebuchet MS"/>
              </a:rPr>
              <a:t>copie</a:t>
            </a:r>
            <a:r>
              <a:rPr sz="1439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79" dirty="0">
                <a:solidFill>
                  <a:srgbClr val="3F3F3F"/>
                </a:solidFill>
                <a:latin typeface="Trebuchet MS"/>
                <a:cs typeface="Trebuchet MS"/>
              </a:rPr>
              <a:t>de</a:t>
            </a:r>
            <a:r>
              <a:rPr sz="1439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88" dirty="0">
                <a:solidFill>
                  <a:srgbClr val="3F3F3F"/>
                </a:solidFill>
                <a:latin typeface="Trebuchet MS"/>
                <a:cs typeface="Trebuchet MS"/>
              </a:rPr>
              <a:t>travail)</a:t>
            </a:r>
            <a:r>
              <a:rPr sz="1439" spc="-19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209" dirty="0">
                <a:solidFill>
                  <a:srgbClr val="3F3F3F"/>
                </a:solidFill>
                <a:latin typeface="Trebuchet MS"/>
                <a:cs typeface="Trebuchet MS"/>
              </a:rPr>
              <a:t>:</a:t>
            </a:r>
            <a:r>
              <a:rPr sz="1439" spc="-16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60" dirty="0">
                <a:solidFill>
                  <a:srgbClr val="3F3F3F"/>
                </a:solidFill>
                <a:latin typeface="Trebuchet MS"/>
                <a:cs typeface="Trebuchet MS"/>
              </a:rPr>
              <a:t>contient</a:t>
            </a:r>
            <a:r>
              <a:rPr sz="1439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70" dirty="0">
                <a:solidFill>
                  <a:srgbClr val="3F3F3F"/>
                </a:solidFill>
                <a:latin typeface="Trebuchet MS"/>
                <a:cs typeface="Trebuchet MS"/>
              </a:rPr>
              <a:t>les</a:t>
            </a:r>
            <a:r>
              <a:rPr sz="1439" spc="-23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65" dirty="0">
                <a:solidFill>
                  <a:srgbClr val="3F3F3F"/>
                </a:solidFill>
                <a:latin typeface="Trebuchet MS"/>
                <a:cs typeface="Trebuchet MS"/>
              </a:rPr>
              <a:t>modifications</a:t>
            </a:r>
            <a:r>
              <a:rPr sz="1439" spc="-5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70" dirty="0">
                <a:solidFill>
                  <a:srgbClr val="3F3F3F"/>
                </a:solidFill>
                <a:latin typeface="Trebuchet MS"/>
                <a:cs typeface="Trebuchet MS"/>
              </a:rPr>
              <a:t>en</a:t>
            </a:r>
            <a:r>
              <a:rPr sz="1439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19" dirty="0">
                <a:solidFill>
                  <a:srgbClr val="3F3F3F"/>
                </a:solidFill>
                <a:latin typeface="Trebuchet MS"/>
                <a:cs typeface="Trebuchet MS"/>
              </a:rPr>
              <a:t>cours</a:t>
            </a:r>
            <a:r>
              <a:rPr sz="1439" spc="-51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88" dirty="0">
                <a:solidFill>
                  <a:srgbClr val="3F3F3F"/>
                </a:solidFill>
                <a:latin typeface="Trebuchet MS"/>
                <a:cs typeface="Trebuchet MS"/>
              </a:rPr>
              <a:t>(c’est</a:t>
            </a:r>
            <a:r>
              <a:rPr sz="1439" spc="-3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93" dirty="0">
                <a:solidFill>
                  <a:srgbClr val="3F3F3F"/>
                </a:solidFill>
                <a:latin typeface="Trebuchet MS"/>
                <a:cs typeface="Trebuchet MS"/>
              </a:rPr>
              <a:t>le</a:t>
            </a:r>
            <a:r>
              <a:rPr sz="1439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42" dirty="0">
                <a:solidFill>
                  <a:srgbClr val="3F3F3F"/>
                </a:solidFill>
                <a:latin typeface="Trebuchet MS"/>
                <a:cs typeface="Trebuchet MS"/>
              </a:rPr>
              <a:t>répertoire</a:t>
            </a:r>
            <a:r>
              <a:rPr sz="1439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51" dirty="0">
                <a:solidFill>
                  <a:srgbClr val="3F3F3F"/>
                </a:solidFill>
                <a:latin typeface="Trebuchet MS"/>
                <a:cs typeface="Trebuchet MS"/>
              </a:rPr>
              <a:t>courant)</a:t>
            </a:r>
            <a:endParaRPr sz="1439">
              <a:latin typeface="Trebuchet MS"/>
              <a:cs typeface="Trebuchet MS"/>
            </a:endParaRPr>
          </a:p>
          <a:p>
            <a:pPr marL="362485" marR="4715" indent="-351287">
              <a:lnSpc>
                <a:spcPct val="71600"/>
              </a:lnSpc>
              <a:spcBef>
                <a:spcPts val="1137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439" b="1" spc="37" dirty="0">
                <a:solidFill>
                  <a:srgbClr val="00AF50"/>
                </a:solidFill>
                <a:latin typeface="Trebuchet MS"/>
                <a:cs typeface="Trebuchet MS"/>
              </a:rPr>
              <a:t>Staging</a:t>
            </a:r>
            <a:r>
              <a:rPr sz="1439" b="1" spc="260" dirty="0">
                <a:solidFill>
                  <a:srgbClr val="00AF50"/>
                </a:solidFill>
                <a:latin typeface="Trebuchet MS"/>
                <a:cs typeface="Trebuchet MS"/>
              </a:rPr>
              <a:t> </a:t>
            </a:r>
            <a:r>
              <a:rPr sz="1439" b="1" dirty="0">
                <a:solidFill>
                  <a:srgbClr val="00AF50"/>
                </a:solidFill>
                <a:latin typeface="Trebuchet MS"/>
                <a:cs typeface="Trebuchet MS"/>
              </a:rPr>
              <a:t>area</a:t>
            </a:r>
            <a:r>
              <a:rPr sz="1439" b="1" spc="278" dirty="0">
                <a:solidFill>
                  <a:srgbClr val="00AF50"/>
                </a:solidFill>
                <a:latin typeface="Trebuchet MS"/>
                <a:cs typeface="Trebuchet MS"/>
              </a:rPr>
              <a:t> </a:t>
            </a:r>
            <a:r>
              <a:rPr sz="1439" spc="-32" dirty="0">
                <a:solidFill>
                  <a:srgbClr val="3F3F3F"/>
                </a:solidFill>
                <a:latin typeface="Trebuchet MS"/>
                <a:cs typeface="Trebuchet MS"/>
              </a:rPr>
              <a:t>(ou</a:t>
            </a:r>
            <a:r>
              <a:rPr sz="1439" spc="29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56" dirty="0">
                <a:solidFill>
                  <a:srgbClr val="3F3F3F"/>
                </a:solidFill>
                <a:latin typeface="Trebuchet MS"/>
                <a:cs typeface="Trebuchet MS"/>
              </a:rPr>
              <a:t>index)</a:t>
            </a:r>
            <a:r>
              <a:rPr sz="1439" spc="27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209" dirty="0">
                <a:solidFill>
                  <a:srgbClr val="3F3F3F"/>
                </a:solidFill>
                <a:latin typeface="Trebuchet MS"/>
                <a:cs typeface="Trebuchet MS"/>
              </a:rPr>
              <a:t>:</a:t>
            </a:r>
            <a:r>
              <a:rPr sz="1439" spc="-8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9" dirty="0">
                <a:solidFill>
                  <a:srgbClr val="3F3F3F"/>
                </a:solidFill>
                <a:latin typeface="Trebuchet MS"/>
                <a:cs typeface="Trebuchet MS"/>
              </a:rPr>
              <a:t>Zone</a:t>
            </a:r>
            <a:r>
              <a:rPr sz="1439" spc="265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79" dirty="0">
                <a:solidFill>
                  <a:srgbClr val="3F3F3F"/>
                </a:solidFill>
                <a:latin typeface="Trebuchet MS"/>
                <a:cs typeface="Trebuchet MS"/>
              </a:rPr>
              <a:t>de</a:t>
            </a:r>
            <a:r>
              <a:rPr sz="1439" spc="-74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65" dirty="0">
                <a:solidFill>
                  <a:srgbClr val="3F3F3F"/>
                </a:solidFill>
                <a:latin typeface="Trebuchet MS"/>
                <a:cs typeface="Trebuchet MS"/>
              </a:rPr>
              <a:t>transit</a:t>
            </a:r>
            <a:r>
              <a:rPr sz="1439" spc="274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70" dirty="0">
                <a:solidFill>
                  <a:srgbClr val="3F3F3F"/>
                </a:solidFill>
                <a:latin typeface="Trebuchet MS"/>
                <a:cs typeface="Trebuchet MS"/>
              </a:rPr>
              <a:t>qui</a:t>
            </a:r>
            <a:r>
              <a:rPr sz="1439" spc="265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65" dirty="0">
                <a:solidFill>
                  <a:srgbClr val="3F3F3F"/>
                </a:solidFill>
                <a:latin typeface="Trebuchet MS"/>
                <a:cs typeface="Trebuchet MS"/>
              </a:rPr>
              <a:t>contient</a:t>
            </a:r>
            <a:r>
              <a:rPr sz="1439" spc="29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116" dirty="0">
                <a:solidFill>
                  <a:srgbClr val="3F3F3F"/>
                </a:solidFill>
                <a:latin typeface="Trebuchet MS"/>
                <a:cs typeface="Trebuchet MS"/>
              </a:rPr>
              <a:t>la</a:t>
            </a:r>
            <a:r>
              <a:rPr sz="1439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79" dirty="0">
                <a:solidFill>
                  <a:srgbClr val="3F3F3F"/>
                </a:solidFill>
                <a:latin typeface="Trebuchet MS"/>
                <a:cs typeface="Trebuchet MS"/>
              </a:rPr>
              <a:t>liste</a:t>
            </a:r>
            <a:r>
              <a:rPr sz="1439" spc="-74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65" dirty="0">
                <a:solidFill>
                  <a:srgbClr val="3F3F3F"/>
                </a:solidFill>
                <a:latin typeface="Trebuchet MS"/>
                <a:cs typeface="Trebuchet MS"/>
              </a:rPr>
              <a:t>des</a:t>
            </a:r>
            <a:r>
              <a:rPr sz="1439" spc="269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70" dirty="0">
                <a:solidFill>
                  <a:srgbClr val="3F3F3F"/>
                </a:solidFill>
                <a:latin typeface="Trebuchet MS"/>
                <a:cs typeface="Trebuchet MS"/>
              </a:rPr>
              <a:t>modifications</a:t>
            </a:r>
            <a:r>
              <a:rPr sz="1439" spc="269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97" dirty="0">
                <a:solidFill>
                  <a:srgbClr val="3F3F3F"/>
                </a:solidFill>
                <a:latin typeface="Trebuchet MS"/>
                <a:cs typeface="Trebuchet MS"/>
              </a:rPr>
              <a:t>effectuées</a:t>
            </a:r>
            <a:r>
              <a:rPr sz="1439" spc="-51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79" dirty="0">
                <a:solidFill>
                  <a:srgbClr val="3F3F3F"/>
                </a:solidFill>
                <a:latin typeface="Trebuchet MS"/>
                <a:cs typeface="Trebuchet MS"/>
              </a:rPr>
              <a:t>dans</a:t>
            </a:r>
            <a:r>
              <a:rPr sz="1439" spc="-70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116" dirty="0">
                <a:solidFill>
                  <a:srgbClr val="3F3F3F"/>
                </a:solidFill>
                <a:latin typeface="Trebuchet MS"/>
                <a:cs typeface="Trebuchet MS"/>
              </a:rPr>
              <a:t>la </a:t>
            </a:r>
            <a:r>
              <a:rPr sz="1439" spc="-42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37" dirty="0">
                <a:solidFill>
                  <a:srgbClr val="3F3F3F"/>
                </a:solidFill>
                <a:latin typeface="Trebuchet MS"/>
                <a:cs typeface="Trebuchet MS"/>
              </a:rPr>
              <a:t>working</a:t>
            </a:r>
            <a:r>
              <a:rPr sz="1439" spc="-3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60" dirty="0">
                <a:solidFill>
                  <a:srgbClr val="3F3F3F"/>
                </a:solidFill>
                <a:latin typeface="Trebuchet MS"/>
                <a:cs typeface="Trebuchet MS"/>
              </a:rPr>
              <a:t>copy</a:t>
            </a:r>
            <a:r>
              <a:rPr sz="1439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70" dirty="0">
                <a:solidFill>
                  <a:srgbClr val="3F3F3F"/>
                </a:solidFill>
                <a:latin typeface="Trebuchet MS"/>
                <a:cs typeface="Trebuchet MS"/>
              </a:rPr>
              <a:t>qu’on</a:t>
            </a:r>
            <a:r>
              <a:rPr sz="1439" spc="-5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79" dirty="0">
                <a:solidFill>
                  <a:srgbClr val="3F3F3F"/>
                </a:solidFill>
                <a:latin typeface="Trebuchet MS"/>
                <a:cs typeface="Trebuchet MS"/>
              </a:rPr>
              <a:t>veut</a:t>
            </a:r>
            <a:r>
              <a:rPr sz="1439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70" dirty="0">
                <a:solidFill>
                  <a:srgbClr val="3F3F3F"/>
                </a:solidFill>
                <a:latin typeface="Trebuchet MS"/>
                <a:cs typeface="Trebuchet MS"/>
              </a:rPr>
              <a:t>inclure</a:t>
            </a:r>
            <a:r>
              <a:rPr sz="1439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65" dirty="0">
                <a:solidFill>
                  <a:srgbClr val="3F3F3F"/>
                </a:solidFill>
                <a:latin typeface="Trebuchet MS"/>
                <a:cs typeface="Trebuchet MS"/>
              </a:rPr>
              <a:t>dans</a:t>
            </a:r>
            <a:r>
              <a:rPr sz="1439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93" dirty="0">
                <a:solidFill>
                  <a:srgbClr val="3F3F3F"/>
                </a:solidFill>
                <a:latin typeface="Trebuchet MS"/>
                <a:cs typeface="Trebuchet MS"/>
              </a:rPr>
              <a:t>le</a:t>
            </a:r>
            <a:r>
              <a:rPr sz="1439" spc="-23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60" dirty="0">
                <a:solidFill>
                  <a:srgbClr val="3F3F3F"/>
                </a:solidFill>
                <a:latin typeface="Trebuchet MS"/>
                <a:cs typeface="Trebuchet MS"/>
              </a:rPr>
              <a:t>prochain</a:t>
            </a:r>
            <a:r>
              <a:rPr sz="1439" spc="-56" dirty="0">
                <a:solidFill>
                  <a:srgbClr val="3F3F3F"/>
                </a:solidFill>
                <a:latin typeface="Trebuchet MS"/>
                <a:cs typeface="Trebuchet MS"/>
              </a:rPr>
              <a:t> commit</a:t>
            </a:r>
            <a:endParaRPr sz="1439">
              <a:latin typeface="Trebuchet MS"/>
              <a:cs typeface="Trebuchet MS"/>
            </a:endParaRPr>
          </a:p>
          <a:p>
            <a:pPr marL="362485" indent="-351287">
              <a:spcBef>
                <a:spcPts val="636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439" b="1" spc="14" dirty="0">
                <a:solidFill>
                  <a:srgbClr val="0070BF"/>
                </a:solidFill>
                <a:latin typeface="Arial"/>
                <a:cs typeface="Arial"/>
              </a:rPr>
              <a:t>Repository</a:t>
            </a:r>
            <a:r>
              <a:rPr sz="1439" b="1" spc="-32" dirty="0">
                <a:solidFill>
                  <a:srgbClr val="0070BF"/>
                </a:solidFill>
                <a:latin typeface="Arial"/>
                <a:cs typeface="Arial"/>
              </a:rPr>
              <a:t> </a:t>
            </a:r>
            <a:r>
              <a:rPr sz="1439" spc="-209" dirty="0">
                <a:solidFill>
                  <a:srgbClr val="3F3F3F"/>
                </a:solidFill>
                <a:latin typeface="Trebuchet MS"/>
                <a:cs typeface="Trebuchet MS"/>
              </a:rPr>
              <a:t>:</a:t>
            </a:r>
            <a:r>
              <a:rPr sz="1439" spc="-17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70" dirty="0">
                <a:solidFill>
                  <a:srgbClr val="3F3F3F"/>
                </a:solidFill>
                <a:latin typeface="Trebuchet MS"/>
                <a:cs typeface="Trebuchet MS"/>
              </a:rPr>
              <a:t>ensemble</a:t>
            </a:r>
            <a:r>
              <a:rPr sz="1439" spc="-3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60" dirty="0">
                <a:solidFill>
                  <a:srgbClr val="3F3F3F"/>
                </a:solidFill>
                <a:latin typeface="Trebuchet MS"/>
                <a:cs typeface="Trebuchet MS"/>
              </a:rPr>
              <a:t>des</a:t>
            </a:r>
            <a:r>
              <a:rPr sz="1439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51" dirty="0">
                <a:solidFill>
                  <a:srgbClr val="3F3F3F"/>
                </a:solidFill>
                <a:latin typeface="Trebuchet MS"/>
                <a:cs typeface="Trebuchet MS"/>
              </a:rPr>
              <a:t>commits</a:t>
            </a:r>
            <a:r>
              <a:rPr sz="1439" spc="-60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56" dirty="0">
                <a:solidFill>
                  <a:srgbClr val="3F3F3F"/>
                </a:solidFill>
                <a:latin typeface="Trebuchet MS"/>
                <a:cs typeface="Trebuchet MS"/>
              </a:rPr>
              <a:t>du</a:t>
            </a:r>
            <a:r>
              <a:rPr sz="1439" spc="-3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70" dirty="0">
                <a:solidFill>
                  <a:srgbClr val="3F3F3F"/>
                </a:solidFill>
                <a:latin typeface="Trebuchet MS"/>
                <a:cs typeface="Trebuchet MS"/>
              </a:rPr>
              <a:t>projet</a:t>
            </a:r>
            <a:r>
              <a:rPr sz="1439" spc="-23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79" dirty="0">
                <a:solidFill>
                  <a:srgbClr val="3F3F3F"/>
                </a:solidFill>
                <a:latin typeface="Trebuchet MS"/>
                <a:cs typeface="Trebuchet MS"/>
              </a:rPr>
              <a:t>(et</a:t>
            </a:r>
            <a:r>
              <a:rPr sz="1439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74" dirty="0">
                <a:solidFill>
                  <a:srgbClr val="3F3F3F"/>
                </a:solidFill>
                <a:latin typeface="Trebuchet MS"/>
                <a:cs typeface="Trebuchet MS"/>
              </a:rPr>
              <a:t>les</a:t>
            </a:r>
            <a:r>
              <a:rPr sz="1439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74" dirty="0">
                <a:solidFill>
                  <a:srgbClr val="3F3F3F"/>
                </a:solidFill>
                <a:latin typeface="Trebuchet MS"/>
                <a:cs typeface="Trebuchet MS"/>
              </a:rPr>
              <a:t>branches,</a:t>
            </a:r>
            <a:r>
              <a:rPr sz="1439" spc="-200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70" dirty="0">
                <a:solidFill>
                  <a:srgbClr val="3F3F3F"/>
                </a:solidFill>
                <a:latin typeface="Trebuchet MS"/>
                <a:cs typeface="Trebuchet MS"/>
              </a:rPr>
              <a:t>les</a:t>
            </a:r>
            <a:r>
              <a:rPr sz="1439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88" dirty="0">
                <a:solidFill>
                  <a:srgbClr val="3F3F3F"/>
                </a:solidFill>
                <a:latin typeface="Trebuchet MS"/>
                <a:cs typeface="Trebuchet MS"/>
              </a:rPr>
              <a:t>tags</a:t>
            </a:r>
            <a:r>
              <a:rPr sz="1439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5" dirty="0">
                <a:solidFill>
                  <a:srgbClr val="3F3F3F"/>
                </a:solidFill>
                <a:latin typeface="Trebuchet MS"/>
                <a:cs typeface="Trebuchet MS"/>
              </a:rPr>
              <a:t>ou</a:t>
            </a:r>
            <a:r>
              <a:rPr sz="1439" spc="-3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79" dirty="0">
                <a:solidFill>
                  <a:srgbClr val="3F3F3F"/>
                </a:solidFill>
                <a:latin typeface="Trebuchet MS"/>
                <a:cs typeface="Trebuchet MS"/>
              </a:rPr>
              <a:t>libellés)</a:t>
            </a:r>
            <a:endParaRPr sz="1439">
              <a:latin typeface="Trebuchet MS"/>
              <a:cs typeface="Trebuchet MS"/>
            </a:endParaRPr>
          </a:p>
        </p:txBody>
      </p:sp>
      <p:pic>
        <p:nvPicPr>
          <p:cNvPr id="11" name="object 1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81193" y="1826240"/>
            <a:ext cx="6569377" cy="1466934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2052732" y="2213888"/>
            <a:ext cx="669575" cy="560478"/>
          </a:xfrm>
          <a:prstGeom prst="rect">
            <a:avLst/>
          </a:prstGeom>
        </p:spPr>
        <p:txBody>
          <a:bodyPr vert="horz" wrap="square" lIns="0" tIns="10609" rIns="0" bIns="0" rtlCol="0">
            <a:spAutoFit/>
          </a:bodyPr>
          <a:lstStyle/>
          <a:p>
            <a:pPr marL="47153" marR="4715" indent="-35954">
              <a:lnSpc>
                <a:spcPct val="153600"/>
              </a:lnSpc>
              <a:spcBef>
                <a:spcPts val="84"/>
              </a:spcBef>
            </a:pPr>
            <a:r>
              <a:rPr sz="1160" b="1" spc="14" dirty="0">
                <a:latin typeface="Calibri"/>
                <a:cs typeface="Calibri"/>
              </a:rPr>
              <a:t>U</a:t>
            </a:r>
            <a:r>
              <a:rPr sz="1160" b="1" spc="5" dirty="0">
                <a:latin typeface="Calibri"/>
                <a:cs typeface="Calibri"/>
              </a:rPr>
              <a:t>nt</a:t>
            </a:r>
            <a:r>
              <a:rPr sz="1160" b="1" spc="-9" dirty="0">
                <a:latin typeface="Calibri"/>
                <a:cs typeface="Calibri"/>
              </a:rPr>
              <a:t>r</a:t>
            </a:r>
            <a:r>
              <a:rPr sz="1160" b="1" spc="19" dirty="0">
                <a:latin typeface="Calibri"/>
                <a:cs typeface="Calibri"/>
              </a:rPr>
              <a:t>a</a:t>
            </a:r>
            <a:r>
              <a:rPr sz="1160" b="1" spc="9" dirty="0">
                <a:latin typeface="Calibri"/>
                <a:cs typeface="Calibri"/>
              </a:rPr>
              <a:t>c</a:t>
            </a:r>
            <a:r>
              <a:rPr sz="1160" b="1" spc="-37" dirty="0">
                <a:latin typeface="Calibri"/>
                <a:cs typeface="Calibri"/>
              </a:rPr>
              <a:t>k</a:t>
            </a:r>
            <a:r>
              <a:rPr sz="1160" b="1" spc="19" dirty="0">
                <a:latin typeface="Calibri"/>
                <a:cs typeface="Calibri"/>
              </a:rPr>
              <a:t>e</a:t>
            </a:r>
            <a:r>
              <a:rPr sz="1160" b="1" spc="9" dirty="0">
                <a:latin typeface="Calibri"/>
                <a:cs typeface="Calibri"/>
              </a:rPr>
              <a:t>d  Modified</a:t>
            </a:r>
            <a:endParaRPr sz="116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9206446" y="6067142"/>
            <a:ext cx="157963" cy="1154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788">
              <a:lnSpc>
                <a:spcPts val="914"/>
              </a:lnSpc>
            </a:pPr>
            <a:r>
              <a:rPr sz="835" spc="9" dirty="0">
                <a:solidFill>
                  <a:srgbClr val="FFFFFF"/>
                </a:solidFill>
                <a:latin typeface="Calibri"/>
                <a:cs typeface="Calibri"/>
              </a:rPr>
              <a:t>24</a:t>
            </a:r>
            <a:endParaRPr sz="835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740504" y="2489221"/>
            <a:ext cx="450313" cy="193985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11788">
              <a:spcBef>
                <a:spcPts val="121"/>
              </a:spcBef>
            </a:pPr>
            <a:r>
              <a:rPr sz="1160" b="1" spc="19" dirty="0">
                <a:latin typeface="Calibri"/>
                <a:cs typeface="Calibri"/>
              </a:rPr>
              <a:t>S</a:t>
            </a:r>
            <a:r>
              <a:rPr sz="1160" b="1" spc="-14" dirty="0">
                <a:latin typeface="Calibri"/>
                <a:cs typeface="Calibri"/>
              </a:rPr>
              <a:t>t</a:t>
            </a:r>
            <a:r>
              <a:rPr sz="1160" b="1" spc="19" dirty="0">
                <a:latin typeface="Calibri"/>
                <a:cs typeface="Calibri"/>
              </a:rPr>
              <a:t>a</a:t>
            </a:r>
            <a:r>
              <a:rPr sz="1160" b="1" spc="5" dirty="0">
                <a:latin typeface="Calibri"/>
                <a:cs typeface="Calibri"/>
              </a:rPr>
              <a:t>g</a:t>
            </a:r>
            <a:r>
              <a:rPr sz="1160" b="1" spc="9" dirty="0">
                <a:latin typeface="Calibri"/>
                <a:cs typeface="Calibri"/>
              </a:rPr>
              <a:t>e</a:t>
            </a:r>
            <a:r>
              <a:rPr sz="1160" b="1" spc="14" dirty="0">
                <a:latin typeface="Calibri"/>
                <a:cs typeface="Calibri"/>
              </a:rPr>
              <a:t>d</a:t>
            </a:r>
            <a:endParaRPr sz="116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176412" y="2489221"/>
            <a:ext cx="728516" cy="193985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11788">
              <a:spcBef>
                <a:spcPts val="121"/>
              </a:spcBef>
            </a:pPr>
            <a:r>
              <a:rPr sz="1160" b="1" spc="9" dirty="0">
                <a:latin typeface="Calibri"/>
                <a:cs typeface="Calibri"/>
              </a:rPr>
              <a:t>Committed</a:t>
            </a:r>
            <a:endParaRPr sz="116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371162" y="2296829"/>
            <a:ext cx="544619" cy="230295"/>
          </a:xfrm>
          <a:prstGeom prst="rect">
            <a:avLst/>
          </a:prstGeom>
        </p:spPr>
        <p:txBody>
          <a:bodyPr vert="horz" wrap="square" lIns="0" tIns="15914" rIns="0" bIns="0" rtlCol="0">
            <a:spAutoFit/>
          </a:bodyPr>
          <a:lstStyle/>
          <a:p>
            <a:pPr marL="11788">
              <a:spcBef>
                <a:spcPts val="125"/>
              </a:spcBef>
            </a:pPr>
            <a:r>
              <a:rPr sz="1392" b="1" spc="9" dirty="0">
                <a:latin typeface="Calibri"/>
                <a:cs typeface="Calibri"/>
              </a:rPr>
              <a:t>git</a:t>
            </a:r>
            <a:r>
              <a:rPr sz="1392" b="1" spc="-51" dirty="0">
                <a:latin typeface="Calibri"/>
                <a:cs typeface="Calibri"/>
              </a:rPr>
              <a:t> </a:t>
            </a:r>
            <a:r>
              <a:rPr sz="1392" b="1" spc="19" dirty="0">
                <a:latin typeface="Calibri"/>
                <a:cs typeface="Calibri"/>
              </a:rPr>
              <a:t>add</a:t>
            </a:r>
            <a:endParaRPr sz="1392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815582" y="2298244"/>
            <a:ext cx="940705" cy="230295"/>
          </a:xfrm>
          <a:prstGeom prst="rect">
            <a:avLst/>
          </a:prstGeom>
        </p:spPr>
        <p:txBody>
          <a:bodyPr vert="horz" wrap="square" lIns="0" tIns="15914" rIns="0" bIns="0" rtlCol="0">
            <a:spAutoFit/>
          </a:bodyPr>
          <a:lstStyle/>
          <a:p>
            <a:pPr marL="11788">
              <a:spcBef>
                <a:spcPts val="125"/>
              </a:spcBef>
            </a:pPr>
            <a:r>
              <a:rPr sz="1392" b="1" spc="9" dirty="0">
                <a:latin typeface="Arial"/>
                <a:cs typeface="Arial"/>
              </a:rPr>
              <a:t>git</a:t>
            </a:r>
            <a:r>
              <a:rPr sz="1392" b="1" spc="-32" dirty="0">
                <a:latin typeface="Arial"/>
                <a:cs typeface="Arial"/>
              </a:rPr>
              <a:t> </a:t>
            </a:r>
            <a:r>
              <a:rPr sz="1392" b="1" spc="14" dirty="0">
                <a:latin typeface="Arial"/>
                <a:cs typeface="Arial"/>
              </a:rPr>
              <a:t>commit</a:t>
            </a:r>
            <a:endParaRPr sz="1392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498618" y="3326652"/>
            <a:ext cx="1209478" cy="407337"/>
          </a:xfrm>
          <a:prstGeom prst="rect">
            <a:avLst/>
          </a:prstGeom>
        </p:spPr>
        <p:txBody>
          <a:bodyPr vert="horz" wrap="square" lIns="0" tIns="22398" rIns="0" bIns="0" rtlCol="0">
            <a:spAutoFit/>
          </a:bodyPr>
          <a:lstStyle/>
          <a:p>
            <a:pPr marL="11788" marR="4715">
              <a:lnSpc>
                <a:spcPts val="1521"/>
              </a:lnSpc>
              <a:spcBef>
                <a:spcPts val="176"/>
              </a:spcBef>
            </a:pPr>
            <a:r>
              <a:rPr sz="1299" b="1" spc="-5" dirty="0">
                <a:solidFill>
                  <a:srgbClr val="00AF50"/>
                </a:solidFill>
                <a:latin typeface="Arial"/>
                <a:cs typeface="Arial"/>
              </a:rPr>
              <a:t>Staging </a:t>
            </a:r>
            <a:r>
              <a:rPr sz="1299" b="1" dirty="0">
                <a:solidFill>
                  <a:srgbClr val="00AF50"/>
                </a:solidFill>
                <a:latin typeface="Arial"/>
                <a:cs typeface="Arial"/>
              </a:rPr>
              <a:t>area </a:t>
            </a:r>
            <a:r>
              <a:rPr sz="1299" b="1" spc="5" dirty="0">
                <a:solidFill>
                  <a:srgbClr val="00AF50"/>
                </a:solidFill>
                <a:latin typeface="Arial"/>
                <a:cs typeface="Arial"/>
              </a:rPr>
              <a:t> </a:t>
            </a:r>
            <a:r>
              <a:rPr sz="1299" b="1" spc="-9" dirty="0">
                <a:solidFill>
                  <a:srgbClr val="00AF50"/>
                </a:solidFill>
                <a:latin typeface="Arial"/>
                <a:cs typeface="Arial"/>
              </a:rPr>
              <a:t>Zone</a:t>
            </a:r>
            <a:r>
              <a:rPr sz="1299" b="1" spc="-28" dirty="0">
                <a:solidFill>
                  <a:srgbClr val="00AF50"/>
                </a:solidFill>
                <a:latin typeface="Arial"/>
                <a:cs typeface="Arial"/>
              </a:rPr>
              <a:t> </a:t>
            </a:r>
            <a:r>
              <a:rPr sz="1299" b="1" spc="-9" dirty="0">
                <a:solidFill>
                  <a:srgbClr val="00AF50"/>
                </a:solidFill>
                <a:latin typeface="Arial"/>
                <a:cs typeface="Arial"/>
              </a:rPr>
              <a:t>de</a:t>
            </a:r>
            <a:r>
              <a:rPr sz="1299" b="1" spc="-23" dirty="0">
                <a:solidFill>
                  <a:srgbClr val="00AF50"/>
                </a:solidFill>
                <a:latin typeface="Arial"/>
                <a:cs typeface="Arial"/>
              </a:rPr>
              <a:t> </a:t>
            </a:r>
            <a:r>
              <a:rPr sz="1299" b="1" dirty="0">
                <a:solidFill>
                  <a:srgbClr val="00AF50"/>
                </a:solidFill>
                <a:latin typeface="Arial"/>
                <a:cs typeface="Arial"/>
              </a:rPr>
              <a:t>transit</a:t>
            </a:r>
            <a:endParaRPr sz="1299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806610" y="3278568"/>
            <a:ext cx="1169988" cy="414541"/>
          </a:xfrm>
          <a:prstGeom prst="rect">
            <a:avLst/>
          </a:prstGeom>
        </p:spPr>
        <p:txBody>
          <a:bodyPr vert="horz" wrap="square" lIns="0" tIns="10609" rIns="0" bIns="0" rtlCol="0">
            <a:spAutoFit/>
          </a:bodyPr>
          <a:lstStyle/>
          <a:p>
            <a:pPr marL="11788" marR="4715">
              <a:lnSpc>
                <a:spcPct val="100699"/>
              </a:lnSpc>
              <a:spcBef>
                <a:spcPts val="84"/>
              </a:spcBef>
            </a:pPr>
            <a:r>
              <a:rPr sz="1299" b="1" spc="-9" dirty="0">
                <a:solidFill>
                  <a:srgbClr val="FF0000"/>
                </a:solidFill>
                <a:latin typeface="Calibri"/>
                <a:cs typeface="Calibri"/>
              </a:rPr>
              <a:t>Working </a:t>
            </a:r>
            <a:r>
              <a:rPr sz="1299" b="1" spc="-5" dirty="0">
                <a:solidFill>
                  <a:srgbClr val="FF0000"/>
                </a:solidFill>
                <a:latin typeface="Calibri"/>
                <a:cs typeface="Calibri"/>
              </a:rPr>
              <a:t>copy </a:t>
            </a:r>
            <a:r>
              <a:rPr sz="1299" b="1" dirty="0">
                <a:solidFill>
                  <a:srgbClr val="FF0000"/>
                </a:solidFill>
                <a:latin typeface="Calibri"/>
                <a:cs typeface="Calibri"/>
              </a:rPr>
              <a:t> Espace</a:t>
            </a:r>
            <a:r>
              <a:rPr sz="1299" b="1" spc="-42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299" b="1" dirty="0">
                <a:solidFill>
                  <a:srgbClr val="FF0000"/>
                </a:solidFill>
                <a:latin typeface="Calibri"/>
                <a:cs typeface="Calibri"/>
              </a:rPr>
              <a:t>de</a:t>
            </a:r>
            <a:r>
              <a:rPr sz="1299" b="1" spc="-42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299" b="1" spc="-14" dirty="0">
                <a:solidFill>
                  <a:srgbClr val="FF0000"/>
                </a:solidFill>
                <a:latin typeface="Calibri"/>
                <a:cs typeface="Calibri"/>
              </a:rPr>
              <a:t>travail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247175" y="3400194"/>
            <a:ext cx="887069" cy="407337"/>
          </a:xfrm>
          <a:prstGeom prst="rect">
            <a:avLst/>
          </a:prstGeom>
        </p:spPr>
        <p:txBody>
          <a:bodyPr vert="horz" wrap="square" lIns="0" tIns="22398" rIns="0" bIns="0" rtlCol="0">
            <a:spAutoFit/>
          </a:bodyPr>
          <a:lstStyle/>
          <a:p>
            <a:pPr marL="11788" marR="4715">
              <a:lnSpc>
                <a:spcPts val="1521"/>
              </a:lnSpc>
              <a:spcBef>
                <a:spcPts val="176"/>
              </a:spcBef>
            </a:pPr>
            <a:r>
              <a:rPr sz="1299" b="1" spc="-5" dirty="0">
                <a:solidFill>
                  <a:srgbClr val="0070BF"/>
                </a:solidFill>
                <a:latin typeface="Arial"/>
                <a:cs typeface="Arial"/>
              </a:rPr>
              <a:t>R</a:t>
            </a:r>
            <a:r>
              <a:rPr sz="1299" b="1" spc="-9" dirty="0">
                <a:solidFill>
                  <a:srgbClr val="0070BF"/>
                </a:solidFill>
                <a:latin typeface="Arial"/>
                <a:cs typeface="Arial"/>
              </a:rPr>
              <a:t>e</a:t>
            </a:r>
            <a:r>
              <a:rPr sz="1299" b="1" spc="-5" dirty="0">
                <a:solidFill>
                  <a:srgbClr val="0070BF"/>
                </a:solidFill>
                <a:latin typeface="Arial"/>
                <a:cs typeface="Arial"/>
              </a:rPr>
              <a:t>po</a:t>
            </a:r>
            <a:r>
              <a:rPr sz="1299" b="1" spc="-9" dirty="0">
                <a:solidFill>
                  <a:srgbClr val="0070BF"/>
                </a:solidFill>
                <a:latin typeface="Arial"/>
                <a:cs typeface="Arial"/>
              </a:rPr>
              <a:t>s</a:t>
            </a:r>
            <a:r>
              <a:rPr sz="1299" b="1" dirty="0">
                <a:solidFill>
                  <a:srgbClr val="0070BF"/>
                </a:solidFill>
                <a:latin typeface="Arial"/>
                <a:cs typeface="Arial"/>
              </a:rPr>
              <a:t>i</a:t>
            </a:r>
            <a:r>
              <a:rPr sz="1299" b="1" spc="5" dirty="0">
                <a:solidFill>
                  <a:srgbClr val="0070BF"/>
                </a:solidFill>
                <a:latin typeface="Arial"/>
                <a:cs typeface="Arial"/>
              </a:rPr>
              <a:t>t</a:t>
            </a:r>
            <a:r>
              <a:rPr sz="1299" b="1" spc="-19" dirty="0">
                <a:solidFill>
                  <a:srgbClr val="0070BF"/>
                </a:solidFill>
                <a:latin typeface="Arial"/>
                <a:cs typeface="Arial"/>
              </a:rPr>
              <a:t>o</a:t>
            </a:r>
            <a:r>
              <a:rPr sz="1299" b="1" spc="14" dirty="0">
                <a:solidFill>
                  <a:srgbClr val="0070BF"/>
                </a:solidFill>
                <a:latin typeface="Arial"/>
                <a:cs typeface="Arial"/>
              </a:rPr>
              <a:t>r</a:t>
            </a:r>
            <a:r>
              <a:rPr sz="1299" b="1" dirty="0">
                <a:solidFill>
                  <a:srgbClr val="0070BF"/>
                </a:solidFill>
                <a:latin typeface="Arial"/>
                <a:cs typeface="Arial"/>
              </a:rPr>
              <a:t>y  </a:t>
            </a:r>
            <a:r>
              <a:rPr sz="1299" b="1" spc="-5" dirty="0">
                <a:solidFill>
                  <a:srgbClr val="0070BF"/>
                </a:solidFill>
                <a:latin typeface="Arial"/>
                <a:cs typeface="Arial"/>
              </a:rPr>
              <a:t>Dépôt</a:t>
            </a:r>
            <a:r>
              <a:rPr sz="1299" b="1" spc="-28" dirty="0">
                <a:solidFill>
                  <a:srgbClr val="0070BF"/>
                </a:solidFill>
                <a:latin typeface="Arial"/>
                <a:cs typeface="Arial"/>
              </a:rPr>
              <a:t> </a:t>
            </a:r>
            <a:r>
              <a:rPr sz="1299" b="1" dirty="0">
                <a:solidFill>
                  <a:srgbClr val="0070BF"/>
                </a:solidFill>
                <a:latin typeface="Arial"/>
                <a:cs typeface="Arial"/>
              </a:rPr>
              <a:t>git</a:t>
            </a:r>
            <a:endParaRPr sz="1299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3406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424647" y="814397"/>
            <a:ext cx="2392433" cy="462494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2924" spc="-84" dirty="0">
                <a:latin typeface="Calibri"/>
                <a:cs typeface="Calibri"/>
              </a:rPr>
              <a:t>É</a:t>
            </a:r>
            <a:r>
              <a:rPr sz="2924" spc="-167" dirty="0">
                <a:latin typeface="Calibri"/>
                <a:cs typeface="Calibri"/>
              </a:rPr>
              <a:t>t</a:t>
            </a:r>
            <a:r>
              <a:rPr sz="2924" spc="-158" dirty="0">
                <a:latin typeface="Calibri"/>
                <a:cs typeface="Calibri"/>
              </a:rPr>
              <a:t>a</a:t>
            </a:r>
            <a:r>
              <a:rPr sz="2924" spc="-106" dirty="0">
                <a:latin typeface="Calibri"/>
                <a:cs typeface="Calibri"/>
              </a:rPr>
              <a:t>t</a:t>
            </a:r>
            <a:r>
              <a:rPr sz="2924" spc="-37" dirty="0">
                <a:latin typeface="Calibri"/>
                <a:cs typeface="Calibri"/>
              </a:rPr>
              <a:t>s</a:t>
            </a:r>
            <a:r>
              <a:rPr sz="2924" spc="-125" dirty="0">
                <a:latin typeface="Calibri"/>
                <a:cs typeface="Calibri"/>
              </a:rPr>
              <a:t> </a:t>
            </a:r>
            <a:r>
              <a:rPr sz="2924" spc="-111" dirty="0">
                <a:latin typeface="Calibri"/>
                <a:cs typeface="Calibri"/>
              </a:rPr>
              <a:t>d</a:t>
            </a:r>
            <a:r>
              <a:rPr sz="2924" spc="-102" dirty="0">
                <a:latin typeface="Calibri"/>
                <a:cs typeface="Calibri"/>
              </a:rPr>
              <a:t>e</a:t>
            </a:r>
            <a:r>
              <a:rPr sz="2924" spc="-37" dirty="0">
                <a:latin typeface="Calibri"/>
                <a:cs typeface="Calibri"/>
              </a:rPr>
              <a:t>s</a:t>
            </a:r>
            <a:r>
              <a:rPr sz="2924" spc="-125" dirty="0">
                <a:latin typeface="Calibri"/>
                <a:cs typeface="Calibri"/>
              </a:rPr>
              <a:t> </a:t>
            </a:r>
            <a:r>
              <a:rPr sz="2924" spc="-106" dirty="0">
                <a:latin typeface="Calibri"/>
                <a:cs typeface="Calibri"/>
              </a:rPr>
              <a:t>fi</a:t>
            </a:r>
            <a:r>
              <a:rPr sz="2924" spc="-28" dirty="0">
                <a:latin typeface="Calibri"/>
                <a:cs typeface="Calibri"/>
              </a:rPr>
              <a:t>c</a:t>
            </a:r>
            <a:r>
              <a:rPr sz="2924" spc="-139" dirty="0">
                <a:latin typeface="Calibri"/>
                <a:cs typeface="Calibri"/>
              </a:rPr>
              <a:t>h</a:t>
            </a:r>
            <a:r>
              <a:rPr sz="2924" spc="-106" dirty="0">
                <a:latin typeface="Calibri"/>
                <a:cs typeface="Calibri"/>
              </a:rPr>
              <a:t>i</a:t>
            </a:r>
            <a:r>
              <a:rPr sz="2924" spc="-102" dirty="0">
                <a:latin typeface="Calibri"/>
                <a:cs typeface="Calibri"/>
              </a:rPr>
              <a:t>e</a:t>
            </a:r>
            <a:r>
              <a:rPr sz="2924" spc="-167" dirty="0">
                <a:latin typeface="Calibri"/>
                <a:cs typeface="Calibri"/>
              </a:rPr>
              <a:t>r</a:t>
            </a:r>
            <a:r>
              <a:rPr sz="2924" spc="-37" dirty="0">
                <a:latin typeface="Calibri"/>
                <a:cs typeface="Calibri"/>
              </a:rPr>
              <a:t>s</a:t>
            </a:r>
            <a:endParaRPr sz="2924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71142" y="3859951"/>
            <a:ext cx="3993872" cy="1851618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362485" indent="-351287">
              <a:lnSpc>
                <a:spcPts val="1657"/>
              </a:lnSpc>
              <a:spcBef>
                <a:spcPts val="121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439" b="1" spc="28" dirty="0">
                <a:solidFill>
                  <a:srgbClr val="3F3F3F"/>
                </a:solidFill>
                <a:latin typeface="Trebuchet MS"/>
                <a:cs typeface="Trebuchet MS"/>
              </a:rPr>
              <a:t>Untracked</a:t>
            </a:r>
            <a:r>
              <a:rPr sz="1439" b="1" spc="-5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b="1" spc="5" dirty="0">
                <a:solidFill>
                  <a:srgbClr val="3F3F3F"/>
                </a:solidFill>
                <a:latin typeface="Trebuchet MS"/>
                <a:cs typeface="Trebuchet MS"/>
              </a:rPr>
              <a:t>(Fichiers</a:t>
            </a:r>
            <a:r>
              <a:rPr sz="1439" b="1" spc="-65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b="1" spc="19" dirty="0">
                <a:solidFill>
                  <a:srgbClr val="3F3F3F"/>
                </a:solidFill>
                <a:latin typeface="Trebuchet MS"/>
                <a:cs typeface="Trebuchet MS"/>
              </a:rPr>
              <a:t>non</a:t>
            </a:r>
            <a:r>
              <a:rPr sz="1439" b="1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b="1" spc="-5" dirty="0">
                <a:solidFill>
                  <a:srgbClr val="3F3F3F"/>
                </a:solidFill>
                <a:latin typeface="Trebuchet MS"/>
                <a:cs typeface="Trebuchet MS"/>
              </a:rPr>
              <a:t>suivis)</a:t>
            </a:r>
            <a:r>
              <a:rPr sz="1439" b="1" spc="-5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b="1" spc="-5" dirty="0">
                <a:solidFill>
                  <a:srgbClr val="3F3F3F"/>
                </a:solidFill>
                <a:latin typeface="Trebuchet MS"/>
                <a:cs typeface="Trebuchet MS"/>
              </a:rPr>
              <a:t>/Modified</a:t>
            </a:r>
            <a:endParaRPr sz="1439">
              <a:latin typeface="Trebuchet MS"/>
              <a:cs typeface="Trebuchet MS"/>
            </a:endParaRPr>
          </a:p>
          <a:p>
            <a:pPr marL="730275" lvl="1" indent="-357181">
              <a:lnSpc>
                <a:spcPts val="1490"/>
              </a:lnSpc>
              <a:buClr>
                <a:srgbClr val="BF0000"/>
              </a:buClr>
              <a:buFont typeface="Wingdings"/>
              <a:buChar char=""/>
              <a:tabLst>
                <a:tab pos="730275" algn="l"/>
                <a:tab pos="730865" algn="l"/>
              </a:tabLst>
            </a:pPr>
            <a:r>
              <a:rPr sz="1299" spc="181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299" spc="14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299" spc="-51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sz="1299" spc="-97" dirty="0">
                <a:solidFill>
                  <a:srgbClr val="3F3F3F"/>
                </a:solidFill>
                <a:latin typeface="Trebuchet MS"/>
                <a:cs typeface="Trebuchet MS"/>
              </a:rPr>
              <a:t>v</a:t>
            </a:r>
            <a:r>
              <a:rPr sz="1299" spc="-88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299" spc="-139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299" spc="-51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sz="1299" dirty="0">
                <a:solidFill>
                  <a:srgbClr val="3F3F3F"/>
                </a:solidFill>
                <a:latin typeface="Trebuchet MS"/>
                <a:cs typeface="Trebuchet MS"/>
              </a:rPr>
              <a:t>x</a:t>
            </a:r>
            <a:r>
              <a:rPr sz="1299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99" spc="-172" dirty="0">
                <a:solidFill>
                  <a:srgbClr val="3F3F3F"/>
                </a:solidFill>
                <a:latin typeface="Trebuchet MS"/>
                <a:cs typeface="Trebuchet MS"/>
              </a:rPr>
              <a:t>f</a:t>
            </a:r>
            <a:r>
              <a:rPr sz="1299" spc="-74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299" spc="-88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299" spc="-51" dirty="0">
                <a:solidFill>
                  <a:srgbClr val="3F3F3F"/>
                </a:solidFill>
                <a:latin typeface="Trebuchet MS"/>
                <a:cs typeface="Trebuchet MS"/>
              </a:rPr>
              <a:t>h</a:t>
            </a:r>
            <a:r>
              <a:rPr sz="1299" spc="-88" dirty="0">
                <a:solidFill>
                  <a:srgbClr val="3F3F3F"/>
                </a:solidFill>
                <a:latin typeface="Trebuchet MS"/>
                <a:cs typeface="Trebuchet MS"/>
              </a:rPr>
              <a:t>ie</a:t>
            </a:r>
            <a:r>
              <a:rPr sz="1299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299" spc="-28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299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99" spc="14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299" spc="-60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sz="1299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99" spc="-158" dirty="0">
                <a:solidFill>
                  <a:srgbClr val="3F3F3F"/>
                </a:solidFill>
                <a:latin typeface="Trebuchet MS"/>
                <a:cs typeface="Trebuchet MS"/>
              </a:rPr>
              <a:t>f</a:t>
            </a:r>
            <a:r>
              <a:rPr sz="1299" spc="-88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299" spc="-74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299" spc="-60" dirty="0">
                <a:solidFill>
                  <a:srgbClr val="3F3F3F"/>
                </a:solidFill>
                <a:latin typeface="Trebuchet MS"/>
                <a:cs typeface="Trebuchet MS"/>
              </a:rPr>
              <a:t>h</a:t>
            </a:r>
            <a:r>
              <a:rPr sz="1299" spc="-88" dirty="0">
                <a:solidFill>
                  <a:srgbClr val="3F3F3F"/>
                </a:solidFill>
                <a:latin typeface="Trebuchet MS"/>
                <a:cs typeface="Trebuchet MS"/>
              </a:rPr>
              <a:t>ie</a:t>
            </a:r>
            <a:r>
              <a:rPr sz="1299" spc="14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299" spc="-28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299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99" spc="-79" dirty="0">
                <a:solidFill>
                  <a:srgbClr val="3F3F3F"/>
                </a:solidFill>
                <a:latin typeface="Trebuchet MS"/>
                <a:cs typeface="Trebuchet MS"/>
              </a:rPr>
              <a:t>m</a:t>
            </a:r>
            <a:r>
              <a:rPr sz="1299" spc="28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299" spc="-60" dirty="0">
                <a:solidFill>
                  <a:srgbClr val="3F3F3F"/>
                </a:solidFill>
                <a:latin typeface="Trebuchet MS"/>
                <a:cs typeface="Trebuchet MS"/>
              </a:rPr>
              <a:t>d</a:t>
            </a:r>
            <a:r>
              <a:rPr sz="1299" spc="-88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299" spc="-158" dirty="0">
                <a:solidFill>
                  <a:srgbClr val="3F3F3F"/>
                </a:solidFill>
                <a:latin typeface="Trebuchet MS"/>
                <a:cs typeface="Trebuchet MS"/>
              </a:rPr>
              <a:t>f</a:t>
            </a:r>
            <a:r>
              <a:rPr sz="1299" spc="-88" dirty="0">
                <a:solidFill>
                  <a:srgbClr val="3F3F3F"/>
                </a:solidFill>
                <a:latin typeface="Trebuchet MS"/>
                <a:cs typeface="Trebuchet MS"/>
              </a:rPr>
              <a:t>ié</a:t>
            </a:r>
            <a:r>
              <a:rPr sz="1299" spc="-28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endParaRPr sz="1299">
              <a:latin typeface="Trebuchet MS"/>
              <a:cs typeface="Trebuchet MS"/>
            </a:endParaRPr>
          </a:p>
          <a:p>
            <a:pPr marL="730275" lvl="1" indent="-357181">
              <a:spcBef>
                <a:spcPts val="23"/>
              </a:spcBef>
              <a:buClr>
                <a:srgbClr val="BF0000"/>
              </a:buClr>
              <a:buFont typeface="Wingdings"/>
              <a:buChar char=""/>
              <a:tabLst>
                <a:tab pos="730275" algn="l"/>
                <a:tab pos="730865" algn="l"/>
              </a:tabLst>
            </a:pPr>
            <a:r>
              <a:rPr sz="1299" spc="-60" dirty="0">
                <a:solidFill>
                  <a:srgbClr val="3F3F3F"/>
                </a:solidFill>
                <a:latin typeface="Trebuchet MS"/>
                <a:cs typeface="Trebuchet MS"/>
              </a:rPr>
              <a:t>P</a:t>
            </a:r>
            <a:r>
              <a:rPr sz="1299" spc="-130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299" spc="-28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299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99" spc="-74" dirty="0">
                <a:solidFill>
                  <a:srgbClr val="3F3F3F"/>
                </a:solidFill>
                <a:latin typeface="Trebuchet MS"/>
                <a:cs typeface="Trebuchet MS"/>
              </a:rPr>
              <a:t>p</a:t>
            </a:r>
            <a:r>
              <a:rPr sz="1299" spc="14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299" spc="-88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299" spc="-28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299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99" spc="-102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299" spc="-60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299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99" spc="-74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299" spc="14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299" spc="-79" dirty="0">
                <a:solidFill>
                  <a:srgbClr val="3F3F3F"/>
                </a:solidFill>
                <a:latin typeface="Trebuchet MS"/>
                <a:cs typeface="Trebuchet MS"/>
              </a:rPr>
              <a:t>m</a:t>
            </a:r>
            <a:r>
              <a:rPr sz="1299" spc="-65" dirty="0">
                <a:solidFill>
                  <a:srgbClr val="3F3F3F"/>
                </a:solidFill>
                <a:latin typeface="Trebuchet MS"/>
                <a:cs typeface="Trebuchet MS"/>
              </a:rPr>
              <a:t>p</a:t>
            </a:r>
            <a:r>
              <a:rPr sz="1299" spc="-88" dirty="0">
                <a:solidFill>
                  <a:srgbClr val="3F3F3F"/>
                </a:solidFill>
                <a:latin typeface="Trebuchet MS"/>
                <a:cs typeface="Trebuchet MS"/>
              </a:rPr>
              <a:t>te</a:t>
            </a:r>
            <a:r>
              <a:rPr sz="1299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99" spc="-65" dirty="0">
                <a:solidFill>
                  <a:srgbClr val="3F3F3F"/>
                </a:solidFill>
                <a:latin typeface="Trebuchet MS"/>
                <a:cs typeface="Trebuchet MS"/>
              </a:rPr>
              <a:t>p</a:t>
            </a:r>
            <a:r>
              <a:rPr sz="1299" spc="14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299" spc="-51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sz="1299" spc="9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299" spc="-51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99" spc="-102" dirty="0">
                <a:solidFill>
                  <a:srgbClr val="3F3F3F"/>
                </a:solidFill>
                <a:latin typeface="Trebuchet MS"/>
                <a:cs typeface="Trebuchet MS"/>
              </a:rPr>
              <a:t>l</a:t>
            </a:r>
            <a:r>
              <a:rPr sz="1299" spc="-88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299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99" spc="-74" dirty="0">
                <a:solidFill>
                  <a:srgbClr val="3F3F3F"/>
                </a:solidFill>
                <a:latin typeface="Trebuchet MS"/>
                <a:cs typeface="Trebuchet MS"/>
              </a:rPr>
              <a:t>p</a:t>
            </a:r>
            <a:r>
              <a:rPr sz="1299" spc="-28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299" spc="14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299" spc="-74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299" spc="-60" dirty="0">
                <a:solidFill>
                  <a:srgbClr val="3F3F3F"/>
                </a:solidFill>
                <a:latin typeface="Trebuchet MS"/>
                <a:cs typeface="Trebuchet MS"/>
              </a:rPr>
              <a:t>h</a:t>
            </a:r>
            <a:r>
              <a:rPr sz="1299" spc="-130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299" spc="-88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299" spc="-60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299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99" spc="-74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299" spc="14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299" spc="-79" dirty="0">
                <a:solidFill>
                  <a:srgbClr val="3F3F3F"/>
                </a:solidFill>
                <a:latin typeface="Trebuchet MS"/>
                <a:cs typeface="Trebuchet MS"/>
              </a:rPr>
              <a:t>mm</a:t>
            </a:r>
            <a:r>
              <a:rPr sz="1299" spc="-88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299" spc="-84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endParaRPr sz="1299">
              <a:latin typeface="Trebuchet MS"/>
              <a:cs typeface="Trebuchet MS"/>
            </a:endParaRPr>
          </a:p>
          <a:p>
            <a:pPr marL="362485" indent="-351287">
              <a:lnSpc>
                <a:spcPts val="1657"/>
              </a:lnSpc>
              <a:spcBef>
                <a:spcPts val="807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439" b="1" spc="37" dirty="0">
                <a:solidFill>
                  <a:srgbClr val="3F3F3F"/>
                </a:solidFill>
                <a:latin typeface="Trebuchet MS"/>
                <a:cs typeface="Trebuchet MS"/>
              </a:rPr>
              <a:t>Staged</a:t>
            </a:r>
            <a:r>
              <a:rPr sz="1439" b="1" spc="-9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b="1" spc="5" dirty="0">
                <a:solidFill>
                  <a:srgbClr val="3F3F3F"/>
                </a:solidFill>
                <a:latin typeface="Trebuchet MS"/>
                <a:cs typeface="Trebuchet MS"/>
              </a:rPr>
              <a:t>(Fichiers</a:t>
            </a:r>
            <a:r>
              <a:rPr sz="1439" b="1" spc="-84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b="1" spc="14" dirty="0">
                <a:solidFill>
                  <a:srgbClr val="3F3F3F"/>
                </a:solidFill>
                <a:latin typeface="Trebuchet MS"/>
                <a:cs typeface="Trebuchet MS"/>
              </a:rPr>
              <a:t>Indexés)</a:t>
            </a:r>
            <a:endParaRPr sz="1439">
              <a:latin typeface="Trebuchet MS"/>
              <a:cs typeface="Trebuchet MS"/>
            </a:endParaRPr>
          </a:p>
          <a:p>
            <a:pPr marL="730275" lvl="1" indent="-357181">
              <a:lnSpc>
                <a:spcPts val="1490"/>
              </a:lnSpc>
              <a:buClr>
                <a:srgbClr val="BF0000"/>
              </a:buClr>
              <a:buFont typeface="Wingdings"/>
              <a:buChar char=""/>
              <a:tabLst>
                <a:tab pos="730275" algn="l"/>
                <a:tab pos="730865" algn="l"/>
              </a:tabLst>
            </a:pPr>
            <a:r>
              <a:rPr sz="1299" spc="-74" dirty="0">
                <a:solidFill>
                  <a:srgbClr val="3F3F3F"/>
                </a:solidFill>
                <a:latin typeface="Trebuchet MS"/>
                <a:cs typeface="Trebuchet MS"/>
              </a:rPr>
              <a:t>F</a:t>
            </a:r>
            <a:r>
              <a:rPr sz="1299" spc="-88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299" spc="-74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299" spc="-60" dirty="0">
                <a:solidFill>
                  <a:srgbClr val="3F3F3F"/>
                </a:solidFill>
                <a:latin typeface="Trebuchet MS"/>
                <a:cs typeface="Trebuchet MS"/>
              </a:rPr>
              <a:t>h</a:t>
            </a:r>
            <a:r>
              <a:rPr sz="1299" spc="-88" dirty="0">
                <a:solidFill>
                  <a:srgbClr val="3F3F3F"/>
                </a:solidFill>
                <a:latin typeface="Trebuchet MS"/>
                <a:cs typeface="Trebuchet MS"/>
              </a:rPr>
              <a:t>ie</a:t>
            </a:r>
            <a:r>
              <a:rPr sz="1299" spc="14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299" spc="-28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299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99" spc="-139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299" spc="-181" dirty="0">
                <a:solidFill>
                  <a:srgbClr val="3F3F3F"/>
                </a:solidFill>
                <a:latin typeface="Trebuchet MS"/>
                <a:cs typeface="Trebuchet MS"/>
              </a:rPr>
              <a:t>j</a:t>
            </a:r>
            <a:r>
              <a:rPr sz="1299" spc="14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299" spc="-51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sz="1299" spc="-88" dirty="0">
                <a:solidFill>
                  <a:srgbClr val="3F3F3F"/>
                </a:solidFill>
                <a:latin typeface="Trebuchet MS"/>
                <a:cs typeface="Trebuchet MS"/>
              </a:rPr>
              <a:t>té</a:t>
            </a:r>
            <a:r>
              <a:rPr sz="1299" spc="-37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299" spc="-195" dirty="0">
                <a:solidFill>
                  <a:srgbClr val="3F3F3F"/>
                </a:solidFill>
                <a:latin typeface="Trebuchet MS"/>
                <a:cs typeface="Trebuchet MS"/>
              </a:rPr>
              <a:t>,</a:t>
            </a:r>
            <a:r>
              <a:rPr sz="1299" spc="-15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99" spc="-93" dirty="0">
                <a:solidFill>
                  <a:srgbClr val="3F3F3F"/>
                </a:solidFill>
                <a:latin typeface="Trebuchet MS"/>
                <a:cs typeface="Trebuchet MS"/>
              </a:rPr>
              <a:t>m</a:t>
            </a:r>
            <a:r>
              <a:rPr sz="1299" spc="28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299" spc="-60" dirty="0">
                <a:solidFill>
                  <a:srgbClr val="3F3F3F"/>
                </a:solidFill>
                <a:latin typeface="Trebuchet MS"/>
                <a:cs typeface="Trebuchet MS"/>
              </a:rPr>
              <a:t>d</a:t>
            </a:r>
            <a:r>
              <a:rPr sz="1299" spc="-74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299" spc="-172" dirty="0">
                <a:solidFill>
                  <a:srgbClr val="3F3F3F"/>
                </a:solidFill>
                <a:latin typeface="Trebuchet MS"/>
                <a:cs typeface="Trebuchet MS"/>
              </a:rPr>
              <a:t>f</a:t>
            </a:r>
            <a:r>
              <a:rPr sz="1299" spc="-74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299" spc="-102" dirty="0">
                <a:solidFill>
                  <a:srgbClr val="3F3F3F"/>
                </a:solidFill>
                <a:latin typeface="Trebuchet MS"/>
                <a:cs typeface="Trebuchet MS"/>
              </a:rPr>
              <a:t>é</a:t>
            </a:r>
            <a:r>
              <a:rPr sz="1299" spc="-23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299" spc="-195" dirty="0">
                <a:solidFill>
                  <a:srgbClr val="3F3F3F"/>
                </a:solidFill>
                <a:latin typeface="Trebuchet MS"/>
                <a:cs typeface="Trebuchet MS"/>
              </a:rPr>
              <a:t>,</a:t>
            </a:r>
            <a:r>
              <a:rPr sz="1299" spc="-18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99" spc="-23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299" spc="-60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sz="1299" spc="-65" dirty="0">
                <a:solidFill>
                  <a:srgbClr val="3F3F3F"/>
                </a:solidFill>
                <a:latin typeface="Trebuchet MS"/>
                <a:cs typeface="Trebuchet MS"/>
              </a:rPr>
              <a:t>p</a:t>
            </a:r>
            <a:r>
              <a:rPr sz="1299" spc="-74" dirty="0">
                <a:solidFill>
                  <a:srgbClr val="3F3F3F"/>
                </a:solidFill>
                <a:latin typeface="Trebuchet MS"/>
                <a:cs typeface="Trebuchet MS"/>
              </a:rPr>
              <a:t>p</a:t>
            </a:r>
            <a:r>
              <a:rPr sz="1299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299" spc="-74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299" spc="-79" dirty="0">
                <a:solidFill>
                  <a:srgbClr val="3F3F3F"/>
                </a:solidFill>
                <a:latin typeface="Trebuchet MS"/>
                <a:cs typeface="Trebuchet MS"/>
              </a:rPr>
              <a:t>m</a:t>
            </a:r>
            <a:r>
              <a:rPr sz="1299" spc="-102" dirty="0">
                <a:solidFill>
                  <a:srgbClr val="3F3F3F"/>
                </a:solidFill>
                <a:latin typeface="Trebuchet MS"/>
                <a:cs typeface="Trebuchet MS"/>
              </a:rPr>
              <a:t>é</a:t>
            </a:r>
            <a:r>
              <a:rPr sz="1299" spc="-28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299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99" spc="28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299" spc="-60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sz="1299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99" spc="-60" dirty="0">
                <a:solidFill>
                  <a:srgbClr val="3F3F3F"/>
                </a:solidFill>
                <a:latin typeface="Trebuchet MS"/>
                <a:cs typeface="Trebuchet MS"/>
              </a:rPr>
              <a:t>d</a:t>
            </a:r>
            <a:r>
              <a:rPr sz="1299" spc="-88" dirty="0">
                <a:solidFill>
                  <a:srgbClr val="3F3F3F"/>
                </a:solidFill>
                <a:latin typeface="Trebuchet MS"/>
                <a:cs typeface="Trebuchet MS"/>
              </a:rPr>
              <a:t>é</a:t>
            </a:r>
            <a:r>
              <a:rPr sz="1299" spc="-74" dirty="0">
                <a:solidFill>
                  <a:srgbClr val="3F3F3F"/>
                </a:solidFill>
                <a:latin typeface="Trebuchet MS"/>
                <a:cs typeface="Trebuchet MS"/>
              </a:rPr>
              <a:t>p</a:t>
            </a:r>
            <a:r>
              <a:rPr sz="1299" spc="-102" dirty="0">
                <a:solidFill>
                  <a:srgbClr val="3F3F3F"/>
                </a:solidFill>
                <a:latin typeface="Trebuchet MS"/>
                <a:cs typeface="Trebuchet MS"/>
              </a:rPr>
              <a:t>l</a:t>
            </a:r>
            <a:r>
              <a:rPr sz="1299" spc="-130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299" spc="-74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299" spc="-88" dirty="0">
                <a:solidFill>
                  <a:srgbClr val="3F3F3F"/>
                </a:solidFill>
                <a:latin typeface="Trebuchet MS"/>
                <a:cs typeface="Trebuchet MS"/>
              </a:rPr>
              <a:t>é</a:t>
            </a:r>
            <a:r>
              <a:rPr sz="1299" spc="-28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endParaRPr sz="1299">
              <a:latin typeface="Trebuchet MS"/>
              <a:cs typeface="Trebuchet MS"/>
            </a:endParaRPr>
          </a:p>
          <a:p>
            <a:pPr marL="730275" lvl="1" indent="-357181">
              <a:spcBef>
                <a:spcPts val="23"/>
              </a:spcBef>
              <a:buClr>
                <a:srgbClr val="BF0000"/>
              </a:buClr>
              <a:buFont typeface="Wingdings"/>
              <a:buChar char=""/>
              <a:tabLst>
                <a:tab pos="730275" algn="l"/>
                <a:tab pos="730865" algn="l"/>
              </a:tabLst>
            </a:pPr>
            <a:r>
              <a:rPr sz="1299" spc="-60" dirty="0">
                <a:solidFill>
                  <a:srgbClr val="3F3F3F"/>
                </a:solidFill>
                <a:latin typeface="Trebuchet MS"/>
                <a:cs typeface="Trebuchet MS"/>
              </a:rPr>
              <a:t>P</a:t>
            </a:r>
            <a:r>
              <a:rPr sz="1299" spc="14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299" spc="-88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299" spc="-28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299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99" spc="-88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299" spc="-60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299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99" spc="-74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299" spc="14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299" spc="-79" dirty="0">
                <a:solidFill>
                  <a:srgbClr val="3F3F3F"/>
                </a:solidFill>
                <a:latin typeface="Trebuchet MS"/>
                <a:cs typeface="Trebuchet MS"/>
              </a:rPr>
              <a:t>m</a:t>
            </a:r>
            <a:r>
              <a:rPr sz="1299" spc="-65" dirty="0">
                <a:solidFill>
                  <a:srgbClr val="3F3F3F"/>
                </a:solidFill>
                <a:latin typeface="Trebuchet MS"/>
                <a:cs typeface="Trebuchet MS"/>
              </a:rPr>
              <a:t>p</a:t>
            </a:r>
            <a:r>
              <a:rPr sz="1299" spc="-88" dirty="0">
                <a:solidFill>
                  <a:srgbClr val="3F3F3F"/>
                </a:solidFill>
                <a:latin typeface="Trebuchet MS"/>
                <a:cs typeface="Trebuchet MS"/>
              </a:rPr>
              <a:t>te</a:t>
            </a:r>
            <a:r>
              <a:rPr sz="1299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99" spc="-65" dirty="0">
                <a:solidFill>
                  <a:srgbClr val="3F3F3F"/>
                </a:solidFill>
                <a:latin typeface="Trebuchet MS"/>
                <a:cs typeface="Trebuchet MS"/>
              </a:rPr>
              <a:t>p</a:t>
            </a:r>
            <a:r>
              <a:rPr sz="1299" spc="14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299" spc="-51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sz="1299" spc="9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299" spc="-51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99" spc="-102" dirty="0">
                <a:solidFill>
                  <a:srgbClr val="3F3F3F"/>
                </a:solidFill>
                <a:latin typeface="Trebuchet MS"/>
                <a:cs typeface="Trebuchet MS"/>
              </a:rPr>
              <a:t>l</a:t>
            </a:r>
            <a:r>
              <a:rPr sz="1299" spc="-88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299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99" spc="-74" dirty="0">
                <a:solidFill>
                  <a:srgbClr val="3F3F3F"/>
                </a:solidFill>
                <a:latin typeface="Trebuchet MS"/>
                <a:cs typeface="Trebuchet MS"/>
              </a:rPr>
              <a:t>p</a:t>
            </a:r>
            <a:r>
              <a:rPr sz="1299" spc="-28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299" spc="14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299" spc="-74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299" spc="-60" dirty="0">
                <a:solidFill>
                  <a:srgbClr val="3F3F3F"/>
                </a:solidFill>
                <a:latin typeface="Trebuchet MS"/>
                <a:cs typeface="Trebuchet MS"/>
              </a:rPr>
              <a:t>h</a:t>
            </a:r>
            <a:r>
              <a:rPr sz="1299" spc="-130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299" spc="-88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299" spc="-60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299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99" spc="-74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299" spc="14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299" spc="-79" dirty="0">
                <a:solidFill>
                  <a:srgbClr val="3F3F3F"/>
                </a:solidFill>
                <a:latin typeface="Trebuchet MS"/>
                <a:cs typeface="Trebuchet MS"/>
              </a:rPr>
              <a:t>mm</a:t>
            </a:r>
            <a:r>
              <a:rPr sz="1299" spc="-88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299" spc="-84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endParaRPr sz="1299">
              <a:latin typeface="Trebuchet MS"/>
              <a:cs typeface="Trebuchet MS"/>
            </a:endParaRPr>
          </a:p>
          <a:p>
            <a:pPr marL="362485" indent="-351287">
              <a:lnSpc>
                <a:spcPts val="1661"/>
              </a:lnSpc>
              <a:spcBef>
                <a:spcPts val="798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439" b="1" spc="37" dirty="0">
                <a:solidFill>
                  <a:srgbClr val="3F3F3F"/>
                </a:solidFill>
                <a:latin typeface="Trebuchet MS"/>
                <a:cs typeface="Trebuchet MS"/>
              </a:rPr>
              <a:t>Unmodified/Committed</a:t>
            </a:r>
            <a:endParaRPr sz="1439">
              <a:latin typeface="Trebuchet MS"/>
              <a:cs typeface="Trebuchet MS"/>
            </a:endParaRPr>
          </a:p>
          <a:p>
            <a:pPr marL="730275" lvl="1" indent="-357181">
              <a:lnSpc>
                <a:spcPts val="1494"/>
              </a:lnSpc>
              <a:buClr>
                <a:srgbClr val="BF0000"/>
              </a:buClr>
              <a:buFont typeface="Wingdings"/>
              <a:buChar char=""/>
              <a:tabLst>
                <a:tab pos="730275" algn="l"/>
                <a:tab pos="730865" algn="l"/>
              </a:tabLst>
            </a:pPr>
            <a:r>
              <a:rPr sz="1299" spc="102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299" spc="-60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sz="1299" spc="-74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299" spc="-60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sz="1299" spc="-51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299" spc="-88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299" spc="-5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99" spc="-79" dirty="0">
                <a:solidFill>
                  <a:srgbClr val="3F3F3F"/>
                </a:solidFill>
                <a:latin typeface="Trebuchet MS"/>
                <a:cs typeface="Trebuchet MS"/>
              </a:rPr>
              <a:t>m</a:t>
            </a:r>
            <a:r>
              <a:rPr sz="1299" spc="14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299" spc="-51" dirty="0">
                <a:solidFill>
                  <a:srgbClr val="3F3F3F"/>
                </a:solidFill>
                <a:latin typeface="Trebuchet MS"/>
                <a:cs typeface="Trebuchet MS"/>
              </a:rPr>
              <a:t>d</a:t>
            </a:r>
            <a:r>
              <a:rPr sz="1299" spc="-88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299" spc="-158" dirty="0">
                <a:solidFill>
                  <a:srgbClr val="3F3F3F"/>
                </a:solidFill>
                <a:latin typeface="Trebuchet MS"/>
                <a:cs typeface="Trebuchet MS"/>
              </a:rPr>
              <a:t>f</a:t>
            </a:r>
            <a:r>
              <a:rPr sz="1299" spc="-88" dirty="0">
                <a:solidFill>
                  <a:srgbClr val="3F3F3F"/>
                </a:solidFill>
                <a:latin typeface="Trebuchet MS"/>
                <a:cs typeface="Trebuchet MS"/>
              </a:rPr>
              <a:t>ic</a:t>
            </a:r>
            <a:r>
              <a:rPr sz="1299" spc="-130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299" spc="-79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299" spc="-88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299" spc="14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299" spc="-60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299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99" spc="-65" dirty="0">
                <a:solidFill>
                  <a:srgbClr val="3F3F3F"/>
                </a:solidFill>
                <a:latin typeface="Trebuchet MS"/>
                <a:cs typeface="Trebuchet MS"/>
              </a:rPr>
              <a:t>p</a:t>
            </a:r>
            <a:r>
              <a:rPr sz="1299" spc="14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299" spc="-51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sz="1299" spc="9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299" spc="-51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99" spc="-88" dirty="0">
                <a:solidFill>
                  <a:srgbClr val="3F3F3F"/>
                </a:solidFill>
                <a:latin typeface="Trebuchet MS"/>
                <a:cs typeface="Trebuchet MS"/>
              </a:rPr>
              <a:t>le</a:t>
            </a:r>
            <a:r>
              <a:rPr sz="1299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99" spc="-74" dirty="0">
                <a:solidFill>
                  <a:srgbClr val="3F3F3F"/>
                </a:solidFill>
                <a:latin typeface="Trebuchet MS"/>
                <a:cs typeface="Trebuchet MS"/>
              </a:rPr>
              <a:t>p</a:t>
            </a:r>
            <a:r>
              <a:rPr sz="1299" spc="-28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299" spc="28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299" spc="-88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299" spc="-51" dirty="0">
                <a:solidFill>
                  <a:srgbClr val="3F3F3F"/>
                </a:solidFill>
                <a:latin typeface="Trebuchet MS"/>
                <a:cs typeface="Trebuchet MS"/>
              </a:rPr>
              <a:t>h</a:t>
            </a:r>
            <a:r>
              <a:rPr sz="1299" spc="-139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299" spc="-88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299" spc="-60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299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99" spc="-74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299" spc="14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299" spc="-79" dirty="0">
                <a:solidFill>
                  <a:srgbClr val="3F3F3F"/>
                </a:solidFill>
                <a:latin typeface="Trebuchet MS"/>
                <a:cs typeface="Trebuchet MS"/>
              </a:rPr>
              <a:t>mm</a:t>
            </a:r>
            <a:r>
              <a:rPr sz="1299" spc="-88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299" spc="-84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endParaRPr sz="1299">
              <a:latin typeface="Trebuchet MS"/>
              <a:cs typeface="Trebuchet MS"/>
            </a:endParaRPr>
          </a:p>
        </p:txBody>
      </p:sp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81193" y="1722975"/>
            <a:ext cx="6569377" cy="1465520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2052732" y="2109236"/>
            <a:ext cx="669575" cy="560478"/>
          </a:xfrm>
          <a:prstGeom prst="rect">
            <a:avLst/>
          </a:prstGeom>
        </p:spPr>
        <p:txBody>
          <a:bodyPr vert="horz" wrap="square" lIns="0" tIns="10609" rIns="0" bIns="0" rtlCol="0">
            <a:spAutoFit/>
          </a:bodyPr>
          <a:lstStyle/>
          <a:p>
            <a:pPr marL="47153" marR="4715" indent="-35954">
              <a:lnSpc>
                <a:spcPct val="153600"/>
              </a:lnSpc>
              <a:spcBef>
                <a:spcPts val="84"/>
              </a:spcBef>
            </a:pPr>
            <a:r>
              <a:rPr sz="1160" b="1" spc="14" dirty="0">
                <a:latin typeface="Calibri"/>
                <a:cs typeface="Calibri"/>
              </a:rPr>
              <a:t>U</a:t>
            </a:r>
            <a:r>
              <a:rPr sz="1160" b="1" spc="5" dirty="0">
                <a:latin typeface="Calibri"/>
                <a:cs typeface="Calibri"/>
              </a:rPr>
              <a:t>nt</a:t>
            </a:r>
            <a:r>
              <a:rPr sz="1160" b="1" spc="-9" dirty="0">
                <a:latin typeface="Calibri"/>
                <a:cs typeface="Calibri"/>
              </a:rPr>
              <a:t>r</a:t>
            </a:r>
            <a:r>
              <a:rPr sz="1160" b="1" spc="19" dirty="0">
                <a:latin typeface="Calibri"/>
                <a:cs typeface="Calibri"/>
              </a:rPr>
              <a:t>a</a:t>
            </a:r>
            <a:r>
              <a:rPr sz="1160" b="1" spc="9" dirty="0">
                <a:latin typeface="Calibri"/>
                <a:cs typeface="Calibri"/>
              </a:rPr>
              <a:t>c</a:t>
            </a:r>
            <a:r>
              <a:rPr sz="1160" b="1" spc="-37" dirty="0">
                <a:latin typeface="Calibri"/>
                <a:cs typeface="Calibri"/>
              </a:rPr>
              <a:t>k</a:t>
            </a:r>
            <a:r>
              <a:rPr sz="1160" b="1" spc="19" dirty="0">
                <a:latin typeface="Calibri"/>
                <a:cs typeface="Calibri"/>
              </a:rPr>
              <a:t>e</a:t>
            </a:r>
            <a:r>
              <a:rPr sz="1160" b="1" spc="9" dirty="0">
                <a:latin typeface="Calibri"/>
                <a:cs typeface="Calibri"/>
              </a:rPr>
              <a:t>d  Modified</a:t>
            </a:r>
            <a:endParaRPr sz="116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9206446" y="6067142"/>
            <a:ext cx="157963" cy="1154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788">
              <a:lnSpc>
                <a:spcPts val="914"/>
              </a:lnSpc>
            </a:pPr>
            <a:r>
              <a:rPr sz="835" spc="9" dirty="0">
                <a:solidFill>
                  <a:srgbClr val="FFFFFF"/>
                </a:solidFill>
                <a:latin typeface="Calibri"/>
                <a:cs typeface="Calibri"/>
              </a:rPr>
              <a:t>25</a:t>
            </a:r>
            <a:endParaRPr sz="835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740504" y="2385972"/>
            <a:ext cx="450313" cy="193985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11788">
              <a:spcBef>
                <a:spcPts val="121"/>
              </a:spcBef>
            </a:pPr>
            <a:r>
              <a:rPr sz="1160" b="1" spc="19" dirty="0">
                <a:latin typeface="Calibri"/>
                <a:cs typeface="Calibri"/>
              </a:rPr>
              <a:t>S</a:t>
            </a:r>
            <a:r>
              <a:rPr sz="1160" b="1" spc="-14" dirty="0">
                <a:latin typeface="Calibri"/>
                <a:cs typeface="Calibri"/>
              </a:rPr>
              <a:t>t</a:t>
            </a:r>
            <a:r>
              <a:rPr sz="1160" b="1" spc="19" dirty="0">
                <a:latin typeface="Calibri"/>
                <a:cs typeface="Calibri"/>
              </a:rPr>
              <a:t>a</a:t>
            </a:r>
            <a:r>
              <a:rPr sz="1160" b="1" spc="5" dirty="0">
                <a:latin typeface="Calibri"/>
                <a:cs typeface="Calibri"/>
              </a:rPr>
              <a:t>g</a:t>
            </a:r>
            <a:r>
              <a:rPr sz="1160" b="1" spc="9" dirty="0">
                <a:latin typeface="Calibri"/>
                <a:cs typeface="Calibri"/>
              </a:rPr>
              <a:t>e</a:t>
            </a:r>
            <a:r>
              <a:rPr sz="1160" b="1" spc="14" dirty="0">
                <a:latin typeface="Calibri"/>
                <a:cs typeface="Calibri"/>
              </a:rPr>
              <a:t>d</a:t>
            </a:r>
            <a:endParaRPr sz="116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176412" y="2385972"/>
            <a:ext cx="728516" cy="193985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11788">
              <a:spcBef>
                <a:spcPts val="121"/>
              </a:spcBef>
            </a:pPr>
            <a:r>
              <a:rPr sz="1160" b="1" spc="9" dirty="0">
                <a:latin typeface="Calibri"/>
                <a:cs typeface="Calibri"/>
              </a:rPr>
              <a:t>Committed</a:t>
            </a:r>
            <a:endParaRPr sz="116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371162" y="2193564"/>
            <a:ext cx="544619" cy="230295"/>
          </a:xfrm>
          <a:prstGeom prst="rect">
            <a:avLst/>
          </a:prstGeom>
        </p:spPr>
        <p:txBody>
          <a:bodyPr vert="horz" wrap="square" lIns="0" tIns="15914" rIns="0" bIns="0" rtlCol="0">
            <a:spAutoFit/>
          </a:bodyPr>
          <a:lstStyle/>
          <a:p>
            <a:pPr marL="11788">
              <a:spcBef>
                <a:spcPts val="125"/>
              </a:spcBef>
            </a:pPr>
            <a:r>
              <a:rPr sz="1392" b="1" spc="9" dirty="0">
                <a:latin typeface="Calibri"/>
                <a:cs typeface="Calibri"/>
              </a:rPr>
              <a:t>git</a:t>
            </a:r>
            <a:r>
              <a:rPr sz="1392" b="1" spc="-51" dirty="0">
                <a:latin typeface="Calibri"/>
                <a:cs typeface="Calibri"/>
              </a:rPr>
              <a:t> </a:t>
            </a:r>
            <a:r>
              <a:rPr sz="1392" b="1" spc="19" dirty="0">
                <a:latin typeface="Calibri"/>
                <a:cs typeface="Calibri"/>
              </a:rPr>
              <a:t>add</a:t>
            </a:r>
            <a:endParaRPr sz="1392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815582" y="2194978"/>
            <a:ext cx="940705" cy="230295"/>
          </a:xfrm>
          <a:prstGeom prst="rect">
            <a:avLst/>
          </a:prstGeom>
        </p:spPr>
        <p:txBody>
          <a:bodyPr vert="horz" wrap="square" lIns="0" tIns="15914" rIns="0" bIns="0" rtlCol="0">
            <a:spAutoFit/>
          </a:bodyPr>
          <a:lstStyle/>
          <a:p>
            <a:pPr marL="11788">
              <a:spcBef>
                <a:spcPts val="125"/>
              </a:spcBef>
            </a:pPr>
            <a:r>
              <a:rPr sz="1392" b="1" spc="9" dirty="0">
                <a:latin typeface="Arial"/>
                <a:cs typeface="Arial"/>
              </a:rPr>
              <a:t>git</a:t>
            </a:r>
            <a:r>
              <a:rPr sz="1392" b="1" spc="-32" dirty="0">
                <a:latin typeface="Arial"/>
                <a:cs typeface="Arial"/>
              </a:rPr>
              <a:t> </a:t>
            </a:r>
            <a:r>
              <a:rPr sz="1392" b="1" spc="14" dirty="0">
                <a:latin typeface="Arial"/>
                <a:cs typeface="Arial"/>
              </a:rPr>
              <a:t>commit</a:t>
            </a:r>
            <a:endParaRPr sz="1392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498618" y="3223371"/>
            <a:ext cx="1209478" cy="407337"/>
          </a:xfrm>
          <a:prstGeom prst="rect">
            <a:avLst/>
          </a:prstGeom>
        </p:spPr>
        <p:txBody>
          <a:bodyPr vert="horz" wrap="square" lIns="0" tIns="22398" rIns="0" bIns="0" rtlCol="0">
            <a:spAutoFit/>
          </a:bodyPr>
          <a:lstStyle/>
          <a:p>
            <a:pPr marL="11788" marR="4715">
              <a:lnSpc>
                <a:spcPts val="1521"/>
              </a:lnSpc>
              <a:spcBef>
                <a:spcPts val="176"/>
              </a:spcBef>
            </a:pPr>
            <a:r>
              <a:rPr sz="1299" b="1" spc="-5" dirty="0">
                <a:solidFill>
                  <a:srgbClr val="00AF50"/>
                </a:solidFill>
                <a:latin typeface="Arial"/>
                <a:cs typeface="Arial"/>
              </a:rPr>
              <a:t>Staging </a:t>
            </a:r>
            <a:r>
              <a:rPr sz="1299" b="1" dirty="0">
                <a:solidFill>
                  <a:srgbClr val="00AF50"/>
                </a:solidFill>
                <a:latin typeface="Arial"/>
                <a:cs typeface="Arial"/>
              </a:rPr>
              <a:t>area </a:t>
            </a:r>
            <a:r>
              <a:rPr sz="1299" b="1" spc="5" dirty="0">
                <a:solidFill>
                  <a:srgbClr val="00AF50"/>
                </a:solidFill>
                <a:latin typeface="Arial"/>
                <a:cs typeface="Arial"/>
              </a:rPr>
              <a:t> </a:t>
            </a:r>
            <a:r>
              <a:rPr sz="1299" b="1" spc="-9" dirty="0">
                <a:solidFill>
                  <a:srgbClr val="00AF50"/>
                </a:solidFill>
                <a:latin typeface="Arial"/>
                <a:cs typeface="Arial"/>
              </a:rPr>
              <a:t>Zone</a:t>
            </a:r>
            <a:r>
              <a:rPr sz="1299" b="1" spc="-28" dirty="0">
                <a:solidFill>
                  <a:srgbClr val="00AF50"/>
                </a:solidFill>
                <a:latin typeface="Arial"/>
                <a:cs typeface="Arial"/>
              </a:rPr>
              <a:t> </a:t>
            </a:r>
            <a:r>
              <a:rPr sz="1299" b="1" spc="-9" dirty="0">
                <a:solidFill>
                  <a:srgbClr val="00AF50"/>
                </a:solidFill>
                <a:latin typeface="Arial"/>
                <a:cs typeface="Arial"/>
              </a:rPr>
              <a:t>de</a:t>
            </a:r>
            <a:r>
              <a:rPr sz="1299" b="1" spc="-23" dirty="0">
                <a:solidFill>
                  <a:srgbClr val="00AF50"/>
                </a:solidFill>
                <a:latin typeface="Arial"/>
                <a:cs typeface="Arial"/>
              </a:rPr>
              <a:t> </a:t>
            </a:r>
            <a:r>
              <a:rPr sz="1299" b="1" dirty="0">
                <a:solidFill>
                  <a:srgbClr val="00AF50"/>
                </a:solidFill>
                <a:latin typeface="Arial"/>
                <a:cs typeface="Arial"/>
              </a:rPr>
              <a:t>transit</a:t>
            </a:r>
            <a:endParaRPr sz="1299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806610" y="3175287"/>
            <a:ext cx="1169988" cy="414541"/>
          </a:xfrm>
          <a:prstGeom prst="rect">
            <a:avLst/>
          </a:prstGeom>
        </p:spPr>
        <p:txBody>
          <a:bodyPr vert="horz" wrap="square" lIns="0" tIns="10609" rIns="0" bIns="0" rtlCol="0">
            <a:spAutoFit/>
          </a:bodyPr>
          <a:lstStyle/>
          <a:p>
            <a:pPr marL="11788" marR="4715">
              <a:lnSpc>
                <a:spcPct val="100699"/>
              </a:lnSpc>
              <a:spcBef>
                <a:spcPts val="84"/>
              </a:spcBef>
            </a:pPr>
            <a:r>
              <a:rPr sz="1299" b="1" spc="-9" dirty="0">
                <a:solidFill>
                  <a:srgbClr val="FF0000"/>
                </a:solidFill>
                <a:latin typeface="Calibri"/>
                <a:cs typeface="Calibri"/>
              </a:rPr>
              <a:t>Working </a:t>
            </a:r>
            <a:r>
              <a:rPr sz="1299" b="1" spc="-5" dirty="0">
                <a:solidFill>
                  <a:srgbClr val="FF0000"/>
                </a:solidFill>
                <a:latin typeface="Calibri"/>
                <a:cs typeface="Calibri"/>
              </a:rPr>
              <a:t>copy </a:t>
            </a:r>
            <a:r>
              <a:rPr sz="1299" b="1" dirty="0">
                <a:solidFill>
                  <a:srgbClr val="FF0000"/>
                </a:solidFill>
                <a:latin typeface="Calibri"/>
                <a:cs typeface="Calibri"/>
              </a:rPr>
              <a:t> Espace</a:t>
            </a:r>
            <a:r>
              <a:rPr sz="1299" b="1" spc="-42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299" b="1" dirty="0">
                <a:solidFill>
                  <a:srgbClr val="FF0000"/>
                </a:solidFill>
                <a:latin typeface="Calibri"/>
                <a:cs typeface="Calibri"/>
              </a:rPr>
              <a:t>de</a:t>
            </a:r>
            <a:r>
              <a:rPr sz="1299" b="1" spc="-42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299" b="1" spc="-14" dirty="0">
                <a:solidFill>
                  <a:srgbClr val="FF0000"/>
                </a:solidFill>
                <a:latin typeface="Calibri"/>
                <a:cs typeface="Calibri"/>
              </a:rPr>
              <a:t>travail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247175" y="3295539"/>
            <a:ext cx="887069" cy="407337"/>
          </a:xfrm>
          <a:prstGeom prst="rect">
            <a:avLst/>
          </a:prstGeom>
        </p:spPr>
        <p:txBody>
          <a:bodyPr vert="horz" wrap="square" lIns="0" tIns="22398" rIns="0" bIns="0" rtlCol="0">
            <a:spAutoFit/>
          </a:bodyPr>
          <a:lstStyle/>
          <a:p>
            <a:pPr marL="11788" marR="4715">
              <a:lnSpc>
                <a:spcPts val="1521"/>
              </a:lnSpc>
              <a:spcBef>
                <a:spcPts val="176"/>
              </a:spcBef>
            </a:pPr>
            <a:r>
              <a:rPr sz="1299" b="1" spc="-5" dirty="0">
                <a:solidFill>
                  <a:srgbClr val="0070BF"/>
                </a:solidFill>
                <a:latin typeface="Arial"/>
                <a:cs typeface="Arial"/>
              </a:rPr>
              <a:t>R</a:t>
            </a:r>
            <a:r>
              <a:rPr sz="1299" b="1" spc="-9" dirty="0">
                <a:solidFill>
                  <a:srgbClr val="0070BF"/>
                </a:solidFill>
                <a:latin typeface="Arial"/>
                <a:cs typeface="Arial"/>
              </a:rPr>
              <a:t>e</a:t>
            </a:r>
            <a:r>
              <a:rPr sz="1299" b="1" spc="-5" dirty="0">
                <a:solidFill>
                  <a:srgbClr val="0070BF"/>
                </a:solidFill>
                <a:latin typeface="Arial"/>
                <a:cs typeface="Arial"/>
              </a:rPr>
              <a:t>po</a:t>
            </a:r>
            <a:r>
              <a:rPr sz="1299" b="1" spc="-9" dirty="0">
                <a:solidFill>
                  <a:srgbClr val="0070BF"/>
                </a:solidFill>
                <a:latin typeface="Arial"/>
                <a:cs typeface="Arial"/>
              </a:rPr>
              <a:t>s</a:t>
            </a:r>
            <a:r>
              <a:rPr sz="1299" b="1" dirty="0">
                <a:solidFill>
                  <a:srgbClr val="0070BF"/>
                </a:solidFill>
                <a:latin typeface="Arial"/>
                <a:cs typeface="Arial"/>
              </a:rPr>
              <a:t>i</a:t>
            </a:r>
            <a:r>
              <a:rPr sz="1299" b="1" spc="5" dirty="0">
                <a:solidFill>
                  <a:srgbClr val="0070BF"/>
                </a:solidFill>
                <a:latin typeface="Arial"/>
                <a:cs typeface="Arial"/>
              </a:rPr>
              <a:t>t</a:t>
            </a:r>
            <a:r>
              <a:rPr sz="1299" b="1" spc="-19" dirty="0">
                <a:solidFill>
                  <a:srgbClr val="0070BF"/>
                </a:solidFill>
                <a:latin typeface="Arial"/>
                <a:cs typeface="Arial"/>
              </a:rPr>
              <a:t>o</a:t>
            </a:r>
            <a:r>
              <a:rPr sz="1299" b="1" spc="14" dirty="0">
                <a:solidFill>
                  <a:srgbClr val="0070BF"/>
                </a:solidFill>
                <a:latin typeface="Arial"/>
                <a:cs typeface="Arial"/>
              </a:rPr>
              <a:t>r</a:t>
            </a:r>
            <a:r>
              <a:rPr sz="1299" b="1" dirty="0">
                <a:solidFill>
                  <a:srgbClr val="0070BF"/>
                </a:solidFill>
                <a:latin typeface="Arial"/>
                <a:cs typeface="Arial"/>
              </a:rPr>
              <a:t>y  </a:t>
            </a:r>
            <a:r>
              <a:rPr sz="1299" b="1" spc="-5" dirty="0">
                <a:solidFill>
                  <a:srgbClr val="0070BF"/>
                </a:solidFill>
                <a:latin typeface="Arial"/>
                <a:cs typeface="Arial"/>
              </a:rPr>
              <a:t>Dépôt</a:t>
            </a:r>
            <a:r>
              <a:rPr sz="1299" b="1" spc="-28" dirty="0">
                <a:solidFill>
                  <a:srgbClr val="0070BF"/>
                </a:solidFill>
                <a:latin typeface="Arial"/>
                <a:cs typeface="Arial"/>
              </a:rPr>
              <a:t> </a:t>
            </a:r>
            <a:r>
              <a:rPr sz="1299" b="1" dirty="0">
                <a:solidFill>
                  <a:srgbClr val="0070BF"/>
                </a:solidFill>
                <a:latin typeface="Arial"/>
                <a:cs typeface="Arial"/>
              </a:rPr>
              <a:t>git</a:t>
            </a:r>
            <a:endParaRPr sz="1299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37000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424646" y="814397"/>
            <a:ext cx="2363552" cy="462494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2924" spc="-153" dirty="0">
                <a:latin typeface="Calibri"/>
                <a:cs typeface="Calibri"/>
              </a:rPr>
              <a:t>P</a:t>
            </a:r>
            <a:r>
              <a:rPr sz="2924" spc="-135" dirty="0">
                <a:latin typeface="Calibri"/>
                <a:cs typeface="Calibri"/>
              </a:rPr>
              <a:t>r</a:t>
            </a:r>
            <a:r>
              <a:rPr sz="2924" spc="-102" dirty="0">
                <a:latin typeface="Calibri"/>
                <a:cs typeface="Calibri"/>
              </a:rPr>
              <a:t>e</a:t>
            </a:r>
            <a:r>
              <a:rPr sz="2924" spc="-158" dirty="0">
                <a:latin typeface="Calibri"/>
                <a:cs typeface="Calibri"/>
              </a:rPr>
              <a:t>m</a:t>
            </a:r>
            <a:r>
              <a:rPr sz="2924" spc="-106" dirty="0">
                <a:latin typeface="Calibri"/>
                <a:cs typeface="Calibri"/>
              </a:rPr>
              <a:t>i</a:t>
            </a:r>
            <a:r>
              <a:rPr sz="2924" spc="-102" dirty="0">
                <a:latin typeface="Calibri"/>
                <a:cs typeface="Calibri"/>
              </a:rPr>
              <a:t>e</a:t>
            </a:r>
            <a:r>
              <a:rPr sz="2924" spc="-32" dirty="0">
                <a:latin typeface="Calibri"/>
                <a:cs typeface="Calibri"/>
              </a:rPr>
              <a:t>r</a:t>
            </a:r>
            <a:r>
              <a:rPr sz="2924" spc="-149" dirty="0">
                <a:latin typeface="Calibri"/>
                <a:cs typeface="Calibri"/>
              </a:rPr>
              <a:t> </a:t>
            </a:r>
            <a:r>
              <a:rPr sz="2924" spc="-56" dirty="0">
                <a:latin typeface="Calibri"/>
                <a:cs typeface="Calibri"/>
              </a:rPr>
              <a:t>C</a:t>
            </a:r>
            <a:r>
              <a:rPr sz="2924" spc="-84" dirty="0">
                <a:latin typeface="Calibri"/>
                <a:cs typeface="Calibri"/>
              </a:rPr>
              <a:t>o</a:t>
            </a:r>
            <a:r>
              <a:rPr sz="2924" spc="-158" dirty="0">
                <a:latin typeface="Calibri"/>
                <a:cs typeface="Calibri"/>
              </a:rPr>
              <a:t>mm</a:t>
            </a:r>
            <a:r>
              <a:rPr sz="2924" spc="-139" dirty="0">
                <a:latin typeface="Calibri"/>
                <a:cs typeface="Calibri"/>
              </a:rPr>
              <a:t>i</a:t>
            </a:r>
            <a:r>
              <a:rPr sz="2924" spc="-51" dirty="0">
                <a:latin typeface="Calibri"/>
                <a:cs typeface="Calibri"/>
              </a:rPr>
              <a:t>t</a:t>
            </a:r>
            <a:endParaRPr sz="2924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05060" y="1469255"/>
            <a:ext cx="3088531" cy="236946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362485" indent="-351287">
              <a:spcBef>
                <a:spcPts val="121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439" spc="46" dirty="0">
                <a:solidFill>
                  <a:srgbClr val="3F3F3F"/>
                </a:solidFill>
                <a:latin typeface="Trebuchet MS"/>
                <a:cs typeface="Trebuchet MS"/>
              </a:rPr>
              <a:t>V</a:t>
            </a:r>
            <a:r>
              <a:rPr sz="1439" spc="-97" dirty="0">
                <a:solidFill>
                  <a:srgbClr val="3F3F3F"/>
                </a:solidFill>
                <a:latin typeface="Trebuchet MS"/>
                <a:cs typeface="Trebuchet MS"/>
              </a:rPr>
              <a:t>é</a:t>
            </a:r>
            <a:r>
              <a:rPr sz="1439" spc="23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439" spc="-88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439" spc="-167" dirty="0">
                <a:solidFill>
                  <a:srgbClr val="3F3F3F"/>
                </a:solidFill>
                <a:latin typeface="Trebuchet MS"/>
                <a:cs typeface="Trebuchet MS"/>
              </a:rPr>
              <a:t>f</a:t>
            </a:r>
            <a:r>
              <a:rPr sz="1439" spc="-88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439" spc="32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439" spc="-51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439" spc="-19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439" spc="-60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102" dirty="0">
                <a:solidFill>
                  <a:srgbClr val="3F3F3F"/>
                </a:solidFill>
                <a:latin typeface="Trebuchet MS"/>
                <a:cs typeface="Trebuchet MS"/>
              </a:rPr>
              <a:t>l</a:t>
            </a:r>
            <a:r>
              <a:rPr sz="1439" spc="-84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439" spc="-23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70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439" spc="32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439" spc="-51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439" spc="-74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439" spc="-97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439" spc="-51" dirty="0">
                <a:solidFill>
                  <a:srgbClr val="3F3F3F"/>
                </a:solidFill>
                <a:latin typeface="Trebuchet MS"/>
                <a:cs typeface="Trebuchet MS"/>
              </a:rPr>
              <a:t>nu</a:t>
            </a:r>
            <a:r>
              <a:rPr sz="1439" spc="-70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56" dirty="0">
                <a:solidFill>
                  <a:srgbClr val="3F3F3F"/>
                </a:solidFill>
                <a:latin typeface="Trebuchet MS"/>
                <a:cs typeface="Trebuchet MS"/>
              </a:rPr>
              <a:t>d</a:t>
            </a:r>
            <a:r>
              <a:rPr sz="1439" spc="-84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439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51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439" spc="32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439" spc="-74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439" spc="-23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439" spc="-84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439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56" dirty="0">
                <a:solidFill>
                  <a:srgbClr val="3F3F3F"/>
                </a:solidFill>
                <a:latin typeface="Trebuchet MS"/>
                <a:cs typeface="Trebuchet MS"/>
              </a:rPr>
              <a:t>d</a:t>
            </a:r>
            <a:r>
              <a:rPr sz="1439" spc="-97" dirty="0">
                <a:solidFill>
                  <a:srgbClr val="3F3F3F"/>
                </a:solidFill>
                <a:latin typeface="Trebuchet MS"/>
                <a:cs typeface="Trebuchet MS"/>
              </a:rPr>
              <a:t>é</a:t>
            </a:r>
            <a:r>
              <a:rPr sz="1439" spc="-70" dirty="0">
                <a:solidFill>
                  <a:srgbClr val="3F3F3F"/>
                </a:solidFill>
                <a:latin typeface="Trebuchet MS"/>
                <a:cs typeface="Trebuchet MS"/>
              </a:rPr>
              <a:t>p</a:t>
            </a:r>
            <a:r>
              <a:rPr sz="1439" spc="46" dirty="0">
                <a:solidFill>
                  <a:srgbClr val="3F3F3F"/>
                </a:solidFill>
                <a:latin typeface="Trebuchet MS"/>
                <a:cs typeface="Trebuchet MS"/>
              </a:rPr>
              <a:t>ô</a:t>
            </a:r>
            <a:r>
              <a:rPr sz="1439" spc="-84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endParaRPr sz="1439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05060" y="2204854"/>
            <a:ext cx="3530003" cy="236946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362485" indent="-351287">
              <a:spcBef>
                <a:spcPts val="121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439" spc="162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439" spc="46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439" spc="-70" dirty="0">
                <a:solidFill>
                  <a:srgbClr val="3F3F3F"/>
                </a:solidFill>
                <a:latin typeface="Trebuchet MS"/>
                <a:cs typeface="Trebuchet MS"/>
              </a:rPr>
              <a:t>mm</a:t>
            </a:r>
            <a:r>
              <a:rPr sz="1439" spc="-84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439" spc="-51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439" spc="-70" dirty="0">
                <a:solidFill>
                  <a:srgbClr val="3F3F3F"/>
                </a:solidFill>
                <a:latin typeface="Trebuchet MS"/>
                <a:cs typeface="Trebuchet MS"/>
              </a:rPr>
              <a:t>ç</a:t>
            </a:r>
            <a:r>
              <a:rPr sz="1439" spc="32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439" spc="-51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439" spc="-19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439" spc="-74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70" dirty="0">
                <a:solidFill>
                  <a:srgbClr val="3F3F3F"/>
                </a:solidFill>
                <a:latin typeface="Trebuchet MS"/>
                <a:cs typeface="Trebuchet MS"/>
              </a:rPr>
              <a:t>p</a:t>
            </a:r>
            <a:r>
              <a:rPr sz="1439" spc="-125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439" spc="19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439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70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439" spc="23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439" spc="-97" dirty="0">
                <a:solidFill>
                  <a:srgbClr val="3F3F3F"/>
                </a:solidFill>
                <a:latin typeface="Trebuchet MS"/>
                <a:cs typeface="Trebuchet MS"/>
              </a:rPr>
              <a:t>é</a:t>
            </a:r>
            <a:r>
              <a:rPr sz="1439" spc="-84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439" spc="19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439" spc="-3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51" dirty="0">
                <a:solidFill>
                  <a:srgbClr val="3F3F3F"/>
                </a:solidFill>
                <a:latin typeface="Trebuchet MS"/>
                <a:cs typeface="Trebuchet MS"/>
              </a:rPr>
              <a:t>un</a:t>
            </a:r>
            <a:r>
              <a:rPr sz="1439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167" dirty="0">
                <a:solidFill>
                  <a:srgbClr val="3F3F3F"/>
                </a:solidFill>
                <a:latin typeface="Trebuchet MS"/>
                <a:cs typeface="Trebuchet MS"/>
              </a:rPr>
              <a:t>f</a:t>
            </a:r>
            <a:r>
              <a:rPr sz="1439" spc="-88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439" spc="-70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439" spc="-51" dirty="0">
                <a:solidFill>
                  <a:srgbClr val="3F3F3F"/>
                </a:solidFill>
                <a:latin typeface="Trebuchet MS"/>
                <a:cs typeface="Trebuchet MS"/>
              </a:rPr>
              <a:t>h</a:t>
            </a:r>
            <a:r>
              <a:rPr sz="1439" spc="-88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439" spc="-84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439" spc="19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439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b="1" i="1" spc="-106" dirty="0">
                <a:solidFill>
                  <a:srgbClr val="3F3F3F"/>
                </a:solidFill>
                <a:latin typeface="Trebuchet MS"/>
                <a:cs typeface="Trebuchet MS"/>
              </a:rPr>
              <a:t>f</a:t>
            </a:r>
            <a:r>
              <a:rPr sz="1439" b="1" i="1" spc="-88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439" b="1" i="1" spc="-79" dirty="0">
                <a:solidFill>
                  <a:srgbClr val="3F3F3F"/>
                </a:solidFill>
                <a:latin typeface="Trebuchet MS"/>
                <a:cs typeface="Trebuchet MS"/>
              </a:rPr>
              <a:t>l</a:t>
            </a:r>
            <a:r>
              <a:rPr sz="1439" b="1" i="1" spc="-5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439" b="1" i="1" spc="-167" dirty="0">
                <a:solidFill>
                  <a:srgbClr val="3F3F3F"/>
                </a:solidFill>
                <a:latin typeface="Trebuchet MS"/>
                <a:cs typeface="Trebuchet MS"/>
              </a:rPr>
              <a:t>.</a:t>
            </a:r>
            <a:r>
              <a:rPr sz="1439" b="1" i="1" spc="-93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439" b="1" i="1" spc="-56" dirty="0">
                <a:solidFill>
                  <a:srgbClr val="3F3F3F"/>
                </a:solidFill>
                <a:latin typeface="Trebuchet MS"/>
                <a:cs typeface="Trebuchet MS"/>
              </a:rPr>
              <a:t>x</a:t>
            </a:r>
            <a:r>
              <a:rPr sz="1439" b="1" i="1" spc="-97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endParaRPr sz="1439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272462" y="2204854"/>
            <a:ext cx="1445244" cy="236946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11788">
              <a:spcBef>
                <a:spcPts val="121"/>
              </a:spcBef>
            </a:pPr>
            <a:r>
              <a:rPr sz="1439" spc="-46" dirty="0">
                <a:solidFill>
                  <a:srgbClr val="3F3F3F"/>
                </a:solidFill>
                <a:latin typeface="Trebuchet MS"/>
                <a:cs typeface="Trebuchet MS"/>
              </a:rPr>
              <a:t>(</a:t>
            </a:r>
            <a:r>
              <a:rPr sz="1439" spc="-37" dirty="0">
                <a:solidFill>
                  <a:srgbClr val="3F3F3F"/>
                </a:solidFill>
                <a:latin typeface="Trebuchet MS"/>
                <a:cs typeface="Trebuchet MS"/>
              </a:rPr>
              <a:t>É</a:t>
            </a:r>
            <a:r>
              <a:rPr sz="1439" spc="-88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439" spc="-144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439" spc="-84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439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209" dirty="0">
                <a:solidFill>
                  <a:srgbClr val="3F3F3F"/>
                </a:solidFill>
                <a:latin typeface="Trebuchet MS"/>
                <a:cs typeface="Trebuchet MS"/>
              </a:rPr>
              <a:t>:</a:t>
            </a:r>
            <a:r>
              <a:rPr sz="1439" spc="-16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b="1" dirty="0">
                <a:solidFill>
                  <a:srgbClr val="0070BF"/>
                </a:solidFill>
                <a:latin typeface="Trebuchet MS"/>
                <a:cs typeface="Trebuchet MS"/>
              </a:rPr>
              <a:t>u</a:t>
            </a:r>
            <a:r>
              <a:rPr sz="1439" b="1" spc="14" dirty="0">
                <a:solidFill>
                  <a:srgbClr val="0070BF"/>
                </a:solidFill>
                <a:latin typeface="Trebuchet MS"/>
                <a:cs typeface="Trebuchet MS"/>
              </a:rPr>
              <a:t>n</a:t>
            </a:r>
            <a:r>
              <a:rPr sz="1439" b="1" spc="28" dirty="0">
                <a:solidFill>
                  <a:srgbClr val="0070BF"/>
                </a:solidFill>
                <a:latin typeface="Trebuchet MS"/>
                <a:cs typeface="Trebuchet MS"/>
              </a:rPr>
              <a:t>tr</a:t>
            </a:r>
            <a:r>
              <a:rPr sz="1439" b="1" spc="9" dirty="0">
                <a:solidFill>
                  <a:srgbClr val="0070BF"/>
                </a:solidFill>
                <a:latin typeface="Trebuchet MS"/>
                <a:cs typeface="Trebuchet MS"/>
              </a:rPr>
              <a:t>a</a:t>
            </a:r>
            <a:r>
              <a:rPr sz="1439" b="1" spc="-5" dirty="0">
                <a:solidFill>
                  <a:srgbClr val="0070BF"/>
                </a:solidFill>
                <a:latin typeface="Trebuchet MS"/>
                <a:cs typeface="Trebuchet MS"/>
              </a:rPr>
              <a:t>c</a:t>
            </a:r>
            <a:r>
              <a:rPr sz="1439" b="1" spc="-14" dirty="0">
                <a:solidFill>
                  <a:srgbClr val="0070BF"/>
                </a:solidFill>
                <a:latin typeface="Trebuchet MS"/>
                <a:cs typeface="Trebuchet MS"/>
              </a:rPr>
              <a:t>k</a:t>
            </a:r>
            <a:r>
              <a:rPr sz="1439" b="1" spc="-37" dirty="0">
                <a:solidFill>
                  <a:srgbClr val="0070BF"/>
                </a:solidFill>
                <a:latin typeface="Trebuchet MS"/>
                <a:cs typeface="Trebuchet MS"/>
              </a:rPr>
              <a:t>e</a:t>
            </a:r>
            <a:r>
              <a:rPr sz="1439" b="1" spc="19" dirty="0">
                <a:solidFill>
                  <a:srgbClr val="0070BF"/>
                </a:solidFill>
                <a:latin typeface="Trebuchet MS"/>
                <a:cs typeface="Trebuchet MS"/>
              </a:rPr>
              <a:t>d</a:t>
            </a:r>
            <a:r>
              <a:rPr sz="1439" spc="-56" dirty="0">
                <a:solidFill>
                  <a:srgbClr val="3F3F3F"/>
                </a:solidFill>
                <a:latin typeface="Trebuchet MS"/>
                <a:cs typeface="Trebuchet MS"/>
              </a:rPr>
              <a:t>)</a:t>
            </a:r>
            <a:endParaRPr sz="1439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05060" y="2940452"/>
            <a:ext cx="3088531" cy="236946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362485" indent="-351287">
              <a:spcBef>
                <a:spcPts val="121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439" spc="46" dirty="0">
                <a:solidFill>
                  <a:srgbClr val="3F3F3F"/>
                </a:solidFill>
                <a:latin typeface="Trebuchet MS"/>
                <a:cs typeface="Trebuchet MS"/>
              </a:rPr>
              <a:t>V</a:t>
            </a:r>
            <a:r>
              <a:rPr sz="1439" spc="-97" dirty="0">
                <a:solidFill>
                  <a:srgbClr val="3F3F3F"/>
                </a:solidFill>
                <a:latin typeface="Trebuchet MS"/>
                <a:cs typeface="Trebuchet MS"/>
              </a:rPr>
              <a:t>é</a:t>
            </a:r>
            <a:r>
              <a:rPr sz="1439" spc="23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439" spc="-88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439" spc="-167" dirty="0">
                <a:solidFill>
                  <a:srgbClr val="3F3F3F"/>
                </a:solidFill>
                <a:latin typeface="Trebuchet MS"/>
                <a:cs typeface="Trebuchet MS"/>
              </a:rPr>
              <a:t>f</a:t>
            </a:r>
            <a:r>
              <a:rPr sz="1439" spc="-88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439" spc="32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439" spc="-51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439" spc="-19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439" spc="-60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102" dirty="0">
                <a:solidFill>
                  <a:srgbClr val="3F3F3F"/>
                </a:solidFill>
                <a:latin typeface="Trebuchet MS"/>
                <a:cs typeface="Trebuchet MS"/>
              </a:rPr>
              <a:t>l</a:t>
            </a:r>
            <a:r>
              <a:rPr sz="1439" spc="-84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439" spc="-23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70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439" spc="32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439" spc="-51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439" spc="-74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439" spc="-97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439" spc="-51" dirty="0">
                <a:solidFill>
                  <a:srgbClr val="3F3F3F"/>
                </a:solidFill>
                <a:latin typeface="Trebuchet MS"/>
                <a:cs typeface="Trebuchet MS"/>
              </a:rPr>
              <a:t>nu</a:t>
            </a:r>
            <a:r>
              <a:rPr sz="1439" spc="-70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56" dirty="0">
                <a:solidFill>
                  <a:srgbClr val="3F3F3F"/>
                </a:solidFill>
                <a:latin typeface="Trebuchet MS"/>
                <a:cs typeface="Trebuchet MS"/>
              </a:rPr>
              <a:t>d</a:t>
            </a:r>
            <a:r>
              <a:rPr sz="1439" spc="-84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439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51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439" spc="32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439" spc="-74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439" spc="-23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439" spc="-84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439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56" dirty="0">
                <a:solidFill>
                  <a:srgbClr val="3F3F3F"/>
                </a:solidFill>
                <a:latin typeface="Trebuchet MS"/>
                <a:cs typeface="Trebuchet MS"/>
              </a:rPr>
              <a:t>d</a:t>
            </a:r>
            <a:r>
              <a:rPr sz="1439" spc="-97" dirty="0">
                <a:solidFill>
                  <a:srgbClr val="3F3F3F"/>
                </a:solidFill>
                <a:latin typeface="Trebuchet MS"/>
                <a:cs typeface="Trebuchet MS"/>
              </a:rPr>
              <a:t>é</a:t>
            </a:r>
            <a:r>
              <a:rPr sz="1439" spc="-70" dirty="0">
                <a:solidFill>
                  <a:srgbClr val="3F3F3F"/>
                </a:solidFill>
                <a:latin typeface="Trebuchet MS"/>
                <a:cs typeface="Trebuchet MS"/>
              </a:rPr>
              <a:t>p</a:t>
            </a:r>
            <a:r>
              <a:rPr sz="1439" spc="46" dirty="0">
                <a:solidFill>
                  <a:srgbClr val="3F3F3F"/>
                </a:solidFill>
                <a:latin typeface="Trebuchet MS"/>
                <a:cs typeface="Trebuchet MS"/>
              </a:rPr>
              <a:t>ô</a:t>
            </a:r>
            <a:r>
              <a:rPr sz="1439" spc="-84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endParaRPr sz="1439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05060" y="3676052"/>
            <a:ext cx="3299541" cy="236946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362485" indent="-351287">
              <a:spcBef>
                <a:spcPts val="121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439" spc="-37" dirty="0">
                <a:solidFill>
                  <a:srgbClr val="3F3F3F"/>
                </a:solidFill>
                <a:latin typeface="Trebuchet MS"/>
                <a:cs typeface="Trebuchet MS"/>
              </a:rPr>
              <a:t>Ajout</a:t>
            </a:r>
            <a:r>
              <a:rPr sz="1439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56" dirty="0">
                <a:solidFill>
                  <a:srgbClr val="3F3F3F"/>
                </a:solidFill>
                <a:latin typeface="Trebuchet MS"/>
                <a:cs typeface="Trebuchet MS"/>
              </a:rPr>
              <a:t>du</a:t>
            </a:r>
            <a:r>
              <a:rPr sz="1439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79" dirty="0">
                <a:solidFill>
                  <a:srgbClr val="3F3F3F"/>
                </a:solidFill>
                <a:latin typeface="Trebuchet MS"/>
                <a:cs typeface="Trebuchet MS"/>
              </a:rPr>
              <a:t>fichier</a:t>
            </a:r>
            <a:r>
              <a:rPr sz="1439" spc="-3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70" dirty="0">
                <a:solidFill>
                  <a:srgbClr val="3F3F3F"/>
                </a:solidFill>
                <a:latin typeface="Trebuchet MS"/>
                <a:cs typeface="Trebuchet MS"/>
              </a:rPr>
              <a:t>dans</a:t>
            </a:r>
            <a:r>
              <a:rPr sz="1439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116" dirty="0">
                <a:solidFill>
                  <a:srgbClr val="3F3F3F"/>
                </a:solidFill>
                <a:latin typeface="Trebuchet MS"/>
                <a:cs typeface="Trebuchet MS"/>
              </a:rPr>
              <a:t>la</a:t>
            </a:r>
            <a:r>
              <a:rPr sz="1439" spc="-19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42" dirty="0">
                <a:solidFill>
                  <a:srgbClr val="3F3F3F"/>
                </a:solidFill>
                <a:latin typeface="Trebuchet MS"/>
                <a:cs typeface="Trebuchet MS"/>
              </a:rPr>
              <a:t>zone</a:t>
            </a:r>
            <a:r>
              <a:rPr sz="1439" spc="-51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70" dirty="0">
                <a:solidFill>
                  <a:srgbClr val="3F3F3F"/>
                </a:solidFill>
                <a:latin typeface="Trebuchet MS"/>
                <a:cs typeface="Trebuchet MS"/>
              </a:rPr>
              <a:t>de</a:t>
            </a:r>
            <a:r>
              <a:rPr sz="1439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65" dirty="0">
                <a:solidFill>
                  <a:srgbClr val="3F3F3F"/>
                </a:solidFill>
                <a:latin typeface="Trebuchet MS"/>
                <a:cs typeface="Trebuchet MS"/>
              </a:rPr>
              <a:t>transit</a:t>
            </a:r>
            <a:endParaRPr sz="1439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529878" y="3676052"/>
            <a:ext cx="1129907" cy="236946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11788">
              <a:spcBef>
                <a:spcPts val="121"/>
              </a:spcBef>
            </a:pPr>
            <a:r>
              <a:rPr sz="1439" spc="-46" dirty="0">
                <a:solidFill>
                  <a:srgbClr val="3F3F3F"/>
                </a:solidFill>
                <a:latin typeface="Trebuchet MS"/>
                <a:cs typeface="Trebuchet MS"/>
              </a:rPr>
              <a:t>(</a:t>
            </a:r>
            <a:r>
              <a:rPr sz="1439" spc="-37" dirty="0">
                <a:solidFill>
                  <a:srgbClr val="3F3F3F"/>
                </a:solidFill>
                <a:latin typeface="Trebuchet MS"/>
                <a:cs typeface="Trebuchet MS"/>
              </a:rPr>
              <a:t>É</a:t>
            </a:r>
            <a:r>
              <a:rPr sz="1439" spc="-88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439" spc="-144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439" spc="-84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439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209" dirty="0">
                <a:solidFill>
                  <a:srgbClr val="3F3F3F"/>
                </a:solidFill>
                <a:latin typeface="Trebuchet MS"/>
                <a:cs typeface="Trebuchet MS"/>
              </a:rPr>
              <a:t>:</a:t>
            </a:r>
            <a:r>
              <a:rPr sz="1439" spc="-181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b="1" spc="-9" dirty="0">
                <a:solidFill>
                  <a:srgbClr val="0070BF"/>
                </a:solidFill>
                <a:latin typeface="Trebuchet MS"/>
                <a:cs typeface="Trebuchet MS"/>
              </a:rPr>
              <a:t>s</a:t>
            </a:r>
            <a:r>
              <a:rPr sz="1439" b="1" spc="28" dirty="0">
                <a:solidFill>
                  <a:srgbClr val="0070BF"/>
                </a:solidFill>
                <a:latin typeface="Trebuchet MS"/>
                <a:cs typeface="Trebuchet MS"/>
              </a:rPr>
              <a:t>t</a:t>
            </a:r>
            <a:r>
              <a:rPr sz="1439" b="1" spc="-5" dirty="0">
                <a:solidFill>
                  <a:srgbClr val="0070BF"/>
                </a:solidFill>
                <a:latin typeface="Trebuchet MS"/>
                <a:cs typeface="Trebuchet MS"/>
              </a:rPr>
              <a:t>a</a:t>
            </a:r>
            <a:r>
              <a:rPr sz="1439" b="1" spc="56" dirty="0">
                <a:solidFill>
                  <a:srgbClr val="0070BF"/>
                </a:solidFill>
                <a:latin typeface="Trebuchet MS"/>
                <a:cs typeface="Trebuchet MS"/>
              </a:rPr>
              <a:t>g</a:t>
            </a:r>
            <a:r>
              <a:rPr sz="1439" b="1" spc="-23" dirty="0">
                <a:solidFill>
                  <a:srgbClr val="0070BF"/>
                </a:solidFill>
                <a:latin typeface="Trebuchet MS"/>
                <a:cs typeface="Trebuchet MS"/>
              </a:rPr>
              <a:t>e</a:t>
            </a:r>
            <a:r>
              <a:rPr sz="1439" b="1" spc="19" dirty="0">
                <a:solidFill>
                  <a:srgbClr val="0070BF"/>
                </a:solidFill>
                <a:latin typeface="Trebuchet MS"/>
                <a:cs typeface="Trebuchet MS"/>
              </a:rPr>
              <a:t>d</a:t>
            </a:r>
            <a:r>
              <a:rPr sz="1439" spc="-56" dirty="0">
                <a:solidFill>
                  <a:srgbClr val="3F3F3F"/>
                </a:solidFill>
                <a:latin typeface="Trebuchet MS"/>
                <a:cs typeface="Trebuchet MS"/>
              </a:rPr>
              <a:t>)</a:t>
            </a:r>
            <a:endParaRPr sz="1439"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603028" y="3977384"/>
            <a:ext cx="666628" cy="236946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11788">
              <a:spcBef>
                <a:spcPts val="121"/>
              </a:spcBef>
            </a:pPr>
            <a:r>
              <a:rPr sz="1439" b="1" spc="28" dirty="0">
                <a:solidFill>
                  <a:srgbClr val="3F3F3F"/>
                </a:solidFill>
                <a:latin typeface="Trebuchet MS"/>
                <a:cs typeface="Trebuchet MS"/>
              </a:rPr>
              <a:t>ou</a:t>
            </a:r>
            <a:r>
              <a:rPr sz="1439" b="1" spc="-10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b="1" spc="-5" dirty="0">
                <a:solidFill>
                  <a:srgbClr val="3F3F3F"/>
                </a:solidFill>
                <a:latin typeface="Trebuchet MS"/>
                <a:cs typeface="Trebuchet MS"/>
              </a:rPr>
              <a:t>bien</a:t>
            </a:r>
            <a:endParaRPr sz="1439">
              <a:latin typeface="Trebuchet MS"/>
              <a:cs typeface="Trebuchet M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041671" y="3977384"/>
            <a:ext cx="713191" cy="236946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11788">
              <a:spcBef>
                <a:spcPts val="121"/>
              </a:spcBef>
            </a:pPr>
            <a:r>
              <a:rPr sz="1439" b="1" spc="28" dirty="0">
                <a:solidFill>
                  <a:srgbClr val="3F3F3F"/>
                </a:solidFill>
                <a:latin typeface="Trebuchet MS"/>
                <a:cs typeface="Trebuchet MS"/>
              </a:rPr>
              <a:t>ou</a:t>
            </a:r>
            <a:r>
              <a:rPr sz="1439" b="1" spc="-79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b="1" spc="-5" dirty="0">
                <a:solidFill>
                  <a:srgbClr val="3F3F3F"/>
                </a:solidFill>
                <a:latin typeface="Trebuchet MS"/>
                <a:cs typeface="Trebuchet MS"/>
              </a:rPr>
              <a:t>aussi</a:t>
            </a:r>
            <a:endParaRPr sz="1439">
              <a:latin typeface="Trebuchet MS"/>
              <a:cs typeface="Trebuchet M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05060" y="4379100"/>
            <a:ext cx="3088531" cy="236946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362485" indent="-351287">
              <a:spcBef>
                <a:spcPts val="121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439" spc="46" dirty="0">
                <a:solidFill>
                  <a:srgbClr val="3F3F3F"/>
                </a:solidFill>
                <a:latin typeface="Trebuchet MS"/>
                <a:cs typeface="Trebuchet MS"/>
              </a:rPr>
              <a:t>V</a:t>
            </a:r>
            <a:r>
              <a:rPr sz="1439" spc="-97" dirty="0">
                <a:solidFill>
                  <a:srgbClr val="3F3F3F"/>
                </a:solidFill>
                <a:latin typeface="Trebuchet MS"/>
                <a:cs typeface="Trebuchet MS"/>
              </a:rPr>
              <a:t>é</a:t>
            </a:r>
            <a:r>
              <a:rPr sz="1439" spc="23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439" spc="-88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439" spc="-167" dirty="0">
                <a:solidFill>
                  <a:srgbClr val="3F3F3F"/>
                </a:solidFill>
                <a:latin typeface="Trebuchet MS"/>
                <a:cs typeface="Trebuchet MS"/>
              </a:rPr>
              <a:t>f</a:t>
            </a:r>
            <a:r>
              <a:rPr sz="1439" spc="-88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439" spc="32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439" spc="-51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439" spc="-19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439" spc="-60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102" dirty="0">
                <a:solidFill>
                  <a:srgbClr val="3F3F3F"/>
                </a:solidFill>
                <a:latin typeface="Trebuchet MS"/>
                <a:cs typeface="Trebuchet MS"/>
              </a:rPr>
              <a:t>l</a:t>
            </a:r>
            <a:r>
              <a:rPr sz="1439" spc="-84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439" spc="-23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70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439" spc="32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439" spc="-51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439" spc="-74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439" spc="-97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439" spc="-51" dirty="0">
                <a:solidFill>
                  <a:srgbClr val="3F3F3F"/>
                </a:solidFill>
                <a:latin typeface="Trebuchet MS"/>
                <a:cs typeface="Trebuchet MS"/>
              </a:rPr>
              <a:t>nu</a:t>
            </a:r>
            <a:r>
              <a:rPr sz="1439" spc="-70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56" dirty="0">
                <a:solidFill>
                  <a:srgbClr val="3F3F3F"/>
                </a:solidFill>
                <a:latin typeface="Trebuchet MS"/>
                <a:cs typeface="Trebuchet MS"/>
              </a:rPr>
              <a:t>d</a:t>
            </a:r>
            <a:r>
              <a:rPr sz="1439" spc="-84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439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51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439" spc="32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439" spc="-74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439" spc="-23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439" spc="-84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439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56" dirty="0">
                <a:solidFill>
                  <a:srgbClr val="3F3F3F"/>
                </a:solidFill>
                <a:latin typeface="Trebuchet MS"/>
                <a:cs typeface="Trebuchet MS"/>
              </a:rPr>
              <a:t>d</a:t>
            </a:r>
            <a:r>
              <a:rPr sz="1439" spc="-97" dirty="0">
                <a:solidFill>
                  <a:srgbClr val="3F3F3F"/>
                </a:solidFill>
                <a:latin typeface="Trebuchet MS"/>
                <a:cs typeface="Trebuchet MS"/>
              </a:rPr>
              <a:t>é</a:t>
            </a:r>
            <a:r>
              <a:rPr sz="1439" spc="-70" dirty="0">
                <a:solidFill>
                  <a:srgbClr val="3F3F3F"/>
                </a:solidFill>
                <a:latin typeface="Trebuchet MS"/>
                <a:cs typeface="Trebuchet MS"/>
              </a:rPr>
              <a:t>p</a:t>
            </a:r>
            <a:r>
              <a:rPr sz="1439" spc="46" dirty="0">
                <a:solidFill>
                  <a:srgbClr val="3F3F3F"/>
                </a:solidFill>
                <a:latin typeface="Trebuchet MS"/>
                <a:cs typeface="Trebuchet MS"/>
              </a:rPr>
              <a:t>ô</a:t>
            </a:r>
            <a:r>
              <a:rPr sz="1439" spc="-84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endParaRPr sz="1439">
              <a:latin typeface="Trebuchet MS"/>
              <a:cs typeface="Trebuchet M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05060" y="5114700"/>
            <a:ext cx="1913828" cy="236946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362485" indent="-351287">
              <a:spcBef>
                <a:spcPts val="121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439" spc="162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439" spc="23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439" spc="-84" dirty="0">
                <a:solidFill>
                  <a:srgbClr val="3F3F3F"/>
                </a:solidFill>
                <a:latin typeface="Trebuchet MS"/>
                <a:cs typeface="Trebuchet MS"/>
              </a:rPr>
              <a:t>é</a:t>
            </a:r>
            <a:r>
              <a:rPr sz="1439" spc="-144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439" spc="-88" dirty="0">
                <a:solidFill>
                  <a:srgbClr val="3F3F3F"/>
                </a:solidFill>
                <a:latin typeface="Trebuchet MS"/>
                <a:cs typeface="Trebuchet MS"/>
              </a:rPr>
              <a:t>ti</a:t>
            </a:r>
            <a:r>
              <a:rPr sz="1439" spc="46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439" spc="-51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439" spc="-56" dirty="0">
                <a:solidFill>
                  <a:srgbClr val="3F3F3F"/>
                </a:solidFill>
                <a:latin typeface="Trebuchet MS"/>
                <a:cs typeface="Trebuchet MS"/>
              </a:rPr>
              <a:t> d</a:t>
            </a:r>
            <a:r>
              <a:rPr sz="1439" spc="-51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sz="1439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70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439" spc="32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439" spc="-56" dirty="0">
                <a:solidFill>
                  <a:srgbClr val="3F3F3F"/>
                </a:solidFill>
                <a:latin typeface="Trebuchet MS"/>
                <a:cs typeface="Trebuchet MS"/>
              </a:rPr>
              <a:t>m</a:t>
            </a:r>
            <a:r>
              <a:rPr sz="1439" spc="-70" dirty="0">
                <a:solidFill>
                  <a:srgbClr val="3F3F3F"/>
                </a:solidFill>
                <a:latin typeface="Trebuchet MS"/>
                <a:cs typeface="Trebuchet MS"/>
              </a:rPr>
              <a:t>m</a:t>
            </a:r>
            <a:r>
              <a:rPr sz="1439" spc="-88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439" spc="-84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endParaRPr sz="1439">
              <a:latin typeface="Trebuchet MS"/>
              <a:cs typeface="Trebuchet M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169497" y="5114700"/>
            <a:ext cx="1540728" cy="236946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11788">
              <a:spcBef>
                <a:spcPts val="121"/>
              </a:spcBef>
            </a:pPr>
            <a:r>
              <a:rPr sz="1439" spc="-65" dirty="0">
                <a:solidFill>
                  <a:srgbClr val="3F3F3F"/>
                </a:solidFill>
                <a:latin typeface="Trebuchet MS"/>
                <a:cs typeface="Trebuchet MS"/>
              </a:rPr>
              <a:t>(</a:t>
            </a:r>
            <a:r>
              <a:rPr sz="1439" spc="-37" dirty="0">
                <a:solidFill>
                  <a:srgbClr val="3F3F3F"/>
                </a:solidFill>
                <a:latin typeface="Trebuchet MS"/>
                <a:cs typeface="Trebuchet MS"/>
              </a:rPr>
              <a:t>É</a:t>
            </a:r>
            <a:r>
              <a:rPr sz="1439" spc="-74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439" spc="-144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439" spc="-84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439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209" dirty="0">
                <a:solidFill>
                  <a:srgbClr val="3F3F3F"/>
                </a:solidFill>
                <a:latin typeface="Trebuchet MS"/>
                <a:cs typeface="Trebuchet MS"/>
              </a:rPr>
              <a:t>:</a:t>
            </a:r>
            <a:r>
              <a:rPr sz="1439" spc="-16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b="1" spc="-5" dirty="0">
                <a:solidFill>
                  <a:srgbClr val="0070BF"/>
                </a:solidFill>
                <a:latin typeface="Trebuchet MS"/>
                <a:cs typeface="Trebuchet MS"/>
              </a:rPr>
              <a:t>c</a:t>
            </a:r>
            <a:r>
              <a:rPr sz="1439" b="1" spc="46" dirty="0">
                <a:solidFill>
                  <a:srgbClr val="0070BF"/>
                </a:solidFill>
                <a:latin typeface="Trebuchet MS"/>
                <a:cs typeface="Trebuchet MS"/>
              </a:rPr>
              <a:t>o</a:t>
            </a:r>
            <a:r>
              <a:rPr sz="1439" b="1" spc="172" dirty="0">
                <a:solidFill>
                  <a:srgbClr val="0070BF"/>
                </a:solidFill>
                <a:latin typeface="Trebuchet MS"/>
                <a:cs typeface="Trebuchet MS"/>
              </a:rPr>
              <a:t>m</a:t>
            </a:r>
            <a:r>
              <a:rPr sz="1439" b="1" spc="158" dirty="0">
                <a:solidFill>
                  <a:srgbClr val="0070BF"/>
                </a:solidFill>
                <a:latin typeface="Trebuchet MS"/>
                <a:cs typeface="Trebuchet MS"/>
              </a:rPr>
              <a:t>m</a:t>
            </a:r>
            <a:r>
              <a:rPr sz="1439" b="1" spc="-37" dirty="0">
                <a:solidFill>
                  <a:srgbClr val="0070BF"/>
                </a:solidFill>
                <a:latin typeface="Trebuchet MS"/>
                <a:cs typeface="Trebuchet MS"/>
              </a:rPr>
              <a:t>i</a:t>
            </a:r>
            <a:r>
              <a:rPr sz="1439" b="1" spc="28" dirty="0">
                <a:solidFill>
                  <a:srgbClr val="0070BF"/>
                </a:solidFill>
                <a:latin typeface="Trebuchet MS"/>
                <a:cs typeface="Trebuchet MS"/>
              </a:rPr>
              <a:t>tt</a:t>
            </a:r>
            <a:r>
              <a:rPr sz="1439" b="1" spc="-23" dirty="0">
                <a:solidFill>
                  <a:srgbClr val="0070BF"/>
                </a:solidFill>
                <a:latin typeface="Trebuchet MS"/>
                <a:cs typeface="Trebuchet MS"/>
              </a:rPr>
              <a:t>e</a:t>
            </a:r>
            <a:r>
              <a:rPr sz="1439" b="1" spc="9" dirty="0">
                <a:solidFill>
                  <a:srgbClr val="0070BF"/>
                </a:solidFill>
                <a:latin typeface="Trebuchet MS"/>
                <a:cs typeface="Trebuchet MS"/>
              </a:rPr>
              <a:t>d</a:t>
            </a:r>
            <a:r>
              <a:rPr sz="1439" spc="-56" dirty="0">
                <a:solidFill>
                  <a:srgbClr val="3F3F3F"/>
                </a:solidFill>
                <a:latin typeface="Trebuchet MS"/>
                <a:cs typeface="Trebuchet MS"/>
              </a:rPr>
              <a:t>)</a:t>
            </a:r>
            <a:endParaRPr sz="1439">
              <a:latin typeface="Trebuchet MS"/>
              <a:cs typeface="Trebuchet MS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1623196" y="1785218"/>
            <a:ext cx="3163387" cy="379583"/>
            <a:chOff x="1452372" y="1923288"/>
            <a:chExt cx="3408045" cy="408940"/>
          </a:xfrm>
        </p:grpSpPr>
        <p:sp>
          <p:nvSpPr>
            <p:cNvPr id="21" name="object 21"/>
            <p:cNvSpPr/>
            <p:nvPr/>
          </p:nvSpPr>
          <p:spPr>
            <a:xfrm>
              <a:off x="1459992" y="1929384"/>
              <a:ext cx="3392804" cy="396240"/>
            </a:xfrm>
            <a:custGeom>
              <a:avLst/>
              <a:gdLst/>
              <a:ahLst/>
              <a:cxnLst/>
              <a:rect l="l" t="t" r="r" b="b"/>
              <a:pathLst>
                <a:path w="3392804" h="396239">
                  <a:moveTo>
                    <a:pt x="3392424" y="396240"/>
                  </a:moveTo>
                  <a:lnTo>
                    <a:pt x="0" y="396240"/>
                  </a:lnTo>
                  <a:lnTo>
                    <a:pt x="0" y="0"/>
                  </a:lnTo>
                  <a:lnTo>
                    <a:pt x="3392424" y="0"/>
                  </a:lnTo>
                  <a:lnTo>
                    <a:pt x="3392424" y="39624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22" name="object 22"/>
            <p:cNvSpPr/>
            <p:nvPr/>
          </p:nvSpPr>
          <p:spPr>
            <a:xfrm>
              <a:off x="1452372" y="1923288"/>
              <a:ext cx="3408045" cy="408940"/>
            </a:xfrm>
            <a:custGeom>
              <a:avLst/>
              <a:gdLst/>
              <a:ahLst/>
              <a:cxnLst/>
              <a:rect l="l" t="t" r="r" b="b"/>
              <a:pathLst>
                <a:path w="3408045" h="408939">
                  <a:moveTo>
                    <a:pt x="3404616" y="408432"/>
                  </a:moveTo>
                  <a:lnTo>
                    <a:pt x="4572" y="408432"/>
                  </a:lnTo>
                  <a:lnTo>
                    <a:pt x="0" y="405383"/>
                  </a:lnTo>
                  <a:lnTo>
                    <a:pt x="0" y="3048"/>
                  </a:lnTo>
                  <a:lnTo>
                    <a:pt x="4572" y="0"/>
                  </a:lnTo>
                  <a:lnTo>
                    <a:pt x="3404616" y="0"/>
                  </a:lnTo>
                  <a:lnTo>
                    <a:pt x="3407664" y="3048"/>
                  </a:lnTo>
                  <a:lnTo>
                    <a:pt x="3407664" y="6096"/>
                  </a:lnTo>
                  <a:lnTo>
                    <a:pt x="15240" y="6096"/>
                  </a:lnTo>
                  <a:lnTo>
                    <a:pt x="7620" y="13716"/>
                  </a:lnTo>
                  <a:lnTo>
                    <a:pt x="15240" y="13716"/>
                  </a:lnTo>
                  <a:lnTo>
                    <a:pt x="15240" y="394716"/>
                  </a:lnTo>
                  <a:lnTo>
                    <a:pt x="7620" y="394716"/>
                  </a:lnTo>
                  <a:lnTo>
                    <a:pt x="15240" y="402335"/>
                  </a:lnTo>
                  <a:lnTo>
                    <a:pt x="3407664" y="402335"/>
                  </a:lnTo>
                  <a:lnTo>
                    <a:pt x="3407664" y="405383"/>
                  </a:lnTo>
                  <a:lnTo>
                    <a:pt x="3404616" y="408432"/>
                  </a:lnTo>
                  <a:close/>
                </a:path>
                <a:path w="3408045" h="408939">
                  <a:moveTo>
                    <a:pt x="15240" y="13716"/>
                  </a:moveTo>
                  <a:lnTo>
                    <a:pt x="7620" y="13716"/>
                  </a:lnTo>
                  <a:lnTo>
                    <a:pt x="15240" y="6096"/>
                  </a:lnTo>
                  <a:lnTo>
                    <a:pt x="15240" y="13716"/>
                  </a:lnTo>
                  <a:close/>
                </a:path>
                <a:path w="3408045" h="408939">
                  <a:moveTo>
                    <a:pt x="3393948" y="13716"/>
                  </a:moveTo>
                  <a:lnTo>
                    <a:pt x="15240" y="13716"/>
                  </a:lnTo>
                  <a:lnTo>
                    <a:pt x="15240" y="6096"/>
                  </a:lnTo>
                  <a:lnTo>
                    <a:pt x="3393948" y="6096"/>
                  </a:lnTo>
                  <a:lnTo>
                    <a:pt x="3393948" y="13716"/>
                  </a:lnTo>
                  <a:close/>
                </a:path>
                <a:path w="3408045" h="408939">
                  <a:moveTo>
                    <a:pt x="3393948" y="402335"/>
                  </a:moveTo>
                  <a:lnTo>
                    <a:pt x="3393948" y="6096"/>
                  </a:lnTo>
                  <a:lnTo>
                    <a:pt x="3400044" y="13716"/>
                  </a:lnTo>
                  <a:lnTo>
                    <a:pt x="3407664" y="13716"/>
                  </a:lnTo>
                  <a:lnTo>
                    <a:pt x="3407664" y="394716"/>
                  </a:lnTo>
                  <a:lnTo>
                    <a:pt x="3400044" y="394716"/>
                  </a:lnTo>
                  <a:lnTo>
                    <a:pt x="3393948" y="402335"/>
                  </a:lnTo>
                  <a:close/>
                </a:path>
                <a:path w="3408045" h="408939">
                  <a:moveTo>
                    <a:pt x="3407664" y="13716"/>
                  </a:moveTo>
                  <a:lnTo>
                    <a:pt x="3400044" y="13716"/>
                  </a:lnTo>
                  <a:lnTo>
                    <a:pt x="3393948" y="6096"/>
                  </a:lnTo>
                  <a:lnTo>
                    <a:pt x="3407664" y="6096"/>
                  </a:lnTo>
                  <a:lnTo>
                    <a:pt x="3407664" y="13716"/>
                  </a:lnTo>
                  <a:close/>
                </a:path>
                <a:path w="3408045" h="408939">
                  <a:moveTo>
                    <a:pt x="15240" y="402335"/>
                  </a:moveTo>
                  <a:lnTo>
                    <a:pt x="7620" y="394716"/>
                  </a:lnTo>
                  <a:lnTo>
                    <a:pt x="15240" y="394716"/>
                  </a:lnTo>
                  <a:lnTo>
                    <a:pt x="15240" y="402335"/>
                  </a:lnTo>
                  <a:close/>
                </a:path>
                <a:path w="3408045" h="408939">
                  <a:moveTo>
                    <a:pt x="3393948" y="402335"/>
                  </a:moveTo>
                  <a:lnTo>
                    <a:pt x="15240" y="402335"/>
                  </a:lnTo>
                  <a:lnTo>
                    <a:pt x="15240" y="394716"/>
                  </a:lnTo>
                  <a:lnTo>
                    <a:pt x="3393948" y="394716"/>
                  </a:lnTo>
                  <a:lnTo>
                    <a:pt x="3393948" y="402335"/>
                  </a:lnTo>
                  <a:close/>
                </a:path>
                <a:path w="3408045" h="408939">
                  <a:moveTo>
                    <a:pt x="3407664" y="402335"/>
                  </a:moveTo>
                  <a:lnTo>
                    <a:pt x="3393948" y="402335"/>
                  </a:lnTo>
                  <a:lnTo>
                    <a:pt x="3400044" y="394716"/>
                  </a:lnTo>
                  <a:lnTo>
                    <a:pt x="3407664" y="394716"/>
                  </a:lnTo>
                  <a:lnTo>
                    <a:pt x="3407664" y="402335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1630268" y="1790875"/>
            <a:ext cx="3149240" cy="289227"/>
          </a:xfrm>
          <a:prstGeom prst="rect">
            <a:avLst/>
          </a:prstGeom>
        </p:spPr>
        <p:txBody>
          <a:bodyPr vert="horz" wrap="square" lIns="0" tIns="95485" rIns="0" bIns="0" rtlCol="0">
            <a:spAutoFit/>
          </a:bodyPr>
          <a:lstStyle/>
          <a:p>
            <a:pPr marL="73086">
              <a:spcBef>
                <a:spcPts val="752"/>
              </a:spcBef>
            </a:pP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spc="-5" dirty="0">
                <a:latin typeface="Times New Roman"/>
                <a:cs typeface="Times New Roman"/>
              </a:rPr>
              <a:t> </a:t>
            </a:r>
            <a:r>
              <a:rPr sz="1253" b="1" spc="28" dirty="0">
                <a:latin typeface="Times New Roman"/>
                <a:cs typeface="Times New Roman"/>
              </a:rPr>
              <a:t>status</a:t>
            </a:r>
            <a:endParaRPr sz="1253">
              <a:latin typeface="Times New Roman"/>
              <a:cs typeface="Times New Roman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1623196" y="2590122"/>
            <a:ext cx="3163387" cy="381941"/>
            <a:chOff x="1452372" y="2790444"/>
            <a:chExt cx="3408045" cy="411480"/>
          </a:xfrm>
        </p:grpSpPr>
        <p:sp>
          <p:nvSpPr>
            <p:cNvPr id="25" name="object 25"/>
            <p:cNvSpPr/>
            <p:nvPr/>
          </p:nvSpPr>
          <p:spPr>
            <a:xfrm>
              <a:off x="1459992" y="2798064"/>
              <a:ext cx="3392804" cy="396240"/>
            </a:xfrm>
            <a:custGeom>
              <a:avLst/>
              <a:gdLst/>
              <a:ahLst/>
              <a:cxnLst/>
              <a:rect l="l" t="t" r="r" b="b"/>
              <a:pathLst>
                <a:path w="3392804" h="396239">
                  <a:moveTo>
                    <a:pt x="3392424" y="396239"/>
                  </a:moveTo>
                  <a:lnTo>
                    <a:pt x="0" y="396239"/>
                  </a:lnTo>
                  <a:lnTo>
                    <a:pt x="0" y="0"/>
                  </a:lnTo>
                  <a:lnTo>
                    <a:pt x="3392424" y="0"/>
                  </a:lnTo>
                  <a:lnTo>
                    <a:pt x="3392424" y="39623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26" name="object 26"/>
            <p:cNvSpPr/>
            <p:nvPr/>
          </p:nvSpPr>
          <p:spPr>
            <a:xfrm>
              <a:off x="1452372" y="2790444"/>
              <a:ext cx="3408045" cy="411480"/>
            </a:xfrm>
            <a:custGeom>
              <a:avLst/>
              <a:gdLst/>
              <a:ahLst/>
              <a:cxnLst/>
              <a:rect l="l" t="t" r="r" b="b"/>
              <a:pathLst>
                <a:path w="3408045" h="411480">
                  <a:moveTo>
                    <a:pt x="3404616" y="411480"/>
                  </a:moveTo>
                  <a:lnTo>
                    <a:pt x="4572" y="411480"/>
                  </a:lnTo>
                  <a:lnTo>
                    <a:pt x="0" y="408432"/>
                  </a:lnTo>
                  <a:lnTo>
                    <a:pt x="0" y="3048"/>
                  </a:lnTo>
                  <a:lnTo>
                    <a:pt x="4572" y="0"/>
                  </a:lnTo>
                  <a:lnTo>
                    <a:pt x="3404616" y="0"/>
                  </a:lnTo>
                  <a:lnTo>
                    <a:pt x="3407664" y="3048"/>
                  </a:lnTo>
                  <a:lnTo>
                    <a:pt x="3407664" y="7620"/>
                  </a:lnTo>
                  <a:lnTo>
                    <a:pt x="15240" y="7620"/>
                  </a:lnTo>
                  <a:lnTo>
                    <a:pt x="7620" y="13716"/>
                  </a:lnTo>
                  <a:lnTo>
                    <a:pt x="15240" y="13716"/>
                  </a:lnTo>
                  <a:lnTo>
                    <a:pt x="15240" y="397764"/>
                  </a:lnTo>
                  <a:lnTo>
                    <a:pt x="7620" y="397764"/>
                  </a:lnTo>
                  <a:lnTo>
                    <a:pt x="15240" y="403859"/>
                  </a:lnTo>
                  <a:lnTo>
                    <a:pt x="3407664" y="403859"/>
                  </a:lnTo>
                  <a:lnTo>
                    <a:pt x="3407664" y="408432"/>
                  </a:lnTo>
                  <a:lnTo>
                    <a:pt x="3404616" y="411480"/>
                  </a:lnTo>
                  <a:close/>
                </a:path>
                <a:path w="3408045" h="411480">
                  <a:moveTo>
                    <a:pt x="15240" y="13716"/>
                  </a:moveTo>
                  <a:lnTo>
                    <a:pt x="7620" y="13716"/>
                  </a:lnTo>
                  <a:lnTo>
                    <a:pt x="15240" y="7620"/>
                  </a:lnTo>
                  <a:lnTo>
                    <a:pt x="15240" y="13716"/>
                  </a:lnTo>
                  <a:close/>
                </a:path>
                <a:path w="3408045" h="411480">
                  <a:moveTo>
                    <a:pt x="3393948" y="13716"/>
                  </a:moveTo>
                  <a:lnTo>
                    <a:pt x="15240" y="13716"/>
                  </a:lnTo>
                  <a:lnTo>
                    <a:pt x="15240" y="7620"/>
                  </a:lnTo>
                  <a:lnTo>
                    <a:pt x="3393948" y="7620"/>
                  </a:lnTo>
                  <a:lnTo>
                    <a:pt x="3393948" y="13716"/>
                  </a:lnTo>
                  <a:close/>
                </a:path>
                <a:path w="3408045" h="411480">
                  <a:moveTo>
                    <a:pt x="3393948" y="403859"/>
                  </a:moveTo>
                  <a:lnTo>
                    <a:pt x="3393948" y="7620"/>
                  </a:lnTo>
                  <a:lnTo>
                    <a:pt x="3400044" y="13716"/>
                  </a:lnTo>
                  <a:lnTo>
                    <a:pt x="3407664" y="13716"/>
                  </a:lnTo>
                  <a:lnTo>
                    <a:pt x="3407664" y="397764"/>
                  </a:lnTo>
                  <a:lnTo>
                    <a:pt x="3400044" y="397764"/>
                  </a:lnTo>
                  <a:lnTo>
                    <a:pt x="3393948" y="403859"/>
                  </a:lnTo>
                  <a:close/>
                </a:path>
                <a:path w="3408045" h="411480">
                  <a:moveTo>
                    <a:pt x="3407664" y="13716"/>
                  </a:moveTo>
                  <a:lnTo>
                    <a:pt x="3400044" y="13716"/>
                  </a:lnTo>
                  <a:lnTo>
                    <a:pt x="3393948" y="7620"/>
                  </a:lnTo>
                  <a:lnTo>
                    <a:pt x="3407664" y="7620"/>
                  </a:lnTo>
                  <a:lnTo>
                    <a:pt x="3407664" y="13716"/>
                  </a:lnTo>
                  <a:close/>
                </a:path>
                <a:path w="3408045" h="411480">
                  <a:moveTo>
                    <a:pt x="15240" y="403859"/>
                  </a:moveTo>
                  <a:lnTo>
                    <a:pt x="7620" y="397764"/>
                  </a:lnTo>
                  <a:lnTo>
                    <a:pt x="15240" y="397764"/>
                  </a:lnTo>
                  <a:lnTo>
                    <a:pt x="15240" y="403859"/>
                  </a:lnTo>
                  <a:close/>
                </a:path>
                <a:path w="3408045" h="411480">
                  <a:moveTo>
                    <a:pt x="3393948" y="403859"/>
                  </a:moveTo>
                  <a:lnTo>
                    <a:pt x="15240" y="403859"/>
                  </a:lnTo>
                  <a:lnTo>
                    <a:pt x="15240" y="397764"/>
                  </a:lnTo>
                  <a:lnTo>
                    <a:pt x="3393948" y="397764"/>
                  </a:lnTo>
                  <a:lnTo>
                    <a:pt x="3393948" y="403859"/>
                  </a:lnTo>
                  <a:close/>
                </a:path>
                <a:path w="3408045" h="411480">
                  <a:moveTo>
                    <a:pt x="3407664" y="403859"/>
                  </a:moveTo>
                  <a:lnTo>
                    <a:pt x="3393948" y="403859"/>
                  </a:lnTo>
                  <a:lnTo>
                    <a:pt x="3400044" y="397764"/>
                  </a:lnTo>
                  <a:lnTo>
                    <a:pt x="3407664" y="397764"/>
                  </a:lnTo>
                  <a:lnTo>
                    <a:pt x="3407664" y="403859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1630268" y="2597195"/>
            <a:ext cx="3149240" cy="287442"/>
          </a:xfrm>
          <a:prstGeom prst="rect">
            <a:avLst/>
          </a:prstGeom>
        </p:spPr>
        <p:txBody>
          <a:bodyPr vert="horz" wrap="square" lIns="0" tIns="93717" rIns="0" bIns="0" rtlCol="0">
            <a:spAutoFit/>
          </a:bodyPr>
          <a:lstStyle/>
          <a:p>
            <a:pPr marL="115524">
              <a:spcBef>
                <a:spcPts val="738"/>
              </a:spcBef>
            </a:pPr>
            <a:r>
              <a:rPr sz="1253" b="1" spc="32" dirty="0">
                <a:latin typeface="Times New Roman"/>
                <a:cs typeface="Times New Roman"/>
              </a:rPr>
              <a:t>echo</a:t>
            </a:r>
            <a:r>
              <a:rPr sz="1253" b="1" spc="28" dirty="0">
                <a:latin typeface="Times New Roman"/>
                <a:cs typeface="Times New Roman"/>
              </a:rPr>
              <a:t> "code</a:t>
            </a:r>
            <a:r>
              <a:rPr sz="1253" b="1" spc="19" dirty="0">
                <a:latin typeface="Times New Roman"/>
                <a:cs typeface="Times New Roman"/>
              </a:rPr>
              <a:t> source</a:t>
            </a:r>
            <a:r>
              <a:rPr sz="1253" b="1" spc="56" dirty="0">
                <a:latin typeface="Times New Roman"/>
                <a:cs typeface="Times New Roman"/>
              </a:rPr>
              <a:t> </a:t>
            </a:r>
            <a:r>
              <a:rPr sz="1253" b="1" spc="23" dirty="0">
                <a:latin typeface="Times New Roman"/>
                <a:cs typeface="Times New Roman"/>
              </a:rPr>
              <a:t>1"</a:t>
            </a:r>
            <a:r>
              <a:rPr sz="1253" b="1" spc="5" dirty="0">
                <a:latin typeface="Times New Roman"/>
                <a:cs typeface="Times New Roman"/>
              </a:rPr>
              <a:t> </a:t>
            </a:r>
            <a:r>
              <a:rPr sz="1253" b="1" spc="130" dirty="0">
                <a:latin typeface="Times New Roman"/>
                <a:cs typeface="Times New Roman"/>
              </a:rPr>
              <a:t>&gt;</a:t>
            </a:r>
            <a:r>
              <a:rPr sz="1253" b="1" spc="9" dirty="0">
                <a:latin typeface="Times New Roman"/>
                <a:cs typeface="Times New Roman"/>
              </a:rPr>
              <a:t> </a:t>
            </a:r>
            <a:r>
              <a:rPr sz="1253" b="1" spc="37" dirty="0">
                <a:latin typeface="Times New Roman"/>
                <a:cs typeface="Times New Roman"/>
              </a:rPr>
              <a:t>file.txt</a:t>
            </a:r>
            <a:endParaRPr sz="1253">
              <a:latin typeface="Times New Roman"/>
              <a:cs typeface="Times New Roman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1623196" y="3325710"/>
            <a:ext cx="3163387" cy="380761"/>
            <a:chOff x="1452372" y="3582923"/>
            <a:chExt cx="3408045" cy="410209"/>
          </a:xfrm>
        </p:grpSpPr>
        <p:sp>
          <p:nvSpPr>
            <p:cNvPr id="29" name="object 29"/>
            <p:cNvSpPr/>
            <p:nvPr/>
          </p:nvSpPr>
          <p:spPr>
            <a:xfrm>
              <a:off x="1459992" y="3590543"/>
              <a:ext cx="3392804" cy="394970"/>
            </a:xfrm>
            <a:custGeom>
              <a:avLst/>
              <a:gdLst/>
              <a:ahLst/>
              <a:cxnLst/>
              <a:rect l="l" t="t" r="r" b="b"/>
              <a:pathLst>
                <a:path w="3392804" h="394970">
                  <a:moveTo>
                    <a:pt x="3392424" y="394716"/>
                  </a:moveTo>
                  <a:lnTo>
                    <a:pt x="0" y="394716"/>
                  </a:lnTo>
                  <a:lnTo>
                    <a:pt x="0" y="0"/>
                  </a:lnTo>
                  <a:lnTo>
                    <a:pt x="3392424" y="0"/>
                  </a:lnTo>
                  <a:lnTo>
                    <a:pt x="3392424" y="39471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30" name="object 30"/>
            <p:cNvSpPr/>
            <p:nvPr/>
          </p:nvSpPr>
          <p:spPr>
            <a:xfrm>
              <a:off x="1452372" y="3582923"/>
              <a:ext cx="3408045" cy="410209"/>
            </a:xfrm>
            <a:custGeom>
              <a:avLst/>
              <a:gdLst/>
              <a:ahLst/>
              <a:cxnLst/>
              <a:rect l="l" t="t" r="r" b="b"/>
              <a:pathLst>
                <a:path w="3408045" h="410210">
                  <a:moveTo>
                    <a:pt x="3404616" y="409956"/>
                  </a:moveTo>
                  <a:lnTo>
                    <a:pt x="4572" y="409956"/>
                  </a:lnTo>
                  <a:lnTo>
                    <a:pt x="0" y="406907"/>
                  </a:lnTo>
                  <a:lnTo>
                    <a:pt x="0" y="3048"/>
                  </a:lnTo>
                  <a:lnTo>
                    <a:pt x="4572" y="0"/>
                  </a:lnTo>
                  <a:lnTo>
                    <a:pt x="3404616" y="0"/>
                  </a:lnTo>
                  <a:lnTo>
                    <a:pt x="3407664" y="3048"/>
                  </a:lnTo>
                  <a:lnTo>
                    <a:pt x="3407664" y="7620"/>
                  </a:lnTo>
                  <a:lnTo>
                    <a:pt x="15240" y="7620"/>
                  </a:lnTo>
                  <a:lnTo>
                    <a:pt x="7620" y="13716"/>
                  </a:lnTo>
                  <a:lnTo>
                    <a:pt x="15240" y="13716"/>
                  </a:lnTo>
                  <a:lnTo>
                    <a:pt x="15240" y="394716"/>
                  </a:lnTo>
                  <a:lnTo>
                    <a:pt x="7620" y="394716"/>
                  </a:lnTo>
                  <a:lnTo>
                    <a:pt x="15240" y="402336"/>
                  </a:lnTo>
                  <a:lnTo>
                    <a:pt x="3407664" y="402336"/>
                  </a:lnTo>
                  <a:lnTo>
                    <a:pt x="3407664" y="406907"/>
                  </a:lnTo>
                  <a:lnTo>
                    <a:pt x="3404616" y="409956"/>
                  </a:lnTo>
                  <a:close/>
                </a:path>
                <a:path w="3408045" h="410210">
                  <a:moveTo>
                    <a:pt x="15240" y="13716"/>
                  </a:moveTo>
                  <a:lnTo>
                    <a:pt x="7620" y="13716"/>
                  </a:lnTo>
                  <a:lnTo>
                    <a:pt x="15240" y="7620"/>
                  </a:lnTo>
                  <a:lnTo>
                    <a:pt x="15240" y="13716"/>
                  </a:lnTo>
                  <a:close/>
                </a:path>
                <a:path w="3408045" h="410210">
                  <a:moveTo>
                    <a:pt x="3393948" y="13716"/>
                  </a:moveTo>
                  <a:lnTo>
                    <a:pt x="15240" y="13716"/>
                  </a:lnTo>
                  <a:lnTo>
                    <a:pt x="15240" y="7620"/>
                  </a:lnTo>
                  <a:lnTo>
                    <a:pt x="3393948" y="7620"/>
                  </a:lnTo>
                  <a:lnTo>
                    <a:pt x="3393948" y="13716"/>
                  </a:lnTo>
                  <a:close/>
                </a:path>
                <a:path w="3408045" h="410210">
                  <a:moveTo>
                    <a:pt x="3393948" y="402336"/>
                  </a:moveTo>
                  <a:lnTo>
                    <a:pt x="3393948" y="7620"/>
                  </a:lnTo>
                  <a:lnTo>
                    <a:pt x="3400044" y="13716"/>
                  </a:lnTo>
                  <a:lnTo>
                    <a:pt x="3407664" y="13716"/>
                  </a:lnTo>
                  <a:lnTo>
                    <a:pt x="3407664" y="394716"/>
                  </a:lnTo>
                  <a:lnTo>
                    <a:pt x="3400044" y="394716"/>
                  </a:lnTo>
                  <a:lnTo>
                    <a:pt x="3393948" y="402336"/>
                  </a:lnTo>
                  <a:close/>
                </a:path>
                <a:path w="3408045" h="410210">
                  <a:moveTo>
                    <a:pt x="3407664" y="13716"/>
                  </a:moveTo>
                  <a:lnTo>
                    <a:pt x="3400044" y="13716"/>
                  </a:lnTo>
                  <a:lnTo>
                    <a:pt x="3393948" y="7620"/>
                  </a:lnTo>
                  <a:lnTo>
                    <a:pt x="3407664" y="7620"/>
                  </a:lnTo>
                  <a:lnTo>
                    <a:pt x="3407664" y="13716"/>
                  </a:lnTo>
                  <a:close/>
                </a:path>
                <a:path w="3408045" h="410210">
                  <a:moveTo>
                    <a:pt x="15240" y="402336"/>
                  </a:moveTo>
                  <a:lnTo>
                    <a:pt x="7620" y="394716"/>
                  </a:lnTo>
                  <a:lnTo>
                    <a:pt x="15240" y="394716"/>
                  </a:lnTo>
                  <a:lnTo>
                    <a:pt x="15240" y="402336"/>
                  </a:lnTo>
                  <a:close/>
                </a:path>
                <a:path w="3408045" h="410210">
                  <a:moveTo>
                    <a:pt x="3393948" y="402336"/>
                  </a:moveTo>
                  <a:lnTo>
                    <a:pt x="15240" y="402336"/>
                  </a:lnTo>
                  <a:lnTo>
                    <a:pt x="15240" y="394716"/>
                  </a:lnTo>
                  <a:lnTo>
                    <a:pt x="3393948" y="394716"/>
                  </a:lnTo>
                  <a:lnTo>
                    <a:pt x="3393948" y="402336"/>
                  </a:lnTo>
                  <a:close/>
                </a:path>
                <a:path w="3408045" h="410210">
                  <a:moveTo>
                    <a:pt x="3407664" y="402336"/>
                  </a:moveTo>
                  <a:lnTo>
                    <a:pt x="3393948" y="402336"/>
                  </a:lnTo>
                  <a:lnTo>
                    <a:pt x="3400044" y="394716"/>
                  </a:lnTo>
                  <a:lnTo>
                    <a:pt x="3407664" y="394716"/>
                  </a:lnTo>
                  <a:lnTo>
                    <a:pt x="3407664" y="402336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1630268" y="3332784"/>
            <a:ext cx="3149240" cy="287442"/>
          </a:xfrm>
          <a:prstGeom prst="rect">
            <a:avLst/>
          </a:prstGeom>
        </p:spPr>
        <p:txBody>
          <a:bodyPr vert="horz" wrap="square" lIns="0" tIns="93717" rIns="0" bIns="0" rtlCol="0">
            <a:spAutoFit/>
          </a:bodyPr>
          <a:lstStyle/>
          <a:p>
            <a:pPr marL="73086">
              <a:spcBef>
                <a:spcPts val="738"/>
              </a:spcBef>
            </a:pP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spc="-5" dirty="0">
                <a:latin typeface="Times New Roman"/>
                <a:cs typeface="Times New Roman"/>
              </a:rPr>
              <a:t> </a:t>
            </a:r>
            <a:r>
              <a:rPr sz="1253" b="1" spc="28" dirty="0">
                <a:latin typeface="Times New Roman"/>
                <a:cs typeface="Times New Roman"/>
              </a:rPr>
              <a:t>status</a:t>
            </a:r>
            <a:endParaRPr sz="1253">
              <a:latin typeface="Times New Roman"/>
              <a:cs typeface="Times New Roman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3561190" y="3960864"/>
            <a:ext cx="1444655" cy="380761"/>
            <a:chOff x="3540252" y="4267200"/>
            <a:chExt cx="1556385" cy="410209"/>
          </a:xfrm>
        </p:grpSpPr>
        <p:sp>
          <p:nvSpPr>
            <p:cNvPr id="33" name="object 33"/>
            <p:cNvSpPr/>
            <p:nvPr/>
          </p:nvSpPr>
          <p:spPr>
            <a:xfrm>
              <a:off x="3547872" y="4274820"/>
              <a:ext cx="1542415" cy="394970"/>
            </a:xfrm>
            <a:custGeom>
              <a:avLst/>
              <a:gdLst/>
              <a:ahLst/>
              <a:cxnLst/>
              <a:rect l="l" t="t" r="r" b="b"/>
              <a:pathLst>
                <a:path w="1542414" h="394970">
                  <a:moveTo>
                    <a:pt x="1542288" y="394716"/>
                  </a:moveTo>
                  <a:lnTo>
                    <a:pt x="0" y="394716"/>
                  </a:lnTo>
                  <a:lnTo>
                    <a:pt x="0" y="0"/>
                  </a:lnTo>
                  <a:lnTo>
                    <a:pt x="1542288" y="0"/>
                  </a:lnTo>
                  <a:lnTo>
                    <a:pt x="1542288" y="39471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34" name="object 34"/>
            <p:cNvSpPr/>
            <p:nvPr/>
          </p:nvSpPr>
          <p:spPr>
            <a:xfrm>
              <a:off x="3540252" y="4267200"/>
              <a:ext cx="1556385" cy="410209"/>
            </a:xfrm>
            <a:custGeom>
              <a:avLst/>
              <a:gdLst/>
              <a:ahLst/>
              <a:cxnLst/>
              <a:rect l="l" t="t" r="r" b="b"/>
              <a:pathLst>
                <a:path w="1556385" h="410210">
                  <a:moveTo>
                    <a:pt x="1552955" y="409956"/>
                  </a:moveTo>
                  <a:lnTo>
                    <a:pt x="3048" y="409956"/>
                  </a:lnTo>
                  <a:lnTo>
                    <a:pt x="0" y="406907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1552955" y="0"/>
                  </a:lnTo>
                  <a:lnTo>
                    <a:pt x="1556004" y="3048"/>
                  </a:lnTo>
                  <a:lnTo>
                    <a:pt x="1556004" y="7620"/>
                  </a:lnTo>
                  <a:lnTo>
                    <a:pt x="13716" y="7620"/>
                  </a:lnTo>
                  <a:lnTo>
                    <a:pt x="7620" y="13716"/>
                  </a:lnTo>
                  <a:lnTo>
                    <a:pt x="13716" y="13716"/>
                  </a:lnTo>
                  <a:lnTo>
                    <a:pt x="13716" y="396240"/>
                  </a:lnTo>
                  <a:lnTo>
                    <a:pt x="7620" y="396240"/>
                  </a:lnTo>
                  <a:lnTo>
                    <a:pt x="13716" y="402336"/>
                  </a:lnTo>
                  <a:lnTo>
                    <a:pt x="1556004" y="402336"/>
                  </a:lnTo>
                  <a:lnTo>
                    <a:pt x="1556004" y="406907"/>
                  </a:lnTo>
                  <a:lnTo>
                    <a:pt x="1552955" y="409956"/>
                  </a:lnTo>
                  <a:close/>
                </a:path>
                <a:path w="1556385" h="410210">
                  <a:moveTo>
                    <a:pt x="13716" y="13716"/>
                  </a:moveTo>
                  <a:lnTo>
                    <a:pt x="7620" y="13716"/>
                  </a:lnTo>
                  <a:lnTo>
                    <a:pt x="13716" y="7620"/>
                  </a:lnTo>
                  <a:lnTo>
                    <a:pt x="13716" y="13716"/>
                  </a:lnTo>
                  <a:close/>
                </a:path>
                <a:path w="1556385" h="410210">
                  <a:moveTo>
                    <a:pt x="1542288" y="13716"/>
                  </a:moveTo>
                  <a:lnTo>
                    <a:pt x="13716" y="13716"/>
                  </a:lnTo>
                  <a:lnTo>
                    <a:pt x="13716" y="7620"/>
                  </a:lnTo>
                  <a:lnTo>
                    <a:pt x="1542288" y="7620"/>
                  </a:lnTo>
                  <a:lnTo>
                    <a:pt x="1542288" y="13716"/>
                  </a:lnTo>
                  <a:close/>
                </a:path>
                <a:path w="1556385" h="410210">
                  <a:moveTo>
                    <a:pt x="1542288" y="402336"/>
                  </a:moveTo>
                  <a:lnTo>
                    <a:pt x="1542288" y="7620"/>
                  </a:lnTo>
                  <a:lnTo>
                    <a:pt x="1549908" y="13716"/>
                  </a:lnTo>
                  <a:lnTo>
                    <a:pt x="1556004" y="13716"/>
                  </a:lnTo>
                  <a:lnTo>
                    <a:pt x="1556004" y="396240"/>
                  </a:lnTo>
                  <a:lnTo>
                    <a:pt x="1549908" y="396240"/>
                  </a:lnTo>
                  <a:lnTo>
                    <a:pt x="1542288" y="402336"/>
                  </a:lnTo>
                  <a:close/>
                </a:path>
                <a:path w="1556385" h="410210">
                  <a:moveTo>
                    <a:pt x="1556004" y="13716"/>
                  </a:moveTo>
                  <a:lnTo>
                    <a:pt x="1549908" y="13716"/>
                  </a:lnTo>
                  <a:lnTo>
                    <a:pt x="1542288" y="7620"/>
                  </a:lnTo>
                  <a:lnTo>
                    <a:pt x="1556004" y="7620"/>
                  </a:lnTo>
                  <a:lnTo>
                    <a:pt x="1556004" y="13716"/>
                  </a:lnTo>
                  <a:close/>
                </a:path>
                <a:path w="1556385" h="410210">
                  <a:moveTo>
                    <a:pt x="13716" y="402336"/>
                  </a:moveTo>
                  <a:lnTo>
                    <a:pt x="7620" y="396240"/>
                  </a:lnTo>
                  <a:lnTo>
                    <a:pt x="13716" y="396240"/>
                  </a:lnTo>
                  <a:lnTo>
                    <a:pt x="13716" y="402336"/>
                  </a:lnTo>
                  <a:close/>
                </a:path>
                <a:path w="1556385" h="410210">
                  <a:moveTo>
                    <a:pt x="1542288" y="402336"/>
                  </a:moveTo>
                  <a:lnTo>
                    <a:pt x="13716" y="402336"/>
                  </a:lnTo>
                  <a:lnTo>
                    <a:pt x="13716" y="396240"/>
                  </a:lnTo>
                  <a:lnTo>
                    <a:pt x="1542288" y="396240"/>
                  </a:lnTo>
                  <a:lnTo>
                    <a:pt x="1542288" y="402336"/>
                  </a:lnTo>
                  <a:close/>
                </a:path>
                <a:path w="1556385" h="410210">
                  <a:moveTo>
                    <a:pt x="1556004" y="402336"/>
                  </a:moveTo>
                  <a:lnTo>
                    <a:pt x="1542288" y="402336"/>
                  </a:lnTo>
                  <a:lnTo>
                    <a:pt x="1549908" y="396240"/>
                  </a:lnTo>
                  <a:lnTo>
                    <a:pt x="1556004" y="396240"/>
                  </a:lnTo>
                  <a:lnTo>
                    <a:pt x="1556004" y="402336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3568264" y="3967937"/>
            <a:ext cx="1431687" cy="289227"/>
          </a:xfrm>
          <a:prstGeom prst="rect">
            <a:avLst/>
          </a:prstGeom>
        </p:spPr>
        <p:txBody>
          <a:bodyPr vert="horz" wrap="square" lIns="0" tIns="95485" rIns="0" bIns="0" rtlCol="0">
            <a:spAutoFit/>
          </a:bodyPr>
          <a:lstStyle/>
          <a:p>
            <a:pPr marL="73086">
              <a:spcBef>
                <a:spcPts val="752"/>
              </a:spcBef>
            </a:pP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spc="9" dirty="0">
                <a:latin typeface="Times New Roman"/>
                <a:cs typeface="Times New Roman"/>
              </a:rPr>
              <a:t> </a:t>
            </a:r>
            <a:r>
              <a:rPr sz="1253" b="1" spc="-9" dirty="0">
                <a:latin typeface="Times New Roman"/>
                <a:cs typeface="Times New Roman"/>
              </a:rPr>
              <a:t>add</a:t>
            </a:r>
            <a:r>
              <a:rPr sz="1253" b="1" dirty="0">
                <a:latin typeface="Times New Roman"/>
                <a:cs typeface="Times New Roman"/>
              </a:rPr>
              <a:t> </a:t>
            </a:r>
            <a:r>
              <a:rPr sz="1253" b="1" spc="-9" dirty="0">
                <a:latin typeface="Times New Roman"/>
                <a:cs typeface="Times New Roman"/>
              </a:rPr>
              <a:t>.</a:t>
            </a:r>
            <a:endParaRPr sz="1253">
              <a:latin typeface="Times New Roman"/>
              <a:cs typeface="Times New Roman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1058772" y="3979253"/>
            <a:ext cx="1444655" cy="379583"/>
            <a:chOff x="844295" y="4287011"/>
            <a:chExt cx="1556385" cy="408940"/>
          </a:xfrm>
        </p:grpSpPr>
        <p:sp>
          <p:nvSpPr>
            <p:cNvPr id="37" name="object 37"/>
            <p:cNvSpPr/>
            <p:nvPr/>
          </p:nvSpPr>
          <p:spPr>
            <a:xfrm>
              <a:off x="850391" y="4293107"/>
              <a:ext cx="1542415" cy="396240"/>
            </a:xfrm>
            <a:custGeom>
              <a:avLst/>
              <a:gdLst/>
              <a:ahLst/>
              <a:cxnLst/>
              <a:rect l="l" t="t" r="r" b="b"/>
              <a:pathLst>
                <a:path w="1542414" h="396239">
                  <a:moveTo>
                    <a:pt x="1542287" y="396240"/>
                  </a:moveTo>
                  <a:lnTo>
                    <a:pt x="0" y="396240"/>
                  </a:lnTo>
                  <a:lnTo>
                    <a:pt x="0" y="0"/>
                  </a:lnTo>
                  <a:lnTo>
                    <a:pt x="1542287" y="0"/>
                  </a:lnTo>
                  <a:lnTo>
                    <a:pt x="1542287" y="39624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38" name="object 38"/>
            <p:cNvSpPr/>
            <p:nvPr/>
          </p:nvSpPr>
          <p:spPr>
            <a:xfrm>
              <a:off x="844295" y="4287011"/>
              <a:ext cx="1556385" cy="408940"/>
            </a:xfrm>
            <a:custGeom>
              <a:avLst/>
              <a:gdLst/>
              <a:ahLst/>
              <a:cxnLst/>
              <a:rect l="l" t="t" r="r" b="b"/>
              <a:pathLst>
                <a:path w="1556385" h="408939">
                  <a:moveTo>
                    <a:pt x="1552955" y="408432"/>
                  </a:moveTo>
                  <a:lnTo>
                    <a:pt x="3048" y="408432"/>
                  </a:lnTo>
                  <a:lnTo>
                    <a:pt x="0" y="405383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1552955" y="0"/>
                  </a:lnTo>
                  <a:lnTo>
                    <a:pt x="1556004" y="3048"/>
                  </a:lnTo>
                  <a:lnTo>
                    <a:pt x="1556004" y="6096"/>
                  </a:lnTo>
                  <a:lnTo>
                    <a:pt x="13716" y="6096"/>
                  </a:lnTo>
                  <a:lnTo>
                    <a:pt x="6096" y="13716"/>
                  </a:lnTo>
                  <a:lnTo>
                    <a:pt x="13716" y="13716"/>
                  </a:lnTo>
                  <a:lnTo>
                    <a:pt x="13716" y="394716"/>
                  </a:lnTo>
                  <a:lnTo>
                    <a:pt x="6096" y="394716"/>
                  </a:lnTo>
                  <a:lnTo>
                    <a:pt x="13716" y="402335"/>
                  </a:lnTo>
                  <a:lnTo>
                    <a:pt x="1556004" y="402335"/>
                  </a:lnTo>
                  <a:lnTo>
                    <a:pt x="1556004" y="405383"/>
                  </a:lnTo>
                  <a:lnTo>
                    <a:pt x="1552955" y="408432"/>
                  </a:lnTo>
                  <a:close/>
                </a:path>
                <a:path w="1556385" h="408939">
                  <a:moveTo>
                    <a:pt x="13716" y="13716"/>
                  </a:moveTo>
                  <a:lnTo>
                    <a:pt x="6096" y="13716"/>
                  </a:lnTo>
                  <a:lnTo>
                    <a:pt x="13716" y="6096"/>
                  </a:lnTo>
                  <a:lnTo>
                    <a:pt x="13716" y="13716"/>
                  </a:lnTo>
                  <a:close/>
                </a:path>
                <a:path w="1556385" h="408939">
                  <a:moveTo>
                    <a:pt x="1542288" y="13716"/>
                  </a:moveTo>
                  <a:lnTo>
                    <a:pt x="13716" y="13716"/>
                  </a:lnTo>
                  <a:lnTo>
                    <a:pt x="13716" y="6096"/>
                  </a:lnTo>
                  <a:lnTo>
                    <a:pt x="1542288" y="6096"/>
                  </a:lnTo>
                  <a:lnTo>
                    <a:pt x="1542288" y="13716"/>
                  </a:lnTo>
                  <a:close/>
                </a:path>
                <a:path w="1556385" h="408939">
                  <a:moveTo>
                    <a:pt x="1542288" y="402335"/>
                  </a:moveTo>
                  <a:lnTo>
                    <a:pt x="1542288" y="6096"/>
                  </a:lnTo>
                  <a:lnTo>
                    <a:pt x="1548384" y="13716"/>
                  </a:lnTo>
                  <a:lnTo>
                    <a:pt x="1556004" y="13716"/>
                  </a:lnTo>
                  <a:lnTo>
                    <a:pt x="1556004" y="394716"/>
                  </a:lnTo>
                  <a:lnTo>
                    <a:pt x="1548384" y="394716"/>
                  </a:lnTo>
                  <a:lnTo>
                    <a:pt x="1542288" y="402335"/>
                  </a:lnTo>
                  <a:close/>
                </a:path>
                <a:path w="1556385" h="408939">
                  <a:moveTo>
                    <a:pt x="1556004" y="13716"/>
                  </a:moveTo>
                  <a:lnTo>
                    <a:pt x="1548384" y="13716"/>
                  </a:lnTo>
                  <a:lnTo>
                    <a:pt x="1542288" y="6096"/>
                  </a:lnTo>
                  <a:lnTo>
                    <a:pt x="1556004" y="6096"/>
                  </a:lnTo>
                  <a:lnTo>
                    <a:pt x="1556004" y="13716"/>
                  </a:lnTo>
                  <a:close/>
                </a:path>
                <a:path w="1556385" h="408939">
                  <a:moveTo>
                    <a:pt x="13716" y="402335"/>
                  </a:moveTo>
                  <a:lnTo>
                    <a:pt x="6096" y="394716"/>
                  </a:lnTo>
                  <a:lnTo>
                    <a:pt x="13716" y="394716"/>
                  </a:lnTo>
                  <a:lnTo>
                    <a:pt x="13716" y="402335"/>
                  </a:lnTo>
                  <a:close/>
                </a:path>
                <a:path w="1556385" h="408939">
                  <a:moveTo>
                    <a:pt x="1542288" y="402335"/>
                  </a:moveTo>
                  <a:lnTo>
                    <a:pt x="13716" y="402335"/>
                  </a:lnTo>
                  <a:lnTo>
                    <a:pt x="13716" y="394716"/>
                  </a:lnTo>
                  <a:lnTo>
                    <a:pt x="1542288" y="394716"/>
                  </a:lnTo>
                  <a:lnTo>
                    <a:pt x="1542288" y="402335"/>
                  </a:lnTo>
                  <a:close/>
                </a:path>
                <a:path w="1556385" h="408939">
                  <a:moveTo>
                    <a:pt x="1556004" y="402335"/>
                  </a:moveTo>
                  <a:lnTo>
                    <a:pt x="1542288" y="402335"/>
                  </a:lnTo>
                  <a:lnTo>
                    <a:pt x="1548384" y="394716"/>
                  </a:lnTo>
                  <a:lnTo>
                    <a:pt x="1556004" y="394716"/>
                  </a:lnTo>
                  <a:lnTo>
                    <a:pt x="1556004" y="402335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39" name="object 39"/>
          <p:cNvSpPr txBox="1"/>
          <p:nvPr/>
        </p:nvSpPr>
        <p:spPr>
          <a:xfrm>
            <a:off x="1064431" y="3984912"/>
            <a:ext cx="1431687" cy="289227"/>
          </a:xfrm>
          <a:prstGeom prst="rect">
            <a:avLst/>
          </a:prstGeom>
        </p:spPr>
        <p:txBody>
          <a:bodyPr vert="horz" wrap="square" lIns="0" tIns="95485" rIns="0" bIns="0" rtlCol="0">
            <a:spAutoFit/>
          </a:bodyPr>
          <a:lstStyle/>
          <a:p>
            <a:pPr marL="74855">
              <a:spcBef>
                <a:spcPts val="752"/>
              </a:spcBef>
            </a:pP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spc="9" dirty="0">
                <a:latin typeface="Times New Roman"/>
                <a:cs typeface="Times New Roman"/>
              </a:rPr>
              <a:t> </a:t>
            </a:r>
            <a:r>
              <a:rPr sz="1253" b="1" spc="-9" dirty="0">
                <a:latin typeface="Times New Roman"/>
                <a:cs typeface="Times New Roman"/>
              </a:rPr>
              <a:t>add</a:t>
            </a:r>
            <a:r>
              <a:rPr sz="1253" b="1" spc="9" dirty="0">
                <a:latin typeface="Times New Roman"/>
                <a:cs typeface="Times New Roman"/>
              </a:rPr>
              <a:t> </a:t>
            </a:r>
            <a:r>
              <a:rPr sz="1253" b="1" spc="37" dirty="0">
                <a:latin typeface="Times New Roman"/>
                <a:cs typeface="Times New Roman"/>
              </a:rPr>
              <a:t>file.txt</a:t>
            </a:r>
            <a:endParaRPr sz="1253">
              <a:latin typeface="Times New Roman"/>
              <a:cs typeface="Times New Roman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6001366" y="3943888"/>
            <a:ext cx="1444655" cy="380761"/>
            <a:chOff x="6169152" y="4248911"/>
            <a:chExt cx="1556385" cy="410209"/>
          </a:xfrm>
        </p:grpSpPr>
        <p:sp>
          <p:nvSpPr>
            <p:cNvPr id="41" name="object 41"/>
            <p:cNvSpPr/>
            <p:nvPr/>
          </p:nvSpPr>
          <p:spPr>
            <a:xfrm>
              <a:off x="6176772" y="4255007"/>
              <a:ext cx="1542415" cy="396240"/>
            </a:xfrm>
            <a:custGeom>
              <a:avLst/>
              <a:gdLst/>
              <a:ahLst/>
              <a:cxnLst/>
              <a:rect l="l" t="t" r="r" b="b"/>
              <a:pathLst>
                <a:path w="1542415" h="396239">
                  <a:moveTo>
                    <a:pt x="1542288" y="396240"/>
                  </a:moveTo>
                  <a:lnTo>
                    <a:pt x="0" y="396240"/>
                  </a:lnTo>
                  <a:lnTo>
                    <a:pt x="0" y="0"/>
                  </a:lnTo>
                  <a:lnTo>
                    <a:pt x="1542288" y="0"/>
                  </a:lnTo>
                  <a:lnTo>
                    <a:pt x="1542288" y="39624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42" name="object 42"/>
            <p:cNvSpPr/>
            <p:nvPr/>
          </p:nvSpPr>
          <p:spPr>
            <a:xfrm>
              <a:off x="6169152" y="4248911"/>
              <a:ext cx="1556385" cy="410209"/>
            </a:xfrm>
            <a:custGeom>
              <a:avLst/>
              <a:gdLst/>
              <a:ahLst/>
              <a:cxnLst/>
              <a:rect l="l" t="t" r="r" b="b"/>
              <a:pathLst>
                <a:path w="1556384" h="410210">
                  <a:moveTo>
                    <a:pt x="1552955" y="409956"/>
                  </a:moveTo>
                  <a:lnTo>
                    <a:pt x="3048" y="409956"/>
                  </a:lnTo>
                  <a:lnTo>
                    <a:pt x="0" y="406908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1552955" y="0"/>
                  </a:lnTo>
                  <a:lnTo>
                    <a:pt x="1556004" y="3048"/>
                  </a:lnTo>
                  <a:lnTo>
                    <a:pt x="1556004" y="6096"/>
                  </a:lnTo>
                  <a:lnTo>
                    <a:pt x="13716" y="6096"/>
                  </a:lnTo>
                  <a:lnTo>
                    <a:pt x="7620" y="13716"/>
                  </a:lnTo>
                  <a:lnTo>
                    <a:pt x="13716" y="13716"/>
                  </a:lnTo>
                  <a:lnTo>
                    <a:pt x="13716" y="394716"/>
                  </a:lnTo>
                  <a:lnTo>
                    <a:pt x="7620" y="394716"/>
                  </a:lnTo>
                  <a:lnTo>
                    <a:pt x="13716" y="402335"/>
                  </a:lnTo>
                  <a:lnTo>
                    <a:pt x="1556004" y="402335"/>
                  </a:lnTo>
                  <a:lnTo>
                    <a:pt x="1556004" y="406908"/>
                  </a:lnTo>
                  <a:lnTo>
                    <a:pt x="1552955" y="409956"/>
                  </a:lnTo>
                  <a:close/>
                </a:path>
                <a:path w="1556384" h="410210">
                  <a:moveTo>
                    <a:pt x="13716" y="13716"/>
                  </a:moveTo>
                  <a:lnTo>
                    <a:pt x="7620" y="13716"/>
                  </a:lnTo>
                  <a:lnTo>
                    <a:pt x="13716" y="6096"/>
                  </a:lnTo>
                  <a:lnTo>
                    <a:pt x="13716" y="13716"/>
                  </a:lnTo>
                  <a:close/>
                </a:path>
                <a:path w="1556384" h="410210">
                  <a:moveTo>
                    <a:pt x="1542288" y="13716"/>
                  </a:moveTo>
                  <a:lnTo>
                    <a:pt x="13716" y="13716"/>
                  </a:lnTo>
                  <a:lnTo>
                    <a:pt x="13716" y="6096"/>
                  </a:lnTo>
                  <a:lnTo>
                    <a:pt x="1542288" y="6096"/>
                  </a:lnTo>
                  <a:lnTo>
                    <a:pt x="1542288" y="13716"/>
                  </a:lnTo>
                  <a:close/>
                </a:path>
                <a:path w="1556384" h="410210">
                  <a:moveTo>
                    <a:pt x="1542288" y="402335"/>
                  </a:moveTo>
                  <a:lnTo>
                    <a:pt x="1542288" y="6096"/>
                  </a:lnTo>
                  <a:lnTo>
                    <a:pt x="1549908" y="13716"/>
                  </a:lnTo>
                  <a:lnTo>
                    <a:pt x="1556004" y="13716"/>
                  </a:lnTo>
                  <a:lnTo>
                    <a:pt x="1556004" y="394716"/>
                  </a:lnTo>
                  <a:lnTo>
                    <a:pt x="1549908" y="394716"/>
                  </a:lnTo>
                  <a:lnTo>
                    <a:pt x="1542288" y="402335"/>
                  </a:lnTo>
                  <a:close/>
                </a:path>
                <a:path w="1556384" h="410210">
                  <a:moveTo>
                    <a:pt x="1556004" y="13716"/>
                  </a:moveTo>
                  <a:lnTo>
                    <a:pt x="1549908" y="13716"/>
                  </a:lnTo>
                  <a:lnTo>
                    <a:pt x="1542288" y="6096"/>
                  </a:lnTo>
                  <a:lnTo>
                    <a:pt x="1556004" y="6096"/>
                  </a:lnTo>
                  <a:lnTo>
                    <a:pt x="1556004" y="13716"/>
                  </a:lnTo>
                  <a:close/>
                </a:path>
                <a:path w="1556384" h="410210">
                  <a:moveTo>
                    <a:pt x="13716" y="402335"/>
                  </a:moveTo>
                  <a:lnTo>
                    <a:pt x="7620" y="394716"/>
                  </a:lnTo>
                  <a:lnTo>
                    <a:pt x="13716" y="394716"/>
                  </a:lnTo>
                  <a:lnTo>
                    <a:pt x="13716" y="402335"/>
                  </a:lnTo>
                  <a:close/>
                </a:path>
                <a:path w="1556384" h="410210">
                  <a:moveTo>
                    <a:pt x="1542288" y="402335"/>
                  </a:moveTo>
                  <a:lnTo>
                    <a:pt x="13716" y="402335"/>
                  </a:lnTo>
                  <a:lnTo>
                    <a:pt x="13716" y="394716"/>
                  </a:lnTo>
                  <a:lnTo>
                    <a:pt x="1542288" y="394716"/>
                  </a:lnTo>
                  <a:lnTo>
                    <a:pt x="1542288" y="402335"/>
                  </a:lnTo>
                  <a:close/>
                </a:path>
                <a:path w="1556384" h="410210">
                  <a:moveTo>
                    <a:pt x="1556004" y="402335"/>
                  </a:moveTo>
                  <a:lnTo>
                    <a:pt x="1542288" y="402335"/>
                  </a:lnTo>
                  <a:lnTo>
                    <a:pt x="1549908" y="394716"/>
                  </a:lnTo>
                  <a:lnTo>
                    <a:pt x="1556004" y="394716"/>
                  </a:lnTo>
                  <a:lnTo>
                    <a:pt x="1556004" y="402335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43" name="object 43"/>
          <p:cNvSpPr txBox="1"/>
          <p:nvPr/>
        </p:nvSpPr>
        <p:spPr>
          <a:xfrm>
            <a:off x="6008438" y="3949547"/>
            <a:ext cx="1431687" cy="289227"/>
          </a:xfrm>
          <a:prstGeom prst="rect">
            <a:avLst/>
          </a:prstGeom>
        </p:spPr>
        <p:txBody>
          <a:bodyPr vert="horz" wrap="square" lIns="0" tIns="95485" rIns="0" bIns="0" rtlCol="0">
            <a:spAutoFit/>
          </a:bodyPr>
          <a:lstStyle/>
          <a:p>
            <a:pPr marL="73086">
              <a:spcBef>
                <a:spcPts val="752"/>
              </a:spcBef>
            </a:pP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spc="9" dirty="0">
                <a:latin typeface="Times New Roman"/>
                <a:cs typeface="Times New Roman"/>
              </a:rPr>
              <a:t> </a:t>
            </a:r>
            <a:r>
              <a:rPr sz="1253" b="1" spc="-9" dirty="0">
                <a:latin typeface="Times New Roman"/>
                <a:cs typeface="Times New Roman"/>
              </a:rPr>
              <a:t>add</a:t>
            </a:r>
            <a:r>
              <a:rPr sz="1253" b="1" spc="5" dirty="0">
                <a:latin typeface="Times New Roman"/>
                <a:cs typeface="Times New Roman"/>
              </a:rPr>
              <a:t> </a:t>
            </a:r>
            <a:r>
              <a:rPr sz="1253" b="1" spc="28" dirty="0">
                <a:latin typeface="Times New Roman"/>
                <a:cs typeface="Times New Roman"/>
              </a:rPr>
              <a:t>--all</a:t>
            </a:r>
            <a:endParaRPr sz="1253">
              <a:latin typeface="Times New Roman"/>
              <a:cs typeface="Times New Roman"/>
            </a:endParaRPr>
          </a:p>
        </p:txBody>
      </p:sp>
      <p:grpSp>
        <p:nvGrpSpPr>
          <p:cNvPr id="44" name="object 44"/>
          <p:cNvGrpSpPr/>
          <p:nvPr/>
        </p:nvGrpSpPr>
        <p:grpSpPr>
          <a:xfrm>
            <a:off x="1623196" y="4712014"/>
            <a:ext cx="3163387" cy="380761"/>
            <a:chOff x="1452372" y="5076444"/>
            <a:chExt cx="3408045" cy="410209"/>
          </a:xfrm>
        </p:grpSpPr>
        <p:sp>
          <p:nvSpPr>
            <p:cNvPr id="45" name="object 45"/>
            <p:cNvSpPr/>
            <p:nvPr/>
          </p:nvSpPr>
          <p:spPr>
            <a:xfrm>
              <a:off x="1459992" y="5084064"/>
              <a:ext cx="3392804" cy="394970"/>
            </a:xfrm>
            <a:custGeom>
              <a:avLst/>
              <a:gdLst/>
              <a:ahLst/>
              <a:cxnLst/>
              <a:rect l="l" t="t" r="r" b="b"/>
              <a:pathLst>
                <a:path w="3392804" h="394970">
                  <a:moveTo>
                    <a:pt x="3392424" y="394716"/>
                  </a:moveTo>
                  <a:lnTo>
                    <a:pt x="0" y="394716"/>
                  </a:lnTo>
                  <a:lnTo>
                    <a:pt x="0" y="0"/>
                  </a:lnTo>
                  <a:lnTo>
                    <a:pt x="3392424" y="0"/>
                  </a:lnTo>
                  <a:lnTo>
                    <a:pt x="3392424" y="39471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46" name="object 46"/>
            <p:cNvSpPr/>
            <p:nvPr/>
          </p:nvSpPr>
          <p:spPr>
            <a:xfrm>
              <a:off x="1452372" y="5076444"/>
              <a:ext cx="3408045" cy="410209"/>
            </a:xfrm>
            <a:custGeom>
              <a:avLst/>
              <a:gdLst/>
              <a:ahLst/>
              <a:cxnLst/>
              <a:rect l="l" t="t" r="r" b="b"/>
              <a:pathLst>
                <a:path w="3408045" h="410210">
                  <a:moveTo>
                    <a:pt x="3404616" y="409956"/>
                  </a:moveTo>
                  <a:lnTo>
                    <a:pt x="4572" y="409956"/>
                  </a:lnTo>
                  <a:lnTo>
                    <a:pt x="0" y="406907"/>
                  </a:lnTo>
                  <a:lnTo>
                    <a:pt x="0" y="3048"/>
                  </a:lnTo>
                  <a:lnTo>
                    <a:pt x="4572" y="0"/>
                  </a:lnTo>
                  <a:lnTo>
                    <a:pt x="3404616" y="0"/>
                  </a:lnTo>
                  <a:lnTo>
                    <a:pt x="3407664" y="3048"/>
                  </a:lnTo>
                  <a:lnTo>
                    <a:pt x="3407664" y="7620"/>
                  </a:lnTo>
                  <a:lnTo>
                    <a:pt x="15240" y="7620"/>
                  </a:lnTo>
                  <a:lnTo>
                    <a:pt x="7620" y="13716"/>
                  </a:lnTo>
                  <a:lnTo>
                    <a:pt x="15240" y="13716"/>
                  </a:lnTo>
                  <a:lnTo>
                    <a:pt x="15240" y="396240"/>
                  </a:lnTo>
                  <a:lnTo>
                    <a:pt x="7620" y="396240"/>
                  </a:lnTo>
                  <a:lnTo>
                    <a:pt x="15240" y="402336"/>
                  </a:lnTo>
                  <a:lnTo>
                    <a:pt x="3407664" y="402336"/>
                  </a:lnTo>
                  <a:lnTo>
                    <a:pt x="3407664" y="406907"/>
                  </a:lnTo>
                  <a:lnTo>
                    <a:pt x="3404616" y="409956"/>
                  </a:lnTo>
                  <a:close/>
                </a:path>
                <a:path w="3408045" h="410210">
                  <a:moveTo>
                    <a:pt x="15240" y="13716"/>
                  </a:moveTo>
                  <a:lnTo>
                    <a:pt x="7620" y="13716"/>
                  </a:lnTo>
                  <a:lnTo>
                    <a:pt x="15240" y="7620"/>
                  </a:lnTo>
                  <a:lnTo>
                    <a:pt x="15240" y="13716"/>
                  </a:lnTo>
                  <a:close/>
                </a:path>
                <a:path w="3408045" h="410210">
                  <a:moveTo>
                    <a:pt x="3393948" y="13716"/>
                  </a:moveTo>
                  <a:lnTo>
                    <a:pt x="15240" y="13716"/>
                  </a:lnTo>
                  <a:lnTo>
                    <a:pt x="15240" y="7620"/>
                  </a:lnTo>
                  <a:lnTo>
                    <a:pt x="3393948" y="7620"/>
                  </a:lnTo>
                  <a:lnTo>
                    <a:pt x="3393948" y="13716"/>
                  </a:lnTo>
                  <a:close/>
                </a:path>
                <a:path w="3408045" h="410210">
                  <a:moveTo>
                    <a:pt x="3393948" y="402336"/>
                  </a:moveTo>
                  <a:lnTo>
                    <a:pt x="3393948" y="7620"/>
                  </a:lnTo>
                  <a:lnTo>
                    <a:pt x="3400044" y="13716"/>
                  </a:lnTo>
                  <a:lnTo>
                    <a:pt x="3407664" y="13716"/>
                  </a:lnTo>
                  <a:lnTo>
                    <a:pt x="3407664" y="396240"/>
                  </a:lnTo>
                  <a:lnTo>
                    <a:pt x="3400044" y="396240"/>
                  </a:lnTo>
                  <a:lnTo>
                    <a:pt x="3393948" y="402336"/>
                  </a:lnTo>
                  <a:close/>
                </a:path>
                <a:path w="3408045" h="410210">
                  <a:moveTo>
                    <a:pt x="3407664" y="13716"/>
                  </a:moveTo>
                  <a:lnTo>
                    <a:pt x="3400044" y="13716"/>
                  </a:lnTo>
                  <a:lnTo>
                    <a:pt x="3393948" y="7620"/>
                  </a:lnTo>
                  <a:lnTo>
                    <a:pt x="3407664" y="7620"/>
                  </a:lnTo>
                  <a:lnTo>
                    <a:pt x="3407664" y="13716"/>
                  </a:lnTo>
                  <a:close/>
                </a:path>
                <a:path w="3408045" h="410210">
                  <a:moveTo>
                    <a:pt x="15240" y="402336"/>
                  </a:moveTo>
                  <a:lnTo>
                    <a:pt x="7620" y="396240"/>
                  </a:lnTo>
                  <a:lnTo>
                    <a:pt x="15240" y="396240"/>
                  </a:lnTo>
                  <a:lnTo>
                    <a:pt x="15240" y="402336"/>
                  </a:lnTo>
                  <a:close/>
                </a:path>
                <a:path w="3408045" h="410210">
                  <a:moveTo>
                    <a:pt x="3393948" y="402336"/>
                  </a:moveTo>
                  <a:lnTo>
                    <a:pt x="15240" y="402336"/>
                  </a:lnTo>
                  <a:lnTo>
                    <a:pt x="15240" y="396240"/>
                  </a:lnTo>
                  <a:lnTo>
                    <a:pt x="3393948" y="396240"/>
                  </a:lnTo>
                  <a:lnTo>
                    <a:pt x="3393948" y="402336"/>
                  </a:lnTo>
                  <a:close/>
                </a:path>
                <a:path w="3408045" h="410210">
                  <a:moveTo>
                    <a:pt x="3407664" y="402336"/>
                  </a:moveTo>
                  <a:lnTo>
                    <a:pt x="3393948" y="402336"/>
                  </a:lnTo>
                  <a:lnTo>
                    <a:pt x="3400044" y="396240"/>
                  </a:lnTo>
                  <a:lnTo>
                    <a:pt x="3407664" y="396240"/>
                  </a:lnTo>
                  <a:lnTo>
                    <a:pt x="3407664" y="402336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47" name="object 47"/>
          <p:cNvSpPr txBox="1"/>
          <p:nvPr/>
        </p:nvSpPr>
        <p:spPr>
          <a:xfrm>
            <a:off x="1630268" y="4719086"/>
            <a:ext cx="3149240" cy="289227"/>
          </a:xfrm>
          <a:prstGeom prst="rect">
            <a:avLst/>
          </a:prstGeom>
        </p:spPr>
        <p:txBody>
          <a:bodyPr vert="horz" wrap="square" lIns="0" tIns="95485" rIns="0" bIns="0" rtlCol="0">
            <a:spAutoFit/>
          </a:bodyPr>
          <a:lstStyle/>
          <a:p>
            <a:pPr marL="73086">
              <a:spcBef>
                <a:spcPts val="752"/>
              </a:spcBef>
            </a:pP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spc="-5" dirty="0">
                <a:latin typeface="Times New Roman"/>
                <a:cs typeface="Times New Roman"/>
              </a:rPr>
              <a:t> </a:t>
            </a:r>
            <a:r>
              <a:rPr sz="1253" b="1" spc="28" dirty="0">
                <a:latin typeface="Times New Roman"/>
                <a:cs typeface="Times New Roman"/>
              </a:rPr>
              <a:t>status</a:t>
            </a:r>
            <a:endParaRPr sz="1253">
              <a:latin typeface="Times New Roman"/>
              <a:cs typeface="Times New Roman"/>
            </a:endParaRPr>
          </a:p>
        </p:txBody>
      </p:sp>
      <p:grpSp>
        <p:nvGrpSpPr>
          <p:cNvPr id="48" name="object 48"/>
          <p:cNvGrpSpPr/>
          <p:nvPr/>
        </p:nvGrpSpPr>
        <p:grpSpPr>
          <a:xfrm>
            <a:off x="1623196" y="5413653"/>
            <a:ext cx="3163387" cy="380761"/>
            <a:chOff x="1452372" y="5832348"/>
            <a:chExt cx="3408045" cy="410209"/>
          </a:xfrm>
        </p:grpSpPr>
        <p:sp>
          <p:nvSpPr>
            <p:cNvPr id="49" name="object 49"/>
            <p:cNvSpPr/>
            <p:nvPr/>
          </p:nvSpPr>
          <p:spPr>
            <a:xfrm>
              <a:off x="1459992" y="5838444"/>
              <a:ext cx="3392804" cy="396240"/>
            </a:xfrm>
            <a:custGeom>
              <a:avLst/>
              <a:gdLst/>
              <a:ahLst/>
              <a:cxnLst/>
              <a:rect l="l" t="t" r="r" b="b"/>
              <a:pathLst>
                <a:path w="3392804" h="396239">
                  <a:moveTo>
                    <a:pt x="3392424" y="396239"/>
                  </a:moveTo>
                  <a:lnTo>
                    <a:pt x="0" y="396239"/>
                  </a:lnTo>
                  <a:lnTo>
                    <a:pt x="0" y="0"/>
                  </a:lnTo>
                  <a:lnTo>
                    <a:pt x="3392424" y="0"/>
                  </a:lnTo>
                  <a:lnTo>
                    <a:pt x="3392424" y="39623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50" name="object 50"/>
            <p:cNvSpPr/>
            <p:nvPr/>
          </p:nvSpPr>
          <p:spPr>
            <a:xfrm>
              <a:off x="1452372" y="5832348"/>
              <a:ext cx="3408045" cy="410209"/>
            </a:xfrm>
            <a:custGeom>
              <a:avLst/>
              <a:gdLst/>
              <a:ahLst/>
              <a:cxnLst/>
              <a:rect l="l" t="t" r="r" b="b"/>
              <a:pathLst>
                <a:path w="3408045" h="410210">
                  <a:moveTo>
                    <a:pt x="3404616" y="409956"/>
                  </a:moveTo>
                  <a:lnTo>
                    <a:pt x="4572" y="409956"/>
                  </a:lnTo>
                  <a:lnTo>
                    <a:pt x="0" y="405383"/>
                  </a:lnTo>
                  <a:lnTo>
                    <a:pt x="0" y="3048"/>
                  </a:lnTo>
                  <a:lnTo>
                    <a:pt x="4572" y="0"/>
                  </a:lnTo>
                  <a:lnTo>
                    <a:pt x="3404616" y="0"/>
                  </a:lnTo>
                  <a:lnTo>
                    <a:pt x="3407664" y="3048"/>
                  </a:lnTo>
                  <a:lnTo>
                    <a:pt x="3407664" y="6096"/>
                  </a:lnTo>
                  <a:lnTo>
                    <a:pt x="15240" y="6096"/>
                  </a:lnTo>
                  <a:lnTo>
                    <a:pt x="7620" y="13716"/>
                  </a:lnTo>
                  <a:lnTo>
                    <a:pt x="15240" y="13716"/>
                  </a:lnTo>
                  <a:lnTo>
                    <a:pt x="15240" y="394716"/>
                  </a:lnTo>
                  <a:lnTo>
                    <a:pt x="7620" y="394716"/>
                  </a:lnTo>
                  <a:lnTo>
                    <a:pt x="15240" y="402335"/>
                  </a:lnTo>
                  <a:lnTo>
                    <a:pt x="3407664" y="402335"/>
                  </a:lnTo>
                  <a:lnTo>
                    <a:pt x="3407664" y="405383"/>
                  </a:lnTo>
                  <a:lnTo>
                    <a:pt x="3404616" y="409956"/>
                  </a:lnTo>
                  <a:close/>
                </a:path>
                <a:path w="3408045" h="410210">
                  <a:moveTo>
                    <a:pt x="15240" y="13716"/>
                  </a:moveTo>
                  <a:lnTo>
                    <a:pt x="7620" y="13716"/>
                  </a:lnTo>
                  <a:lnTo>
                    <a:pt x="15240" y="6096"/>
                  </a:lnTo>
                  <a:lnTo>
                    <a:pt x="15240" y="13716"/>
                  </a:lnTo>
                  <a:close/>
                </a:path>
                <a:path w="3408045" h="410210">
                  <a:moveTo>
                    <a:pt x="3393948" y="13716"/>
                  </a:moveTo>
                  <a:lnTo>
                    <a:pt x="15240" y="13716"/>
                  </a:lnTo>
                  <a:lnTo>
                    <a:pt x="15240" y="6096"/>
                  </a:lnTo>
                  <a:lnTo>
                    <a:pt x="3393948" y="6096"/>
                  </a:lnTo>
                  <a:lnTo>
                    <a:pt x="3393948" y="13716"/>
                  </a:lnTo>
                  <a:close/>
                </a:path>
                <a:path w="3408045" h="410210">
                  <a:moveTo>
                    <a:pt x="3393948" y="402335"/>
                  </a:moveTo>
                  <a:lnTo>
                    <a:pt x="3393948" y="6096"/>
                  </a:lnTo>
                  <a:lnTo>
                    <a:pt x="3400044" y="13716"/>
                  </a:lnTo>
                  <a:lnTo>
                    <a:pt x="3407664" y="13716"/>
                  </a:lnTo>
                  <a:lnTo>
                    <a:pt x="3407664" y="394716"/>
                  </a:lnTo>
                  <a:lnTo>
                    <a:pt x="3400044" y="394716"/>
                  </a:lnTo>
                  <a:lnTo>
                    <a:pt x="3393948" y="402335"/>
                  </a:lnTo>
                  <a:close/>
                </a:path>
                <a:path w="3408045" h="410210">
                  <a:moveTo>
                    <a:pt x="3407664" y="13716"/>
                  </a:moveTo>
                  <a:lnTo>
                    <a:pt x="3400044" y="13716"/>
                  </a:lnTo>
                  <a:lnTo>
                    <a:pt x="3393948" y="6096"/>
                  </a:lnTo>
                  <a:lnTo>
                    <a:pt x="3407664" y="6096"/>
                  </a:lnTo>
                  <a:lnTo>
                    <a:pt x="3407664" y="13716"/>
                  </a:lnTo>
                  <a:close/>
                </a:path>
                <a:path w="3408045" h="410210">
                  <a:moveTo>
                    <a:pt x="15240" y="402335"/>
                  </a:moveTo>
                  <a:lnTo>
                    <a:pt x="7620" y="394716"/>
                  </a:lnTo>
                  <a:lnTo>
                    <a:pt x="15240" y="394716"/>
                  </a:lnTo>
                  <a:lnTo>
                    <a:pt x="15240" y="402335"/>
                  </a:lnTo>
                  <a:close/>
                </a:path>
                <a:path w="3408045" h="410210">
                  <a:moveTo>
                    <a:pt x="3393948" y="402335"/>
                  </a:moveTo>
                  <a:lnTo>
                    <a:pt x="15240" y="402335"/>
                  </a:lnTo>
                  <a:lnTo>
                    <a:pt x="15240" y="394716"/>
                  </a:lnTo>
                  <a:lnTo>
                    <a:pt x="3393948" y="394716"/>
                  </a:lnTo>
                  <a:lnTo>
                    <a:pt x="3393948" y="402335"/>
                  </a:lnTo>
                  <a:close/>
                </a:path>
                <a:path w="3408045" h="410210">
                  <a:moveTo>
                    <a:pt x="3407664" y="402335"/>
                  </a:moveTo>
                  <a:lnTo>
                    <a:pt x="3393948" y="402335"/>
                  </a:lnTo>
                  <a:lnTo>
                    <a:pt x="3400044" y="394716"/>
                  </a:lnTo>
                  <a:lnTo>
                    <a:pt x="3407664" y="394716"/>
                  </a:lnTo>
                  <a:lnTo>
                    <a:pt x="3407664" y="402335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51" name="object 51"/>
          <p:cNvSpPr txBox="1"/>
          <p:nvPr/>
        </p:nvSpPr>
        <p:spPr>
          <a:xfrm>
            <a:off x="1630268" y="5419311"/>
            <a:ext cx="3149240" cy="289227"/>
          </a:xfrm>
          <a:prstGeom prst="rect">
            <a:avLst/>
          </a:prstGeom>
        </p:spPr>
        <p:txBody>
          <a:bodyPr vert="horz" wrap="square" lIns="0" tIns="95485" rIns="0" bIns="0" rtlCol="0">
            <a:spAutoFit/>
          </a:bodyPr>
          <a:lstStyle/>
          <a:p>
            <a:pPr marL="73086">
              <a:spcBef>
                <a:spcPts val="752"/>
              </a:spcBef>
            </a:pP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spc="23" dirty="0">
                <a:latin typeface="Times New Roman"/>
                <a:cs typeface="Times New Roman"/>
              </a:rPr>
              <a:t> </a:t>
            </a:r>
            <a:r>
              <a:rPr sz="1253" b="1" spc="28" dirty="0">
                <a:latin typeface="Times New Roman"/>
                <a:cs typeface="Times New Roman"/>
              </a:rPr>
              <a:t>commit</a:t>
            </a:r>
            <a:r>
              <a:rPr sz="1253" b="1" spc="23" dirty="0">
                <a:latin typeface="Times New Roman"/>
                <a:cs typeface="Times New Roman"/>
              </a:rPr>
              <a:t> -m</a:t>
            </a:r>
            <a:r>
              <a:rPr sz="1253" b="1" spc="28" dirty="0">
                <a:latin typeface="Times New Roman"/>
                <a:cs typeface="Times New Roman"/>
              </a:rPr>
              <a:t> </a:t>
            </a:r>
            <a:r>
              <a:rPr sz="1253" b="1" spc="14" dirty="0">
                <a:latin typeface="Times New Roman"/>
                <a:cs typeface="Times New Roman"/>
              </a:rPr>
              <a:t>"mon</a:t>
            </a:r>
            <a:r>
              <a:rPr sz="1253" b="1" spc="5" dirty="0">
                <a:latin typeface="Times New Roman"/>
                <a:cs typeface="Times New Roman"/>
              </a:rPr>
              <a:t> premier</a:t>
            </a:r>
            <a:r>
              <a:rPr sz="1253" b="1" spc="28" dirty="0">
                <a:latin typeface="Times New Roman"/>
                <a:cs typeface="Times New Roman"/>
              </a:rPr>
              <a:t> commit"</a:t>
            </a:r>
            <a:endParaRPr sz="1253">
              <a:latin typeface="Times New Roman"/>
              <a:cs typeface="Times New Roman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9206446" y="6067142"/>
            <a:ext cx="157963" cy="1154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788">
              <a:lnSpc>
                <a:spcPts val="914"/>
              </a:lnSpc>
            </a:pPr>
            <a:r>
              <a:rPr sz="835" spc="9" dirty="0">
                <a:solidFill>
                  <a:srgbClr val="FFFFFF"/>
                </a:solidFill>
                <a:latin typeface="Calibri"/>
                <a:cs typeface="Calibri"/>
              </a:rPr>
              <a:t>26</a:t>
            </a:r>
            <a:endParaRPr sz="835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36605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424647" y="814397"/>
            <a:ext cx="3907228" cy="462494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2924" spc="-130" dirty="0">
                <a:latin typeface="Calibri"/>
                <a:cs typeface="Calibri"/>
              </a:rPr>
              <a:t>S</a:t>
            </a:r>
            <a:r>
              <a:rPr sz="2924" spc="-70" dirty="0">
                <a:latin typeface="Calibri"/>
                <a:cs typeface="Calibri"/>
              </a:rPr>
              <a:t>e</a:t>
            </a:r>
            <a:r>
              <a:rPr sz="2924" spc="-88" dirty="0">
                <a:latin typeface="Calibri"/>
                <a:cs typeface="Calibri"/>
              </a:rPr>
              <a:t>c</a:t>
            </a:r>
            <a:r>
              <a:rPr sz="2924" spc="-111" dirty="0">
                <a:latin typeface="Calibri"/>
                <a:cs typeface="Calibri"/>
              </a:rPr>
              <a:t>on</a:t>
            </a:r>
            <a:r>
              <a:rPr sz="2924" spc="-51" dirty="0">
                <a:latin typeface="Calibri"/>
                <a:cs typeface="Calibri"/>
              </a:rPr>
              <a:t>d</a:t>
            </a:r>
            <a:r>
              <a:rPr sz="2924" spc="-162" dirty="0">
                <a:latin typeface="Calibri"/>
                <a:cs typeface="Calibri"/>
              </a:rPr>
              <a:t> </a:t>
            </a:r>
            <a:r>
              <a:rPr sz="2924" spc="-93" dirty="0">
                <a:latin typeface="Calibri"/>
                <a:cs typeface="Calibri"/>
              </a:rPr>
              <a:t>(</a:t>
            </a:r>
            <a:r>
              <a:rPr sz="2924" spc="-84" dirty="0">
                <a:latin typeface="Calibri"/>
                <a:cs typeface="Calibri"/>
              </a:rPr>
              <a:t>o</a:t>
            </a:r>
            <a:r>
              <a:rPr sz="2924" spc="-51" dirty="0">
                <a:latin typeface="Calibri"/>
                <a:cs typeface="Calibri"/>
              </a:rPr>
              <a:t>u</a:t>
            </a:r>
            <a:r>
              <a:rPr sz="2924" spc="-135" dirty="0">
                <a:latin typeface="Calibri"/>
                <a:cs typeface="Calibri"/>
              </a:rPr>
              <a:t> </a:t>
            </a:r>
            <a:r>
              <a:rPr sz="2924" spc="-139" dirty="0">
                <a:latin typeface="Calibri"/>
                <a:cs typeface="Calibri"/>
              </a:rPr>
              <a:t>n</a:t>
            </a:r>
            <a:r>
              <a:rPr sz="2924" spc="-106" dirty="0">
                <a:latin typeface="Calibri"/>
                <a:cs typeface="Calibri"/>
              </a:rPr>
              <a:t>i</a:t>
            </a:r>
            <a:r>
              <a:rPr sz="2924" spc="-102" dirty="0">
                <a:latin typeface="Calibri"/>
                <a:cs typeface="Calibri"/>
              </a:rPr>
              <a:t>è</a:t>
            </a:r>
            <a:r>
              <a:rPr sz="2924" spc="-158" dirty="0">
                <a:latin typeface="Calibri"/>
                <a:cs typeface="Calibri"/>
              </a:rPr>
              <a:t>m</a:t>
            </a:r>
            <a:r>
              <a:rPr sz="2924" spc="-70" dirty="0">
                <a:latin typeface="Calibri"/>
                <a:cs typeface="Calibri"/>
              </a:rPr>
              <a:t>e</a:t>
            </a:r>
            <a:r>
              <a:rPr sz="2924" spc="-37" dirty="0">
                <a:latin typeface="Calibri"/>
                <a:cs typeface="Calibri"/>
              </a:rPr>
              <a:t>)</a:t>
            </a:r>
            <a:r>
              <a:rPr sz="2924" spc="-135" dirty="0">
                <a:latin typeface="Calibri"/>
                <a:cs typeface="Calibri"/>
              </a:rPr>
              <a:t> </a:t>
            </a:r>
            <a:r>
              <a:rPr sz="2924" spc="-56" dirty="0">
                <a:latin typeface="Calibri"/>
                <a:cs typeface="Calibri"/>
              </a:rPr>
              <a:t>C</a:t>
            </a:r>
            <a:r>
              <a:rPr sz="2924" spc="-111" dirty="0">
                <a:latin typeface="Calibri"/>
                <a:cs typeface="Calibri"/>
              </a:rPr>
              <a:t>o</a:t>
            </a:r>
            <a:r>
              <a:rPr sz="2924" spc="-130" dirty="0">
                <a:latin typeface="Calibri"/>
                <a:cs typeface="Calibri"/>
              </a:rPr>
              <a:t>m</a:t>
            </a:r>
            <a:r>
              <a:rPr sz="2924" spc="-158" dirty="0">
                <a:latin typeface="Calibri"/>
                <a:cs typeface="Calibri"/>
              </a:rPr>
              <a:t>m</a:t>
            </a:r>
            <a:r>
              <a:rPr sz="2924" spc="-139" dirty="0">
                <a:latin typeface="Calibri"/>
                <a:cs typeface="Calibri"/>
              </a:rPr>
              <a:t>i</a:t>
            </a:r>
            <a:r>
              <a:rPr sz="2924" spc="-51" dirty="0">
                <a:latin typeface="Calibri"/>
                <a:cs typeface="Calibri"/>
              </a:rPr>
              <a:t>t</a:t>
            </a:r>
            <a:endParaRPr sz="2924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05079" y="2302489"/>
            <a:ext cx="3575977" cy="279714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362485" indent="-351287">
              <a:spcBef>
                <a:spcPts val="121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717" dirty="0">
                <a:latin typeface="Calibri"/>
                <a:cs typeface="Calibri"/>
              </a:rPr>
              <a:t>Vérifions</a:t>
            </a:r>
            <a:r>
              <a:rPr sz="1717" spc="5" dirty="0">
                <a:latin typeface="Calibri"/>
                <a:cs typeface="Calibri"/>
              </a:rPr>
              <a:t> </a:t>
            </a:r>
            <a:r>
              <a:rPr sz="1717" spc="9" dirty="0">
                <a:latin typeface="Calibri"/>
                <a:cs typeface="Calibri"/>
              </a:rPr>
              <a:t>le</a:t>
            </a:r>
            <a:r>
              <a:rPr sz="1717" spc="-5" dirty="0">
                <a:latin typeface="Calibri"/>
                <a:cs typeface="Calibri"/>
              </a:rPr>
              <a:t> </a:t>
            </a:r>
            <a:r>
              <a:rPr sz="1717" dirty="0">
                <a:latin typeface="Calibri"/>
                <a:cs typeface="Calibri"/>
              </a:rPr>
              <a:t>contenu</a:t>
            </a:r>
            <a:r>
              <a:rPr sz="1717" spc="14" dirty="0">
                <a:latin typeface="Calibri"/>
                <a:cs typeface="Calibri"/>
              </a:rPr>
              <a:t> </a:t>
            </a:r>
            <a:r>
              <a:rPr sz="1717" spc="5" dirty="0">
                <a:latin typeface="Calibri"/>
                <a:cs typeface="Calibri"/>
              </a:rPr>
              <a:t>de</a:t>
            </a:r>
            <a:r>
              <a:rPr sz="1717" spc="9" dirty="0">
                <a:latin typeface="Calibri"/>
                <a:cs typeface="Calibri"/>
              </a:rPr>
              <a:t> notre</a:t>
            </a:r>
            <a:r>
              <a:rPr sz="1717" spc="-5" dirty="0">
                <a:latin typeface="Calibri"/>
                <a:cs typeface="Calibri"/>
              </a:rPr>
              <a:t> </a:t>
            </a:r>
            <a:r>
              <a:rPr sz="1717" spc="9" dirty="0">
                <a:latin typeface="Calibri"/>
                <a:cs typeface="Calibri"/>
              </a:rPr>
              <a:t>dépôt</a:t>
            </a:r>
            <a:endParaRPr sz="1717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05079" y="2972991"/>
            <a:ext cx="5985503" cy="279714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362485" indent="-351287">
              <a:spcBef>
                <a:spcPts val="121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717" spc="9" dirty="0">
                <a:latin typeface="Calibri"/>
                <a:cs typeface="Calibri"/>
              </a:rPr>
              <a:t>Ajoutons</a:t>
            </a:r>
            <a:r>
              <a:rPr sz="1717" spc="14" dirty="0">
                <a:latin typeface="Calibri"/>
                <a:cs typeface="Calibri"/>
              </a:rPr>
              <a:t> </a:t>
            </a:r>
            <a:r>
              <a:rPr sz="1717" spc="5" dirty="0">
                <a:latin typeface="Calibri"/>
                <a:cs typeface="Calibri"/>
              </a:rPr>
              <a:t>une</a:t>
            </a:r>
            <a:r>
              <a:rPr sz="1717" spc="19" dirty="0">
                <a:latin typeface="Calibri"/>
                <a:cs typeface="Calibri"/>
              </a:rPr>
              <a:t> </a:t>
            </a:r>
            <a:r>
              <a:rPr sz="1717" spc="5" dirty="0">
                <a:latin typeface="Calibri"/>
                <a:cs typeface="Calibri"/>
              </a:rPr>
              <a:t>seconde</a:t>
            </a:r>
            <a:r>
              <a:rPr sz="1717" spc="37" dirty="0">
                <a:latin typeface="Calibri"/>
                <a:cs typeface="Calibri"/>
              </a:rPr>
              <a:t> </a:t>
            </a:r>
            <a:r>
              <a:rPr sz="1717" spc="5" dirty="0">
                <a:latin typeface="Calibri"/>
                <a:cs typeface="Calibri"/>
              </a:rPr>
              <a:t>ligne dans</a:t>
            </a:r>
            <a:r>
              <a:rPr sz="1717" spc="14" dirty="0">
                <a:latin typeface="Calibri"/>
                <a:cs typeface="Calibri"/>
              </a:rPr>
              <a:t> </a:t>
            </a:r>
            <a:r>
              <a:rPr sz="1717" spc="5" dirty="0">
                <a:latin typeface="Calibri"/>
                <a:cs typeface="Calibri"/>
              </a:rPr>
              <a:t>file.txt</a:t>
            </a:r>
            <a:r>
              <a:rPr sz="1717" spc="-9" dirty="0">
                <a:latin typeface="Calibri"/>
                <a:cs typeface="Calibri"/>
              </a:rPr>
              <a:t> </a:t>
            </a:r>
            <a:r>
              <a:rPr sz="1717" spc="9" dirty="0">
                <a:latin typeface="Calibri"/>
                <a:cs typeface="Calibri"/>
              </a:rPr>
              <a:t>(son</a:t>
            </a:r>
            <a:r>
              <a:rPr sz="1717" spc="23" dirty="0">
                <a:latin typeface="Calibri"/>
                <a:cs typeface="Calibri"/>
              </a:rPr>
              <a:t> </a:t>
            </a:r>
            <a:r>
              <a:rPr sz="1717" dirty="0">
                <a:latin typeface="Calibri"/>
                <a:cs typeface="Calibri"/>
              </a:rPr>
              <a:t>contenu</a:t>
            </a:r>
            <a:r>
              <a:rPr sz="1717" spc="23" dirty="0">
                <a:latin typeface="Calibri"/>
                <a:cs typeface="Calibri"/>
              </a:rPr>
              <a:t> </a:t>
            </a:r>
            <a:r>
              <a:rPr sz="1717" spc="5" dirty="0">
                <a:latin typeface="Calibri"/>
                <a:cs typeface="Calibri"/>
              </a:rPr>
              <a:t>devient)</a:t>
            </a:r>
            <a:endParaRPr sz="1717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05079" y="3562920"/>
            <a:ext cx="3575977" cy="279714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362485" indent="-351287">
              <a:spcBef>
                <a:spcPts val="121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717" dirty="0">
                <a:latin typeface="Calibri"/>
                <a:cs typeface="Calibri"/>
              </a:rPr>
              <a:t>Vérifions</a:t>
            </a:r>
            <a:r>
              <a:rPr sz="1717" spc="5" dirty="0">
                <a:latin typeface="Calibri"/>
                <a:cs typeface="Calibri"/>
              </a:rPr>
              <a:t> </a:t>
            </a:r>
            <a:r>
              <a:rPr sz="1717" spc="9" dirty="0">
                <a:latin typeface="Calibri"/>
                <a:cs typeface="Calibri"/>
              </a:rPr>
              <a:t>le</a:t>
            </a:r>
            <a:r>
              <a:rPr sz="1717" spc="-5" dirty="0">
                <a:latin typeface="Calibri"/>
                <a:cs typeface="Calibri"/>
              </a:rPr>
              <a:t> </a:t>
            </a:r>
            <a:r>
              <a:rPr sz="1717" dirty="0">
                <a:latin typeface="Calibri"/>
                <a:cs typeface="Calibri"/>
              </a:rPr>
              <a:t>contenu</a:t>
            </a:r>
            <a:r>
              <a:rPr sz="1717" spc="14" dirty="0">
                <a:latin typeface="Calibri"/>
                <a:cs typeface="Calibri"/>
              </a:rPr>
              <a:t> </a:t>
            </a:r>
            <a:r>
              <a:rPr sz="1717" spc="5" dirty="0">
                <a:latin typeface="Calibri"/>
                <a:cs typeface="Calibri"/>
              </a:rPr>
              <a:t>de</a:t>
            </a:r>
            <a:r>
              <a:rPr sz="1717" spc="9" dirty="0">
                <a:latin typeface="Calibri"/>
                <a:cs typeface="Calibri"/>
              </a:rPr>
              <a:t> notre</a:t>
            </a:r>
            <a:r>
              <a:rPr sz="1717" spc="-5" dirty="0">
                <a:latin typeface="Calibri"/>
                <a:cs typeface="Calibri"/>
              </a:rPr>
              <a:t> </a:t>
            </a:r>
            <a:r>
              <a:rPr sz="1717" spc="9" dirty="0">
                <a:latin typeface="Calibri"/>
                <a:cs typeface="Calibri"/>
              </a:rPr>
              <a:t>dépôt</a:t>
            </a:r>
            <a:endParaRPr sz="1717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05078" y="4233422"/>
            <a:ext cx="1983969" cy="279714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362485" indent="-351287">
              <a:spcBef>
                <a:spcPts val="121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717" dirty="0">
                <a:latin typeface="Calibri"/>
                <a:cs typeface="Calibri"/>
              </a:rPr>
              <a:t>Faisons</a:t>
            </a:r>
            <a:r>
              <a:rPr sz="1717" spc="-19" dirty="0">
                <a:latin typeface="Calibri"/>
                <a:cs typeface="Calibri"/>
              </a:rPr>
              <a:t> </a:t>
            </a:r>
            <a:r>
              <a:rPr sz="1717" spc="9" dirty="0">
                <a:latin typeface="Calibri"/>
                <a:cs typeface="Calibri"/>
              </a:rPr>
              <a:t>le</a:t>
            </a:r>
            <a:r>
              <a:rPr sz="1717" spc="-23" dirty="0">
                <a:latin typeface="Calibri"/>
                <a:cs typeface="Calibri"/>
              </a:rPr>
              <a:t> </a:t>
            </a:r>
            <a:r>
              <a:rPr sz="1717" spc="9" dirty="0">
                <a:latin typeface="Calibri"/>
                <a:cs typeface="Calibri"/>
              </a:rPr>
              <a:t>commit</a:t>
            </a:r>
            <a:endParaRPr sz="1717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583444" y="4548882"/>
            <a:ext cx="718496" cy="279714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11788">
              <a:spcBef>
                <a:spcPts val="121"/>
              </a:spcBef>
            </a:pPr>
            <a:r>
              <a:rPr sz="1717" b="1" spc="14" dirty="0">
                <a:latin typeface="Calibri"/>
                <a:cs typeface="Calibri"/>
              </a:rPr>
              <a:t>ou</a:t>
            </a:r>
            <a:r>
              <a:rPr sz="1717" b="1" spc="-70" dirty="0">
                <a:latin typeface="Calibri"/>
                <a:cs typeface="Calibri"/>
              </a:rPr>
              <a:t> </a:t>
            </a:r>
            <a:r>
              <a:rPr sz="1717" b="1" spc="14" dirty="0">
                <a:latin typeface="Calibri"/>
                <a:cs typeface="Calibri"/>
              </a:rPr>
              <a:t>bien</a:t>
            </a:r>
            <a:endParaRPr sz="1717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05078" y="4943505"/>
            <a:ext cx="2167866" cy="279714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362485" indent="-351287">
              <a:spcBef>
                <a:spcPts val="121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717" dirty="0">
                <a:latin typeface="Calibri"/>
                <a:cs typeface="Calibri"/>
              </a:rPr>
              <a:t>Vérifions</a:t>
            </a:r>
            <a:r>
              <a:rPr sz="1717" spc="-14" dirty="0">
                <a:latin typeface="Calibri"/>
                <a:cs typeface="Calibri"/>
              </a:rPr>
              <a:t> </a:t>
            </a:r>
            <a:r>
              <a:rPr sz="1717" spc="9" dirty="0">
                <a:latin typeface="Calibri"/>
                <a:cs typeface="Calibri"/>
              </a:rPr>
              <a:t>le</a:t>
            </a:r>
            <a:r>
              <a:rPr sz="1717" spc="-19" dirty="0">
                <a:latin typeface="Calibri"/>
                <a:cs typeface="Calibri"/>
              </a:rPr>
              <a:t> </a:t>
            </a:r>
            <a:r>
              <a:rPr sz="1717" dirty="0">
                <a:latin typeface="Calibri"/>
                <a:cs typeface="Calibri"/>
              </a:rPr>
              <a:t>contenu</a:t>
            </a:r>
            <a:endParaRPr sz="1717">
              <a:latin typeface="Calibri"/>
              <a:cs typeface="Calibri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1273791" y="4530945"/>
            <a:ext cx="3303078" cy="381941"/>
            <a:chOff x="1075944" y="4881372"/>
            <a:chExt cx="3558540" cy="411480"/>
          </a:xfrm>
        </p:grpSpPr>
        <p:sp>
          <p:nvSpPr>
            <p:cNvPr id="16" name="object 16"/>
            <p:cNvSpPr/>
            <p:nvPr/>
          </p:nvSpPr>
          <p:spPr>
            <a:xfrm>
              <a:off x="1083564" y="4888992"/>
              <a:ext cx="3543300" cy="398145"/>
            </a:xfrm>
            <a:custGeom>
              <a:avLst/>
              <a:gdLst/>
              <a:ahLst/>
              <a:cxnLst/>
              <a:rect l="l" t="t" r="r" b="b"/>
              <a:pathLst>
                <a:path w="3543300" h="398145">
                  <a:moveTo>
                    <a:pt x="3543300" y="397763"/>
                  </a:moveTo>
                  <a:lnTo>
                    <a:pt x="0" y="397763"/>
                  </a:lnTo>
                  <a:lnTo>
                    <a:pt x="0" y="0"/>
                  </a:lnTo>
                  <a:lnTo>
                    <a:pt x="3543300" y="0"/>
                  </a:lnTo>
                  <a:lnTo>
                    <a:pt x="3543300" y="39776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17" name="object 17"/>
            <p:cNvSpPr/>
            <p:nvPr/>
          </p:nvSpPr>
          <p:spPr>
            <a:xfrm>
              <a:off x="1075944" y="4881372"/>
              <a:ext cx="3558540" cy="411480"/>
            </a:xfrm>
            <a:custGeom>
              <a:avLst/>
              <a:gdLst/>
              <a:ahLst/>
              <a:cxnLst/>
              <a:rect l="l" t="t" r="r" b="b"/>
              <a:pathLst>
                <a:path w="3558540" h="411479">
                  <a:moveTo>
                    <a:pt x="3555492" y="411480"/>
                  </a:moveTo>
                  <a:lnTo>
                    <a:pt x="3048" y="411480"/>
                  </a:lnTo>
                  <a:lnTo>
                    <a:pt x="0" y="408432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3555492" y="0"/>
                  </a:lnTo>
                  <a:lnTo>
                    <a:pt x="3558540" y="3048"/>
                  </a:lnTo>
                  <a:lnTo>
                    <a:pt x="3558540" y="7620"/>
                  </a:lnTo>
                  <a:lnTo>
                    <a:pt x="13716" y="7620"/>
                  </a:lnTo>
                  <a:lnTo>
                    <a:pt x="7620" y="13716"/>
                  </a:lnTo>
                  <a:lnTo>
                    <a:pt x="13716" y="13716"/>
                  </a:lnTo>
                  <a:lnTo>
                    <a:pt x="13716" y="397764"/>
                  </a:lnTo>
                  <a:lnTo>
                    <a:pt x="7620" y="397764"/>
                  </a:lnTo>
                  <a:lnTo>
                    <a:pt x="13716" y="405383"/>
                  </a:lnTo>
                  <a:lnTo>
                    <a:pt x="3558540" y="405383"/>
                  </a:lnTo>
                  <a:lnTo>
                    <a:pt x="3558540" y="408432"/>
                  </a:lnTo>
                  <a:lnTo>
                    <a:pt x="3555492" y="411480"/>
                  </a:lnTo>
                  <a:close/>
                </a:path>
                <a:path w="3558540" h="411479">
                  <a:moveTo>
                    <a:pt x="13716" y="13716"/>
                  </a:moveTo>
                  <a:lnTo>
                    <a:pt x="7620" y="13716"/>
                  </a:lnTo>
                  <a:lnTo>
                    <a:pt x="13716" y="7620"/>
                  </a:lnTo>
                  <a:lnTo>
                    <a:pt x="13716" y="13716"/>
                  </a:lnTo>
                  <a:close/>
                </a:path>
                <a:path w="3558540" h="411479">
                  <a:moveTo>
                    <a:pt x="3544824" y="13716"/>
                  </a:moveTo>
                  <a:lnTo>
                    <a:pt x="13716" y="13716"/>
                  </a:lnTo>
                  <a:lnTo>
                    <a:pt x="13716" y="7620"/>
                  </a:lnTo>
                  <a:lnTo>
                    <a:pt x="3544824" y="7620"/>
                  </a:lnTo>
                  <a:lnTo>
                    <a:pt x="3544824" y="13716"/>
                  </a:lnTo>
                  <a:close/>
                </a:path>
                <a:path w="3558540" h="411479">
                  <a:moveTo>
                    <a:pt x="3544824" y="405383"/>
                  </a:moveTo>
                  <a:lnTo>
                    <a:pt x="3544824" y="7620"/>
                  </a:lnTo>
                  <a:lnTo>
                    <a:pt x="3550919" y="13716"/>
                  </a:lnTo>
                  <a:lnTo>
                    <a:pt x="3558540" y="13716"/>
                  </a:lnTo>
                  <a:lnTo>
                    <a:pt x="3558540" y="397764"/>
                  </a:lnTo>
                  <a:lnTo>
                    <a:pt x="3550919" y="397764"/>
                  </a:lnTo>
                  <a:lnTo>
                    <a:pt x="3544824" y="405383"/>
                  </a:lnTo>
                  <a:close/>
                </a:path>
                <a:path w="3558540" h="411479">
                  <a:moveTo>
                    <a:pt x="3558540" y="13716"/>
                  </a:moveTo>
                  <a:lnTo>
                    <a:pt x="3550919" y="13716"/>
                  </a:lnTo>
                  <a:lnTo>
                    <a:pt x="3544824" y="7620"/>
                  </a:lnTo>
                  <a:lnTo>
                    <a:pt x="3558540" y="7620"/>
                  </a:lnTo>
                  <a:lnTo>
                    <a:pt x="3558540" y="13716"/>
                  </a:lnTo>
                  <a:close/>
                </a:path>
                <a:path w="3558540" h="411479">
                  <a:moveTo>
                    <a:pt x="13716" y="405383"/>
                  </a:moveTo>
                  <a:lnTo>
                    <a:pt x="7620" y="397764"/>
                  </a:lnTo>
                  <a:lnTo>
                    <a:pt x="13716" y="397764"/>
                  </a:lnTo>
                  <a:lnTo>
                    <a:pt x="13716" y="405383"/>
                  </a:lnTo>
                  <a:close/>
                </a:path>
                <a:path w="3558540" h="411479">
                  <a:moveTo>
                    <a:pt x="3544824" y="405383"/>
                  </a:moveTo>
                  <a:lnTo>
                    <a:pt x="13716" y="405383"/>
                  </a:lnTo>
                  <a:lnTo>
                    <a:pt x="13716" y="397764"/>
                  </a:lnTo>
                  <a:lnTo>
                    <a:pt x="3544824" y="397764"/>
                  </a:lnTo>
                  <a:lnTo>
                    <a:pt x="3544824" y="405383"/>
                  </a:lnTo>
                  <a:close/>
                </a:path>
                <a:path w="3558540" h="411479">
                  <a:moveTo>
                    <a:pt x="3558540" y="405383"/>
                  </a:moveTo>
                  <a:lnTo>
                    <a:pt x="3544824" y="405383"/>
                  </a:lnTo>
                  <a:lnTo>
                    <a:pt x="3550919" y="397764"/>
                  </a:lnTo>
                  <a:lnTo>
                    <a:pt x="3558540" y="397764"/>
                  </a:lnTo>
                  <a:lnTo>
                    <a:pt x="3558540" y="405383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1280863" y="4538018"/>
            <a:ext cx="3288932" cy="289227"/>
          </a:xfrm>
          <a:prstGeom prst="rect">
            <a:avLst/>
          </a:prstGeom>
        </p:spPr>
        <p:txBody>
          <a:bodyPr vert="horz" wrap="square" lIns="0" tIns="95485" rIns="0" bIns="0" rtlCol="0">
            <a:spAutoFit/>
          </a:bodyPr>
          <a:lstStyle/>
          <a:p>
            <a:pPr marL="73086">
              <a:spcBef>
                <a:spcPts val="752"/>
              </a:spcBef>
            </a:pP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spc="28" dirty="0">
                <a:latin typeface="Times New Roman"/>
                <a:cs typeface="Times New Roman"/>
              </a:rPr>
              <a:t> commit </a:t>
            </a:r>
            <a:r>
              <a:rPr sz="1253" b="1" spc="14" dirty="0">
                <a:latin typeface="Times New Roman"/>
                <a:cs typeface="Times New Roman"/>
              </a:rPr>
              <a:t>-a</a:t>
            </a:r>
            <a:r>
              <a:rPr sz="1253" b="1" spc="28" dirty="0">
                <a:latin typeface="Times New Roman"/>
                <a:cs typeface="Times New Roman"/>
              </a:rPr>
              <a:t> </a:t>
            </a:r>
            <a:r>
              <a:rPr sz="1253" b="1" spc="19" dirty="0">
                <a:latin typeface="Times New Roman"/>
                <a:cs typeface="Times New Roman"/>
              </a:rPr>
              <a:t>-m </a:t>
            </a:r>
            <a:r>
              <a:rPr sz="1253" b="1" spc="9" dirty="0">
                <a:latin typeface="Times New Roman"/>
                <a:cs typeface="Times New Roman"/>
              </a:rPr>
              <a:t>"mon</a:t>
            </a:r>
            <a:r>
              <a:rPr sz="1253" b="1" spc="32" dirty="0">
                <a:latin typeface="Times New Roman"/>
                <a:cs typeface="Times New Roman"/>
              </a:rPr>
              <a:t> </a:t>
            </a:r>
            <a:r>
              <a:rPr sz="1253" b="1" spc="28" dirty="0">
                <a:latin typeface="Times New Roman"/>
                <a:cs typeface="Times New Roman"/>
              </a:rPr>
              <a:t>deuxième</a:t>
            </a:r>
            <a:r>
              <a:rPr sz="1253" b="1" spc="14" dirty="0">
                <a:latin typeface="Times New Roman"/>
                <a:cs typeface="Times New Roman"/>
              </a:rPr>
              <a:t> </a:t>
            </a:r>
            <a:r>
              <a:rPr sz="1253" b="1" spc="28" dirty="0">
                <a:latin typeface="Times New Roman"/>
                <a:cs typeface="Times New Roman"/>
              </a:rPr>
              <a:t>commit"</a:t>
            </a:r>
            <a:endParaRPr sz="1253">
              <a:latin typeface="Times New Roman"/>
              <a:cs typeface="Times New Roman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1273791" y="2592951"/>
            <a:ext cx="3161619" cy="380761"/>
            <a:chOff x="1075944" y="2793491"/>
            <a:chExt cx="3406140" cy="410209"/>
          </a:xfrm>
        </p:grpSpPr>
        <p:sp>
          <p:nvSpPr>
            <p:cNvPr id="20" name="object 20"/>
            <p:cNvSpPr/>
            <p:nvPr/>
          </p:nvSpPr>
          <p:spPr>
            <a:xfrm>
              <a:off x="1083564" y="2801111"/>
              <a:ext cx="3392804" cy="394970"/>
            </a:xfrm>
            <a:custGeom>
              <a:avLst/>
              <a:gdLst/>
              <a:ahLst/>
              <a:cxnLst/>
              <a:rect l="l" t="t" r="r" b="b"/>
              <a:pathLst>
                <a:path w="3392804" h="394969">
                  <a:moveTo>
                    <a:pt x="3392424" y="394716"/>
                  </a:moveTo>
                  <a:lnTo>
                    <a:pt x="0" y="394716"/>
                  </a:lnTo>
                  <a:lnTo>
                    <a:pt x="0" y="0"/>
                  </a:lnTo>
                  <a:lnTo>
                    <a:pt x="3392424" y="0"/>
                  </a:lnTo>
                  <a:lnTo>
                    <a:pt x="3392424" y="39471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21" name="object 21"/>
            <p:cNvSpPr/>
            <p:nvPr/>
          </p:nvSpPr>
          <p:spPr>
            <a:xfrm>
              <a:off x="1075944" y="2793491"/>
              <a:ext cx="3406140" cy="410209"/>
            </a:xfrm>
            <a:custGeom>
              <a:avLst/>
              <a:gdLst/>
              <a:ahLst/>
              <a:cxnLst/>
              <a:rect l="l" t="t" r="r" b="b"/>
              <a:pathLst>
                <a:path w="3406140" h="410210">
                  <a:moveTo>
                    <a:pt x="3403092" y="409956"/>
                  </a:moveTo>
                  <a:lnTo>
                    <a:pt x="3048" y="409956"/>
                  </a:lnTo>
                  <a:lnTo>
                    <a:pt x="0" y="406907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3403092" y="0"/>
                  </a:lnTo>
                  <a:lnTo>
                    <a:pt x="3406140" y="3048"/>
                  </a:lnTo>
                  <a:lnTo>
                    <a:pt x="3406140" y="7620"/>
                  </a:lnTo>
                  <a:lnTo>
                    <a:pt x="13716" y="7620"/>
                  </a:lnTo>
                  <a:lnTo>
                    <a:pt x="7620" y="13716"/>
                  </a:lnTo>
                  <a:lnTo>
                    <a:pt x="13716" y="13716"/>
                  </a:lnTo>
                  <a:lnTo>
                    <a:pt x="13716" y="396240"/>
                  </a:lnTo>
                  <a:lnTo>
                    <a:pt x="7620" y="396240"/>
                  </a:lnTo>
                  <a:lnTo>
                    <a:pt x="13716" y="402336"/>
                  </a:lnTo>
                  <a:lnTo>
                    <a:pt x="3406140" y="402336"/>
                  </a:lnTo>
                  <a:lnTo>
                    <a:pt x="3406140" y="406907"/>
                  </a:lnTo>
                  <a:lnTo>
                    <a:pt x="3403092" y="409956"/>
                  </a:lnTo>
                  <a:close/>
                </a:path>
                <a:path w="3406140" h="410210">
                  <a:moveTo>
                    <a:pt x="13716" y="13716"/>
                  </a:moveTo>
                  <a:lnTo>
                    <a:pt x="7620" y="13716"/>
                  </a:lnTo>
                  <a:lnTo>
                    <a:pt x="13716" y="7620"/>
                  </a:lnTo>
                  <a:lnTo>
                    <a:pt x="13716" y="13716"/>
                  </a:lnTo>
                  <a:close/>
                </a:path>
                <a:path w="3406140" h="410210">
                  <a:moveTo>
                    <a:pt x="3392424" y="13716"/>
                  </a:moveTo>
                  <a:lnTo>
                    <a:pt x="13716" y="13716"/>
                  </a:lnTo>
                  <a:lnTo>
                    <a:pt x="13716" y="7620"/>
                  </a:lnTo>
                  <a:lnTo>
                    <a:pt x="3392424" y="7620"/>
                  </a:lnTo>
                  <a:lnTo>
                    <a:pt x="3392424" y="13716"/>
                  </a:lnTo>
                  <a:close/>
                </a:path>
                <a:path w="3406140" h="410210">
                  <a:moveTo>
                    <a:pt x="3392424" y="402336"/>
                  </a:moveTo>
                  <a:lnTo>
                    <a:pt x="3392424" y="7620"/>
                  </a:lnTo>
                  <a:lnTo>
                    <a:pt x="3400044" y="13716"/>
                  </a:lnTo>
                  <a:lnTo>
                    <a:pt x="3406140" y="13716"/>
                  </a:lnTo>
                  <a:lnTo>
                    <a:pt x="3406140" y="396240"/>
                  </a:lnTo>
                  <a:lnTo>
                    <a:pt x="3400044" y="396240"/>
                  </a:lnTo>
                  <a:lnTo>
                    <a:pt x="3392424" y="402336"/>
                  </a:lnTo>
                  <a:close/>
                </a:path>
                <a:path w="3406140" h="410210">
                  <a:moveTo>
                    <a:pt x="3406140" y="13716"/>
                  </a:moveTo>
                  <a:lnTo>
                    <a:pt x="3400044" y="13716"/>
                  </a:lnTo>
                  <a:lnTo>
                    <a:pt x="3392424" y="7620"/>
                  </a:lnTo>
                  <a:lnTo>
                    <a:pt x="3406140" y="7620"/>
                  </a:lnTo>
                  <a:lnTo>
                    <a:pt x="3406140" y="13716"/>
                  </a:lnTo>
                  <a:close/>
                </a:path>
                <a:path w="3406140" h="410210">
                  <a:moveTo>
                    <a:pt x="13716" y="402336"/>
                  </a:moveTo>
                  <a:lnTo>
                    <a:pt x="7620" y="396240"/>
                  </a:lnTo>
                  <a:lnTo>
                    <a:pt x="13716" y="396240"/>
                  </a:lnTo>
                  <a:lnTo>
                    <a:pt x="13716" y="402336"/>
                  </a:lnTo>
                  <a:close/>
                </a:path>
                <a:path w="3406140" h="410210">
                  <a:moveTo>
                    <a:pt x="3392424" y="402336"/>
                  </a:moveTo>
                  <a:lnTo>
                    <a:pt x="13716" y="402336"/>
                  </a:lnTo>
                  <a:lnTo>
                    <a:pt x="13716" y="396240"/>
                  </a:lnTo>
                  <a:lnTo>
                    <a:pt x="3392424" y="396240"/>
                  </a:lnTo>
                  <a:lnTo>
                    <a:pt x="3392424" y="402336"/>
                  </a:lnTo>
                  <a:close/>
                </a:path>
                <a:path w="3406140" h="410210">
                  <a:moveTo>
                    <a:pt x="3406140" y="402336"/>
                  </a:moveTo>
                  <a:lnTo>
                    <a:pt x="3392424" y="402336"/>
                  </a:lnTo>
                  <a:lnTo>
                    <a:pt x="3400044" y="396240"/>
                  </a:lnTo>
                  <a:lnTo>
                    <a:pt x="3406140" y="396240"/>
                  </a:lnTo>
                  <a:lnTo>
                    <a:pt x="3406140" y="402336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1280863" y="2600023"/>
            <a:ext cx="3149240" cy="289227"/>
          </a:xfrm>
          <a:prstGeom prst="rect">
            <a:avLst/>
          </a:prstGeom>
        </p:spPr>
        <p:txBody>
          <a:bodyPr vert="horz" wrap="square" lIns="0" tIns="95485" rIns="0" bIns="0" rtlCol="0">
            <a:spAutoFit/>
          </a:bodyPr>
          <a:lstStyle/>
          <a:p>
            <a:pPr marL="73086">
              <a:spcBef>
                <a:spcPts val="752"/>
              </a:spcBef>
            </a:pP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spc="-5" dirty="0">
                <a:latin typeface="Times New Roman"/>
                <a:cs typeface="Times New Roman"/>
              </a:rPr>
              <a:t> </a:t>
            </a:r>
            <a:r>
              <a:rPr sz="1253" b="1" spc="28" dirty="0">
                <a:latin typeface="Times New Roman"/>
                <a:cs typeface="Times New Roman"/>
              </a:rPr>
              <a:t>status</a:t>
            </a:r>
            <a:endParaRPr sz="1253">
              <a:latin typeface="Times New Roman"/>
              <a:cs typeface="Times New Roman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1273791" y="3229518"/>
            <a:ext cx="3161619" cy="381941"/>
            <a:chOff x="1075944" y="3479292"/>
            <a:chExt cx="3406140" cy="411480"/>
          </a:xfrm>
        </p:grpSpPr>
        <p:sp>
          <p:nvSpPr>
            <p:cNvPr id="24" name="object 24"/>
            <p:cNvSpPr/>
            <p:nvPr/>
          </p:nvSpPr>
          <p:spPr>
            <a:xfrm>
              <a:off x="1083564" y="3485388"/>
              <a:ext cx="3392804" cy="398145"/>
            </a:xfrm>
            <a:custGeom>
              <a:avLst/>
              <a:gdLst/>
              <a:ahLst/>
              <a:cxnLst/>
              <a:rect l="l" t="t" r="r" b="b"/>
              <a:pathLst>
                <a:path w="3392804" h="398145">
                  <a:moveTo>
                    <a:pt x="3392424" y="397763"/>
                  </a:moveTo>
                  <a:lnTo>
                    <a:pt x="0" y="397763"/>
                  </a:lnTo>
                  <a:lnTo>
                    <a:pt x="0" y="0"/>
                  </a:lnTo>
                  <a:lnTo>
                    <a:pt x="3392424" y="0"/>
                  </a:lnTo>
                  <a:lnTo>
                    <a:pt x="3392424" y="39776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25" name="object 25"/>
            <p:cNvSpPr/>
            <p:nvPr/>
          </p:nvSpPr>
          <p:spPr>
            <a:xfrm>
              <a:off x="1075944" y="3479292"/>
              <a:ext cx="3406140" cy="411480"/>
            </a:xfrm>
            <a:custGeom>
              <a:avLst/>
              <a:gdLst/>
              <a:ahLst/>
              <a:cxnLst/>
              <a:rect l="l" t="t" r="r" b="b"/>
              <a:pathLst>
                <a:path w="3406140" h="411479">
                  <a:moveTo>
                    <a:pt x="3403092" y="411480"/>
                  </a:moveTo>
                  <a:lnTo>
                    <a:pt x="3048" y="411480"/>
                  </a:lnTo>
                  <a:lnTo>
                    <a:pt x="0" y="408432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3403092" y="0"/>
                  </a:lnTo>
                  <a:lnTo>
                    <a:pt x="3406140" y="3048"/>
                  </a:lnTo>
                  <a:lnTo>
                    <a:pt x="3406140" y="6096"/>
                  </a:lnTo>
                  <a:lnTo>
                    <a:pt x="13716" y="6096"/>
                  </a:lnTo>
                  <a:lnTo>
                    <a:pt x="7620" y="13716"/>
                  </a:lnTo>
                  <a:lnTo>
                    <a:pt x="13716" y="13716"/>
                  </a:lnTo>
                  <a:lnTo>
                    <a:pt x="13716" y="396240"/>
                  </a:lnTo>
                  <a:lnTo>
                    <a:pt x="7620" y="396240"/>
                  </a:lnTo>
                  <a:lnTo>
                    <a:pt x="13716" y="403859"/>
                  </a:lnTo>
                  <a:lnTo>
                    <a:pt x="3406140" y="403859"/>
                  </a:lnTo>
                  <a:lnTo>
                    <a:pt x="3406140" y="408432"/>
                  </a:lnTo>
                  <a:lnTo>
                    <a:pt x="3403092" y="411480"/>
                  </a:lnTo>
                  <a:close/>
                </a:path>
                <a:path w="3406140" h="411479">
                  <a:moveTo>
                    <a:pt x="13716" y="13716"/>
                  </a:moveTo>
                  <a:lnTo>
                    <a:pt x="7620" y="13716"/>
                  </a:lnTo>
                  <a:lnTo>
                    <a:pt x="13716" y="6096"/>
                  </a:lnTo>
                  <a:lnTo>
                    <a:pt x="13716" y="13716"/>
                  </a:lnTo>
                  <a:close/>
                </a:path>
                <a:path w="3406140" h="411479">
                  <a:moveTo>
                    <a:pt x="3392424" y="13716"/>
                  </a:moveTo>
                  <a:lnTo>
                    <a:pt x="13716" y="13716"/>
                  </a:lnTo>
                  <a:lnTo>
                    <a:pt x="13716" y="6096"/>
                  </a:lnTo>
                  <a:lnTo>
                    <a:pt x="3392424" y="6096"/>
                  </a:lnTo>
                  <a:lnTo>
                    <a:pt x="3392424" y="13716"/>
                  </a:lnTo>
                  <a:close/>
                </a:path>
                <a:path w="3406140" h="411479">
                  <a:moveTo>
                    <a:pt x="3392424" y="403859"/>
                  </a:moveTo>
                  <a:lnTo>
                    <a:pt x="3392424" y="6096"/>
                  </a:lnTo>
                  <a:lnTo>
                    <a:pt x="3400044" y="13716"/>
                  </a:lnTo>
                  <a:lnTo>
                    <a:pt x="3406140" y="13716"/>
                  </a:lnTo>
                  <a:lnTo>
                    <a:pt x="3406140" y="396240"/>
                  </a:lnTo>
                  <a:lnTo>
                    <a:pt x="3400044" y="396240"/>
                  </a:lnTo>
                  <a:lnTo>
                    <a:pt x="3392424" y="403859"/>
                  </a:lnTo>
                  <a:close/>
                </a:path>
                <a:path w="3406140" h="411479">
                  <a:moveTo>
                    <a:pt x="3406140" y="13716"/>
                  </a:moveTo>
                  <a:lnTo>
                    <a:pt x="3400044" y="13716"/>
                  </a:lnTo>
                  <a:lnTo>
                    <a:pt x="3392424" y="6096"/>
                  </a:lnTo>
                  <a:lnTo>
                    <a:pt x="3406140" y="6096"/>
                  </a:lnTo>
                  <a:lnTo>
                    <a:pt x="3406140" y="13716"/>
                  </a:lnTo>
                  <a:close/>
                </a:path>
                <a:path w="3406140" h="411479">
                  <a:moveTo>
                    <a:pt x="13716" y="403859"/>
                  </a:moveTo>
                  <a:lnTo>
                    <a:pt x="7620" y="396240"/>
                  </a:lnTo>
                  <a:lnTo>
                    <a:pt x="13716" y="396240"/>
                  </a:lnTo>
                  <a:lnTo>
                    <a:pt x="13716" y="403859"/>
                  </a:lnTo>
                  <a:close/>
                </a:path>
                <a:path w="3406140" h="411479">
                  <a:moveTo>
                    <a:pt x="3392424" y="403859"/>
                  </a:moveTo>
                  <a:lnTo>
                    <a:pt x="13716" y="403859"/>
                  </a:lnTo>
                  <a:lnTo>
                    <a:pt x="13716" y="396240"/>
                  </a:lnTo>
                  <a:lnTo>
                    <a:pt x="3392424" y="396240"/>
                  </a:lnTo>
                  <a:lnTo>
                    <a:pt x="3392424" y="403859"/>
                  </a:lnTo>
                  <a:close/>
                </a:path>
                <a:path w="3406140" h="411479">
                  <a:moveTo>
                    <a:pt x="3406140" y="403859"/>
                  </a:moveTo>
                  <a:lnTo>
                    <a:pt x="3392424" y="403859"/>
                  </a:lnTo>
                  <a:lnTo>
                    <a:pt x="3400044" y="396240"/>
                  </a:lnTo>
                  <a:lnTo>
                    <a:pt x="3406140" y="396240"/>
                  </a:lnTo>
                  <a:lnTo>
                    <a:pt x="3406140" y="403859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1280863" y="3235177"/>
            <a:ext cx="3149240" cy="289227"/>
          </a:xfrm>
          <a:prstGeom prst="rect">
            <a:avLst/>
          </a:prstGeom>
        </p:spPr>
        <p:txBody>
          <a:bodyPr vert="horz" wrap="square" lIns="0" tIns="95485" rIns="0" bIns="0" rtlCol="0">
            <a:spAutoFit/>
          </a:bodyPr>
          <a:lstStyle/>
          <a:p>
            <a:pPr marL="73086">
              <a:spcBef>
                <a:spcPts val="752"/>
              </a:spcBef>
            </a:pPr>
            <a:r>
              <a:rPr sz="1253" b="1" spc="32" dirty="0">
                <a:latin typeface="Times New Roman"/>
                <a:cs typeface="Times New Roman"/>
              </a:rPr>
              <a:t>echo</a:t>
            </a:r>
            <a:r>
              <a:rPr sz="1253" b="1" spc="14" dirty="0">
                <a:latin typeface="Times New Roman"/>
                <a:cs typeface="Times New Roman"/>
              </a:rPr>
              <a:t> </a:t>
            </a:r>
            <a:r>
              <a:rPr sz="1253" b="1" spc="28" dirty="0">
                <a:latin typeface="Times New Roman"/>
                <a:cs typeface="Times New Roman"/>
              </a:rPr>
              <a:t>"code</a:t>
            </a:r>
            <a:r>
              <a:rPr sz="1253" b="1" spc="32" dirty="0">
                <a:latin typeface="Times New Roman"/>
                <a:cs typeface="Times New Roman"/>
              </a:rPr>
              <a:t> souce</a:t>
            </a:r>
            <a:r>
              <a:rPr sz="1253" b="1" spc="46" dirty="0">
                <a:latin typeface="Times New Roman"/>
                <a:cs typeface="Times New Roman"/>
              </a:rPr>
              <a:t> </a:t>
            </a:r>
            <a:r>
              <a:rPr sz="1253" b="1" spc="23" dirty="0">
                <a:latin typeface="Times New Roman"/>
                <a:cs typeface="Times New Roman"/>
              </a:rPr>
              <a:t>2"</a:t>
            </a:r>
            <a:r>
              <a:rPr sz="1253" b="1" spc="5" dirty="0">
                <a:latin typeface="Times New Roman"/>
                <a:cs typeface="Times New Roman"/>
              </a:rPr>
              <a:t> </a:t>
            </a:r>
            <a:r>
              <a:rPr sz="1253" b="1" spc="125" dirty="0">
                <a:latin typeface="Times New Roman"/>
                <a:cs typeface="Times New Roman"/>
              </a:rPr>
              <a:t>&gt;&gt;</a:t>
            </a:r>
            <a:r>
              <a:rPr sz="1253" b="1" spc="9" dirty="0">
                <a:latin typeface="Times New Roman"/>
                <a:cs typeface="Times New Roman"/>
              </a:rPr>
              <a:t> </a:t>
            </a:r>
            <a:r>
              <a:rPr sz="1253" b="1" spc="37" dirty="0">
                <a:latin typeface="Times New Roman"/>
                <a:cs typeface="Times New Roman"/>
              </a:rPr>
              <a:t>file.txt</a:t>
            </a:r>
            <a:endParaRPr sz="1253">
              <a:latin typeface="Times New Roman"/>
              <a:cs typeface="Times New Roman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1273791" y="3868915"/>
            <a:ext cx="3161619" cy="380761"/>
            <a:chOff x="1075944" y="4168139"/>
            <a:chExt cx="3406140" cy="410209"/>
          </a:xfrm>
        </p:grpSpPr>
        <p:sp>
          <p:nvSpPr>
            <p:cNvPr id="28" name="object 28"/>
            <p:cNvSpPr/>
            <p:nvPr/>
          </p:nvSpPr>
          <p:spPr>
            <a:xfrm>
              <a:off x="1083564" y="4175759"/>
              <a:ext cx="3392804" cy="394970"/>
            </a:xfrm>
            <a:custGeom>
              <a:avLst/>
              <a:gdLst/>
              <a:ahLst/>
              <a:cxnLst/>
              <a:rect l="l" t="t" r="r" b="b"/>
              <a:pathLst>
                <a:path w="3392804" h="394970">
                  <a:moveTo>
                    <a:pt x="3392424" y="394716"/>
                  </a:moveTo>
                  <a:lnTo>
                    <a:pt x="0" y="394716"/>
                  </a:lnTo>
                  <a:lnTo>
                    <a:pt x="0" y="0"/>
                  </a:lnTo>
                  <a:lnTo>
                    <a:pt x="3392424" y="0"/>
                  </a:lnTo>
                  <a:lnTo>
                    <a:pt x="3392424" y="39471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29" name="object 29"/>
            <p:cNvSpPr/>
            <p:nvPr/>
          </p:nvSpPr>
          <p:spPr>
            <a:xfrm>
              <a:off x="1075944" y="4168139"/>
              <a:ext cx="3406140" cy="410209"/>
            </a:xfrm>
            <a:custGeom>
              <a:avLst/>
              <a:gdLst/>
              <a:ahLst/>
              <a:cxnLst/>
              <a:rect l="l" t="t" r="r" b="b"/>
              <a:pathLst>
                <a:path w="3406140" h="410210">
                  <a:moveTo>
                    <a:pt x="3403092" y="409956"/>
                  </a:moveTo>
                  <a:lnTo>
                    <a:pt x="3048" y="409956"/>
                  </a:lnTo>
                  <a:lnTo>
                    <a:pt x="0" y="406907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3403092" y="0"/>
                  </a:lnTo>
                  <a:lnTo>
                    <a:pt x="3406140" y="3048"/>
                  </a:lnTo>
                  <a:lnTo>
                    <a:pt x="3406140" y="7620"/>
                  </a:lnTo>
                  <a:lnTo>
                    <a:pt x="13716" y="7620"/>
                  </a:lnTo>
                  <a:lnTo>
                    <a:pt x="7620" y="13716"/>
                  </a:lnTo>
                  <a:lnTo>
                    <a:pt x="13716" y="13716"/>
                  </a:lnTo>
                  <a:lnTo>
                    <a:pt x="13716" y="396240"/>
                  </a:lnTo>
                  <a:lnTo>
                    <a:pt x="7620" y="396240"/>
                  </a:lnTo>
                  <a:lnTo>
                    <a:pt x="13716" y="402336"/>
                  </a:lnTo>
                  <a:lnTo>
                    <a:pt x="3406140" y="402336"/>
                  </a:lnTo>
                  <a:lnTo>
                    <a:pt x="3406140" y="406907"/>
                  </a:lnTo>
                  <a:lnTo>
                    <a:pt x="3403092" y="409956"/>
                  </a:lnTo>
                  <a:close/>
                </a:path>
                <a:path w="3406140" h="410210">
                  <a:moveTo>
                    <a:pt x="13716" y="13716"/>
                  </a:moveTo>
                  <a:lnTo>
                    <a:pt x="7620" y="13716"/>
                  </a:lnTo>
                  <a:lnTo>
                    <a:pt x="13716" y="7620"/>
                  </a:lnTo>
                  <a:lnTo>
                    <a:pt x="13716" y="13716"/>
                  </a:lnTo>
                  <a:close/>
                </a:path>
                <a:path w="3406140" h="410210">
                  <a:moveTo>
                    <a:pt x="3392424" y="13716"/>
                  </a:moveTo>
                  <a:lnTo>
                    <a:pt x="13716" y="13716"/>
                  </a:lnTo>
                  <a:lnTo>
                    <a:pt x="13716" y="7620"/>
                  </a:lnTo>
                  <a:lnTo>
                    <a:pt x="3392424" y="7620"/>
                  </a:lnTo>
                  <a:lnTo>
                    <a:pt x="3392424" y="13716"/>
                  </a:lnTo>
                  <a:close/>
                </a:path>
                <a:path w="3406140" h="410210">
                  <a:moveTo>
                    <a:pt x="3392424" y="402336"/>
                  </a:moveTo>
                  <a:lnTo>
                    <a:pt x="3392424" y="7620"/>
                  </a:lnTo>
                  <a:lnTo>
                    <a:pt x="3400044" y="13716"/>
                  </a:lnTo>
                  <a:lnTo>
                    <a:pt x="3406140" y="13716"/>
                  </a:lnTo>
                  <a:lnTo>
                    <a:pt x="3406140" y="396240"/>
                  </a:lnTo>
                  <a:lnTo>
                    <a:pt x="3400044" y="396240"/>
                  </a:lnTo>
                  <a:lnTo>
                    <a:pt x="3392424" y="402336"/>
                  </a:lnTo>
                  <a:close/>
                </a:path>
                <a:path w="3406140" h="410210">
                  <a:moveTo>
                    <a:pt x="3406140" y="13716"/>
                  </a:moveTo>
                  <a:lnTo>
                    <a:pt x="3400044" y="13716"/>
                  </a:lnTo>
                  <a:lnTo>
                    <a:pt x="3392424" y="7620"/>
                  </a:lnTo>
                  <a:lnTo>
                    <a:pt x="3406140" y="7620"/>
                  </a:lnTo>
                  <a:lnTo>
                    <a:pt x="3406140" y="13716"/>
                  </a:lnTo>
                  <a:close/>
                </a:path>
                <a:path w="3406140" h="410210">
                  <a:moveTo>
                    <a:pt x="13716" y="402336"/>
                  </a:moveTo>
                  <a:lnTo>
                    <a:pt x="7620" y="396240"/>
                  </a:lnTo>
                  <a:lnTo>
                    <a:pt x="13716" y="396240"/>
                  </a:lnTo>
                  <a:lnTo>
                    <a:pt x="13716" y="402336"/>
                  </a:lnTo>
                  <a:close/>
                </a:path>
                <a:path w="3406140" h="410210">
                  <a:moveTo>
                    <a:pt x="3392424" y="402336"/>
                  </a:moveTo>
                  <a:lnTo>
                    <a:pt x="13716" y="402336"/>
                  </a:lnTo>
                  <a:lnTo>
                    <a:pt x="13716" y="396240"/>
                  </a:lnTo>
                  <a:lnTo>
                    <a:pt x="3392424" y="396240"/>
                  </a:lnTo>
                  <a:lnTo>
                    <a:pt x="3392424" y="402336"/>
                  </a:lnTo>
                  <a:close/>
                </a:path>
                <a:path w="3406140" h="410210">
                  <a:moveTo>
                    <a:pt x="3406140" y="402336"/>
                  </a:moveTo>
                  <a:lnTo>
                    <a:pt x="3392424" y="402336"/>
                  </a:lnTo>
                  <a:lnTo>
                    <a:pt x="3400044" y="396240"/>
                  </a:lnTo>
                  <a:lnTo>
                    <a:pt x="3406140" y="396240"/>
                  </a:lnTo>
                  <a:lnTo>
                    <a:pt x="3406140" y="402336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1280863" y="3875987"/>
            <a:ext cx="3149240" cy="289227"/>
          </a:xfrm>
          <a:prstGeom prst="rect">
            <a:avLst/>
          </a:prstGeom>
        </p:spPr>
        <p:txBody>
          <a:bodyPr vert="horz" wrap="square" lIns="0" tIns="95485" rIns="0" bIns="0" rtlCol="0">
            <a:spAutoFit/>
          </a:bodyPr>
          <a:lstStyle/>
          <a:p>
            <a:pPr marL="73086">
              <a:spcBef>
                <a:spcPts val="752"/>
              </a:spcBef>
            </a:pP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spc="-5" dirty="0">
                <a:latin typeface="Times New Roman"/>
                <a:cs typeface="Times New Roman"/>
              </a:rPr>
              <a:t> </a:t>
            </a:r>
            <a:r>
              <a:rPr sz="1253" b="1" spc="28" dirty="0">
                <a:latin typeface="Times New Roman"/>
                <a:cs typeface="Times New Roman"/>
              </a:rPr>
              <a:t>status</a:t>
            </a:r>
            <a:endParaRPr sz="1253">
              <a:latin typeface="Times New Roman"/>
              <a:cs typeface="Times New Roman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5482210" y="4522458"/>
            <a:ext cx="3588944" cy="381941"/>
            <a:chOff x="5609844" y="4872228"/>
            <a:chExt cx="3866515" cy="411480"/>
          </a:xfrm>
        </p:grpSpPr>
        <p:sp>
          <p:nvSpPr>
            <p:cNvPr id="32" name="object 32"/>
            <p:cNvSpPr/>
            <p:nvPr/>
          </p:nvSpPr>
          <p:spPr>
            <a:xfrm>
              <a:off x="5617464" y="4879848"/>
              <a:ext cx="3851275" cy="398145"/>
            </a:xfrm>
            <a:custGeom>
              <a:avLst/>
              <a:gdLst/>
              <a:ahLst/>
              <a:cxnLst/>
              <a:rect l="l" t="t" r="r" b="b"/>
              <a:pathLst>
                <a:path w="3851275" h="398145">
                  <a:moveTo>
                    <a:pt x="3851148" y="397764"/>
                  </a:moveTo>
                  <a:lnTo>
                    <a:pt x="0" y="397764"/>
                  </a:lnTo>
                  <a:lnTo>
                    <a:pt x="0" y="0"/>
                  </a:lnTo>
                  <a:lnTo>
                    <a:pt x="3851148" y="0"/>
                  </a:lnTo>
                  <a:lnTo>
                    <a:pt x="3851148" y="39776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33" name="object 33"/>
            <p:cNvSpPr/>
            <p:nvPr/>
          </p:nvSpPr>
          <p:spPr>
            <a:xfrm>
              <a:off x="5609844" y="4872228"/>
              <a:ext cx="3866515" cy="411480"/>
            </a:xfrm>
            <a:custGeom>
              <a:avLst/>
              <a:gdLst/>
              <a:ahLst/>
              <a:cxnLst/>
              <a:rect l="l" t="t" r="r" b="b"/>
              <a:pathLst>
                <a:path w="3866515" h="411479">
                  <a:moveTo>
                    <a:pt x="3863340" y="411480"/>
                  </a:moveTo>
                  <a:lnTo>
                    <a:pt x="3048" y="411480"/>
                  </a:lnTo>
                  <a:lnTo>
                    <a:pt x="0" y="408432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3863340" y="0"/>
                  </a:lnTo>
                  <a:lnTo>
                    <a:pt x="3866388" y="3048"/>
                  </a:lnTo>
                  <a:lnTo>
                    <a:pt x="3866388" y="7620"/>
                  </a:lnTo>
                  <a:lnTo>
                    <a:pt x="13716" y="7620"/>
                  </a:lnTo>
                  <a:lnTo>
                    <a:pt x="7620" y="13716"/>
                  </a:lnTo>
                  <a:lnTo>
                    <a:pt x="13716" y="13716"/>
                  </a:lnTo>
                  <a:lnTo>
                    <a:pt x="13716" y="397764"/>
                  </a:lnTo>
                  <a:lnTo>
                    <a:pt x="7620" y="397764"/>
                  </a:lnTo>
                  <a:lnTo>
                    <a:pt x="13716" y="405383"/>
                  </a:lnTo>
                  <a:lnTo>
                    <a:pt x="3866388" y="405383"/>
                  </a:lnTo>
                  <a:lnTo>
                    <a:pt x="3866388" y="408432"/>
                  </a:lnTo>
                  <a:lnTo>
                    <a:pt x="3863340" y="411480"/>
                  </a:lnTo>
                  <a:close/>
                </a:path>
                <a:path w="3866515" h="411479">
                  <a:moveTo>
                    <a:pt x="13716" y="13716"/>
                  </a:moveTo>
                  <a:lnTo>
                    <a:pt x="7620" y="13716"/>
                  </a:lnTo>
                  <a:lnTo>
                    <a:pt x="13716" y="7620"/>
                  </a:lnTo>
                  <a:lnTo>
                    <a:pt x="13716" y="13716"/>
                  </a:lnTo>
                  <a:close/>
                </a:path>
                <a:path w="3866515" h="411479">
                  <a:moveTo>
                    <a:pt x="3852672" y="13716"/>
                  </a:moveTo>
                  <a:lnTo>
                    <a:pt x="13716" y="13716"/>
                  </a:lnTo>
                  <a:lnTo>
                    <a:pt x="13716" y="7620"/>
                  </a:lnTo>
                  <a:lnTo>
                    <a:pt x="3852672" y="7620"/>
                  </a:lnTo>
                  <a:lnTo>
                    <a:pt x="3852672" y="13716"/>
                  </a:lnTo>
                  <a:close/>
                </a:path>
                <a:path w="3866515" h="411479">
                  <a:moveTo>
                    <a:pt x="3852672" y="405383"/>
                  </a:moveTo>
                  <a:lnTo>
                    <a:pt x="3852672" y="7620"/>
                  </a:lnTo>
                  <a:lnTo>
                    <a:pt x="3858768" y="13716"/>
                  </a:lnTo>
                  <a:lnTo>
                    <a:pt x="3866388" y="13716"/>
                  </a:lnTo>
                  <a:lnTo>
                    <a:pt x="3866388" y="397764"/>
                  </a:lnTo>
                  <a:lnTo>
                    <a:pt x="3858768" y="397764"/>
                  </a:lnTo>
                  <a:lnTo>
                    <a:pt x="3852672" y="405383"/>
                  </a:lnTo>
                  <a:close/>
                </a:path>
                <a:path w="3866515" h="411479">
                  <a:moveTo>
                    <a:pt x="3866388" y="13716"/>
                  </a:moveTo>
                  <a:lnTo>
                    <a:pt x="3858768" y="13716"/>
                  </a:lnTo>
                  <a:lnTo>
                    <a:pt x="3852672" y="7620"/>
                  </a:lnTo>
                  <a:lnTo>
                    <a:pt x="3866388" y="7620"/>
                  </a:lnTo>
                  <a:lnTo>
                    <a:pt x="3866388" y="13716"/>
                  </a:lnTo>
                  <a:close/>
                </a:path>
                <a:path w="3866515" h="411479">
                  <a:moveTo>
                    <a:pt x="13716" y="405383"/>
                  </a:moveTo>
                  <a:lnTo>
                    <a:pt x="7620" y="397764"/>
                  </a:lnTo>
                  <a:lnTo>
                    <a:pt x="13716" y="397764"/>
                  </a:lnTo>
                  <a:lnTo>
                    <a:pt x="13716" y="405383"/>
                  </a:lnTo>
                  <a:close/>
                </a:path>
                <a:path w="3866515" h="411479">
                  <a:moveTo>
                    <a:pt x="3852672" y="405383"/>
                  </a:moveTo>
                  <a:lnTo>
                    <a:pt x="13716" y="405383"/>
                  </a:lnTo>
                  <a:lnTo>
                    <a:pt x="13716" y="397764"/>
                  </a:lnTo>
                  <a:lnTo>
                    <a:pt x="3852672" y="397764"/>
                  </a:lnTo>
                  <a:lnTo>
                    <a:pt x="3852672" y="405383"/>
                  </a:lnTo>
                  <a:close/>
                </a:path>
                <a:path w="3866515" h="411479">
                  <a:moveTo>
                    <a:pt x="3866388" y="405383"/>
                  </a:moveTo>
                  <a:lnTo>
                    <a:pt x="3852672" y="405383"/>
                  </a:lnTo>
                  <a:lnTo>
                    <a:pt x="3858768" y="397764"/>
                  </a:lnTo>
                  <a:lnTo>
                    <a:pt x="3866388" y="397764"/>
                  </a:lnTo>
                  <a:lnTo>
                    <a:pt x="3866388" y="405383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5489283" y="4529531"/>
            <a:ext cx="3574798" cy="289227"/>
          </a:xfrm>
          <a:prstGeom prst="rect">
            <a:avLst/>
          </a:prstGeom>
        </p:spPr>
        <p:txBody>
          <a:bodyPr vert="horz" wrap="square" lIns="0" tIns="95485" rIns="0" bIns="0" rtlCol="0">
            <a:spAutoFit/>
          </a:bodyPr>
          <a:lstStyle/>
          <a:p>
            <a:pPr marL="73086">
              <a:spcBef>
                <a:spcPts val="752"/>
              </a:spcBef>
            </a:pP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spc="28" dirty="0">
                <a:latin typeface="Times New Roman"/>
                <a:cs typeface="Times New Roman"/>
              </a:rPr>
              <a:t> commit </a:t>
            </a:r>
            <a:r>
              <a:rPr sz="1253" b="1" spc="9" dirty="0">
                <a:latin typeface="Times New Roman"/>
                <a:cs typeface="Times New Roman"/>
              </a:rPr>
              <a:t>-am</a:t>
            </a:r>
            <a:r>
              <a:rPr sz="1253" b="1" spc="19" dirty="0">
                <a:latin typeface="Times New Roman"/>
                <a:cs typeface="Times New Roman"/>
              </a:rPr>
              <a:t> </a:t>
            </a:r>
            <a:r>
              <a:rPr sz="1253" b="1" spc="5" dirty="0">
                <a:latin typeface="Times New Roman"/>
                <a:cs typeface="Times New Roman"/>
              </a:rPr>
              <a:t>"</a:t>
            </a:r>
            <a:r>
              <a:rPr sz="1253" b="1" spc="23" dirty="0">
                <a:latin typeface="Times New Roman"/>
                <a:cs typeface="Times New Roman"/>
              </a:rPr>
              <a:t> </a:t>
            </a:r>
            <a:r>
              <a:rPr sz="1253" b="1" spc="14" dirty="0">
                <a:latin typeface="Times New Roman"/>
                <a:cs typeface="Times New Roman"/>
              </a:rPr>
              <a:t>mon</a:t>
            </a:r>
            <a:r>
              <a:rPr sz="1253" b="1" spc="32" dirty="0">
                <a:latin typeface="Times New Roman"/>
                <a:cs typeface="Times New Roman"/>
              </a:rPr>
              <a:t> </a:t>
            </a:r>
            <a:r>
              <a:rPr sz="1253" b="1" spc="28" dirty="0">
                <a:latin typeface="Times New Roman"/>
                <a:cs typeface="Times New Roman"/>
              </a:rPr>
              <a:t>deuxième</a:t>
            </a:r>
            <a:r>
              <a:rPr sz="1253" b="1" spc="9" dirty="0">
                <a:latin typeface="Times New Roman"/>
                <a:cs typeface="Times New Roman"/>
              </a:rPr>
              <a:t> </a:t>
            </a:r>
            <a:r>
              <a:rPr sz="1253" b="1" spc="32" dirty="0">
                <a:latin typeface="Times New Roman"/>
                <a:cs typeface="Times New Roman"/>
              </a:rPr>
              <a:t>commit</a:t>
            </a:r>
            <a:r>
              <a:rPr sz="1253" b="1" spc="42" dirty="0">
                <a:latin typeface="Times New Roman"/>
                <a:cs typeface="Times New Roman"/>
              </a:rPr>
              <a:t> </a:t>
            </a:r>
            <a:r>
              <a:rPr sz="1253" b="1" spc="5" dirty="0">
                <a:latin typeface="Times New Roman"/>
                <a:cs typeface="Times New Roman"/>
              </a:rPr>
              <a:t>"</a:t>
            </a:r>
            <a:endParaRPr sz="1253">
              <a:latin typeface="Times New Roman"/>
              <a:cs typeface="Times New Roman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1273791" y="5276437"/>
            <a:ext cx="3161619" cy="379583"/>
            <a:chOff x="1075944" y="5684520"/>
            <a:chExt cx="3406140" cy="408940"/>
          </a:xfrm>
        </p:grpSpPr>
        <p:sp>
          <p:nvSpPr>
            <p:cNvPr id="36" name="object 36"/>
            <p:cNvSpPr/>
            <p:nvPr/>
          </p:nvSpPr>
          <p:spPr>
            <a:xfrm>
              <a:off x="1083564" y="5690616"/>
              <a:ext cx="3392804" cy="396240"/>
            </a:xfrm>
            <a:custGeom>
              <a:avLst/>
              <a:gdLst/>
              <a:ahLst/>
              <a:cxnLst/>
              <a:rect l="l" t="t" r="r" b="b"/>
              <a:pathLst>
                <a:path w="3392804" h="396239">
                  <a:moveTo>
                    <a:pt x="3392424" y="396239"/>
                  </a:moveTo>
                  <a:lnTo>
                    <a:pt x="0" y="396239"/>
                  </a:lnTo>
                  <a:lnTo>
                    <a:pt x="0" y="0"/>
                  </a:lnTo>
                  <a:lnTo>
                    <a:pt x="3392424" y="0"/>
                  </a:lnTo>
                  <a:lnTo>
                    <a:pt x="3392424" y="39623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37" name="object 37"/>
            <p:cNvSpPr/>
            <p:nvPr/>
          </p:nvSpPr>
          <p:spPr>
            <a:xfrm>
              <a:off x="1075944" y="5684520"/>
              <a:ext cx="3406140" cy="408940"/>
            </a:xfrm>
            <a:custGeom>
              <a:avLst/>
              <a:gdLst/>
              <a:ahLst/>
              <a:cxnLst/>
              <a:rect l="l" t="t" r="r" b="b"/>
              <a:pathLst>
                <a:path w="3406140" h="408939">
                  <a:moveTo>
                    <a:pt x="3403092" y="408432"/>
                  </a:moveTo>
                  <a:lnTo>
                    <a:pt x="3048" y="408432"/>
                  </a:lnTo>
                  <a:lnTo>
                    <a:pt x="0" y="405383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3403092" y="0"/>
                  </a:lnTo>
                  <a:lnTo>
                    <a:pt x="3406140" y="3048"/>
                  </a:lnTo>
                  <a:lnTo>
                    <a:pt x="3406140" y="6096"/>
                  </a:lnTo>
                  <a:lnTo>
                    <a:pt x="13716" y="6096"/>
                  </a:lnTo>
                  <a:lnTo>
                    <a:pt x="7620" y="13716"/>
                  </a:lnTo>
                  <a:lnTo>
                    <a:pt x="13716" y="13716"/>
                  </a:lnTo>
                  <a:lnTo>
                    <a:pt x="13716" y="394716"/>
                  </a:lnTo>
                  <a:lnTo>
                    <a:pt x="7620" y="394716"/>
                  </a:lnTo>
                  <a:lnTo>
                    <a:pt x="13716" y="402335"/>
                  </a:lnTo>
                  <a:lnTo>
                    <a:pt x="3406140" y="402335"/>
                  </a:lnTo>
                  <a:lnTo>
                    <a:pt x="3406140" y="405383"/>
                  </a:lnTo>
                  <a:lnTo>
                    <a:pt x="3403092" y="408432"/>
                  </a:lnTo>
                  <a:close/>
                </a:path>
                <a:path w="3406140" h="408939">
                  <a:moveTo>
                    <a:pt x="13716" y="13716"/>
                  </a:moveTo>
                  <a:lnTo>
                    <a:pt x="7620" y="13716"/>
                  </a:lnTo>
                  <a:lnTo>
                    <a:pt x="13716" y="6096"/>
                  </a:lnTo>
                  <a:lnTo>
                    <a:pt x="13716" y="13716"/>
                  </a:lnTo>
                  <a:close/>
                </a:path>
                <a:path w="3406140" h="408939">
                  <a:moveTo>
                    <a:pt x="3392424" y="13716"/>
                  </a:moveTo>
                  <a:lnTo>
                    <a:pt x="13716" y="13716"/>
                  </a:lnTo>
                  <a:lnTo>
                    <a:pt x="13716" y="6096"/>
                  </a:lnTo>
                  <a:lnTo>
                    <a:pt x="3392424" y="6096"/>
                  </a:lnTo>
                  <a:lnTo>
                    <a:pt x="3392424" y="13716"/>
                  </a:lnTo>
                  <a:close/>
                </a:path>
                <a:path w="3406140" h="408939">
                  <a:moveTo>
                    <a:pt x="3392424" y="402335"/>
                  </a:moveTo>
                  <a:lnTo>
                    <a:pt x="3392424" y="6096"/>
                  </a:lnTo>
                  <a:lnTo>
                    <a:pt x="3400044" y="13716"/>
                  </a:lnTo>
                  <a:lnTo>
                    <a:pt x="3406140" y="13716"/>
                  </a:lnTo>
                  <a:lnTo>
                    <a:pt x="3406140" y="394716"/>
                  </a:lnTo>
                  <a:lnTo>
                    <a:pt x="3400044" y="394716"/>
                  </a:lnTo>
                  <a:lnTo>
                    <a:pt x="3392424" y="402335"/>
                  </a:lnTo>
                  <a:close/>
                </a:path>
                <a:path w="3406140" h="408939">
                  <a:moveTo>
                    <a:pt x="3406140" y="13716"/>
                  </a:moveTo>
                  <a:lnTo>
                    <a:pt x="3400044" y="13716"/>
                  </a:lnTo>
                  <a:lnTo>
                    <a:pt x="3392424" y="6096"/>
                  </a:lnTo>
                  <a:lnTo>
                    <a:pt x="3406140" y="6096"/>
                  </a:lnTo>
                  <a:lnTo>
                    <a:pt x="3406140" y="13716"/>
                  </a:lnTo>
                  <a:close/>
                </a:path>
                <a:path w="3406140" h="408939">
                  <a:moveTo>
                    <a:pt x="13716" y="402335"/>
                  </a:moveTo>
                  <a:lnTo>
                    <a:pt x="7620" y="394716"/>
                  </a:lnTo>
                  <a:lnTo>
                    <a:pt x="13716" y="394716"/>
                  </a:lnTo>
                  <a:lnTo>
                    <a:pt x="13716" y="402335"/>
                  </a:lnTo>
                  <a:close/>
                </a:path>
                <a:path w="3406140" h="408939">
                  <a:moveTo>
                    <a:pt x="3392424" y="402335"/>
                  </a:moveTo>
                  <a:lnTo>
                    <a:pt x="13716" y="402335"/>
                  </a:lnTo>
                  <a:lnTo>
                    <a:pt x="13716" y="394716"/>
                  </a:lnTo>
                  <a:lnTo>
                    <a:pt x="3392424" y="394716"/>
                  </a:lnTo>
                  <a:lnTo>
                    <a:pt x="3392424" y="402335"/>
                  </a:lnTo>
                  <a:close/>
                </a:path>
                <a:path w="3406140" h="408939">
                  <a:moveTo>
                    <a:pt x="3406140" y="402335"/>
                  </a:moveTo>
                  <a:lnTo>
                    <a:pt x="3392424" y="402335"/>
                  </a:lnTo>
                  <a:lnTo>
                    <a:pt x="3400044" y="394716"/>
                  </a:lnTo>
                  <a:lnTo>
                    <a:pt x="3406140" y="394716"/>
                  </a:lnTo>
                  <a:lnTo>
                    <a:pt x="3406140" y="402335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1280863" y="5282094"/>
            <a:ext cx="3149240" cy="289227"/>
          </a:xfrm>
          <a:prstGeom prst="rect">
            <a:avLst/>
          </a:prstGeom>
        </p:spPr>
        <p:txBody>
          <a:bodyPr vert="horz" wrap="square" lIns="0" tIns="95485" rIns="0" bIns="0" rtlCol="0">
            <a:spAutoFit/>
          </a:bodyPr>
          <a:lstStyle/>
          <a:p>
            <a:pPr marL="73086">
              <a:spcBef>
                <a:spcPts val="752"/>
              </a:spcBef>
            </a:pP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spc="-5" dirty="0">
                <a:latin typeface="Times New Roman"/>
                <a:cs typeface="Times New Roman"/>
              </a:rPr>
              <a:t> </a:t>
            </a:r>
            <a:r>
              <a:rPr sz="1253" b="1" spc="28" dirty="0">
                <a:latin typeface="Times New Roman"/>
                <a:cs typeface="Times New Roman"/>
              </a:rPr>
              <a:t>status</a:t>
            </a:r>
            <a:endParaRPr sz="1253">
              <a:latin typeface="Times New Roman"/>
              <a:cs typeface="Times New Roman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890435" y="1391961"/>
            <a:ext cx="8518806" cy="947778"/>
            <a:chOff x="662939" y="1499616"/>
            <a:chExt cx="9177655" cy="1021080"/>
          </a:xfrm>
        </p:grpSpPr>
        <p:sp>
          <p:nvSpPr>
            <p:cNvPr id="40" name="object 40"/>
            <p:cNvSpPr/>
            <p:nvPr/>
          </p:nvSpPr>
          <p:spPr>
            <a:xfrm>
              <a:off x="669035" y="1505712"/>
              <a:ext cx="9164320" cy="1009015"/>
            </a:xfrm>
            <a:custGeom>
              <a:avLst/>
              <a:gdLst/>
              <a:ahLst/>
              <a:cxnLst/>
              <a:rect l="l" t="t" r="r" b="b"/>
              <a:pathLst>
                <a:path w="9164320" h="1009014">
                  <a:moveTo>
                    <a:pt x="9163811" y="1008887"/>
                  </a:moveTo>
                  <a:lnTo>
                    <a:pt x="0" y="1008887"/>
                  </a:lnTo>
                  <a:lnTo>
                    <a:pt x="0" y="0"/>
                  </a:lnTo>
                  <a:lnTo>
                    <a:pt x="9163811" y="0"/>
                  </a:lnTo>
                  <a:lnTo>
                    <a:pt x="9163811" y="100888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41" name="object 41"/>
            <p:cNvSpPr/>
            <p:nvPr/>
          </p:nvSpPr>
          <p:spPr>
            <a:xfrm>
              <a:off x="662939" y="1499616"/>
              <a:ext cx="9177655" cy="1021080"/>
            </a:xfrm>
            <a:custGeom>
              <a:avLst/>
              <a:gdLst/>
              <a:ahLst/>
              <a:cxnLst/>
              <a:rect l="l" t="t" r="r" b="b"/>
              <a:pathLst>
                <a:path w="9177655" h="1021080">
                  <a:moveTo>
                    <a:pt x="9174480" y="1021080"/>
                  </a:moveTo>
                  <a:lnTo>
                    <a:pt x="3048" y="1021080"/>
                  </a:lnTo>
                  <a:lnTo>
                    <a:pt x="0" y="1018032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9174480" y="0"/>
                  </a:lnTo>
                  <a:lnTo>
                    <a:pt x="9177528" y="3048"/>
                  </a:lnTo>
                  <a:lnTo>
                    <a:pt x="9177528" y="6096"/>
                  </a:lnTo>
                  <a:lnTo>
                    <a:pt x="13716" y="6096"/>
                  </a:lnTo>
                  <a:lnTo>
                    <a:pt x="6096" y="13716"/>
                  </a:lnTo>
                  <a:lnTo>
                    <a:pt x="13716" y="13716"/>
                  </a:lnTo>
                  <a:lnTo>
                    <a:pt x="13716" y="1007364"/>
                  </a:lnTo>
                  <a:lnTo>
                    <a:pt x="6096" y="1007364"/>
                  </a:lnTo>
                  <a:lnTo>
                    <a:pt x="13716" y="1014984"/>
                  </a:lnTo>
                  <a:lnTo>
                    <a:pt x="9177528" y="1014984"/>
                  </a:lnTo>
                  <a:lnTo>
                    <a:pt x="9177528" y="1018032"/>
                  </a:lnTo>
                  <a:lnTo>
                    <a:pt x="9174480" y="1021080"/>
                  </a:lnTo>
                  <a:close/>
                </a:path>
                <a:path w="9177655" h="1021080">
                  <a:moveTo>
                    <a:pt x="13716" y="13716"/>
                  </a:moveTo>
                  <a:lnTo>
                    <a:pt x="6096" y="13716"/>
                  </a:lnTo>
                  <a:lnTo>
                    <a:pt x="13716" y="6096"/>
                  </a:lnTo>
                  <a:lnTo>
                    <a:pt x="13716" y="13716"/>
                  </a:lnTo>
                  <a:close/>
                </a:path>
                <a:path w="9177655" h="1021080">
                  <a:moveTo>
                    <a:pt x="9163812" y="13716"/>
                  </a:moveTo>
                  <a:lnTo>
                    <a:pt x="13716" y="13716"/>
                  </a:lnTo>
                  <a:lnTo>
                    <a:pt x="13716" y="6096"/>
                  </a:lnTo>
                  <a:lnTo>
                    <a:pt x="9163812" y="6096"/>
                  </a:lnTo>
                  <a:lnTo>
                    <a:pt x="9163812" y="13716"/>
                  </a:lnTo>
                  <a:close/>
                </a:path>
                <a:path w="9177655" h="1021080">
                  <a:moveTo>
                    <a:pt x="9163812" y="1014984"/>
                  </a:moveTo>
                  <a:lnTo>
                    <a:pt x="9163812" y="6096"/>
                  </a:lnTo>
                  <a:lnTo>
                    <a:pt x="9169907" y="13716"/>
                  </a:lnTo>
                  <a:lnTo>
                    <a:pt x="9177528" y="13716"/>
                  </a:lnTo>
                  <a:lnTo>
                    <a:pt x="9177528" y="1007364"/>
                  </a:lnTo>
                  <a:lnTo>
                    <a:pt x="9169907" y="1007364"/>
                  </a:lnTo>
                  <a:lnTo>
                    <a:pt x="9163812" y="1014984"/>
                  </a:lnTo>
                  <a:close/>
                </a:path>
                <a:path w="9177655" h="1021080">
                  <a:moveTo>
                    <a:pt x="9177528" y="13716"/>
                  </a:moveTo>
                  <a:lnTo>
                    <a:pt x="9169907" y="13716"/>
                  </a:lnTo>
                  <a:lnTo>
                    <a:pt x="9163812" y="6096"/>
                  </a:lnTo>
                  <a:lnTo>
                    <a:pt x="9177528" y="6096"/>
                  </a:lnTo>
                  <a:lnTo>
                    <a:pt x="9177528" y="13716"/>
                  </a:lnTo>
                  <a:close/>
                </a:path>
                <a:path w="9177655" h="1021080">
                  <a:moveTo>
                    <a:pt x="13716" y="1014984"/>
                  </a:moveTo>
                  <a:lnTo>
                    <a:pt x="6096" y="1007364"/>
                  </a:lnTo>
                  <a:lnTo>
                    <a:pt x="13716" y="1007364"/>
                  </a:lnTo>
                  <a:lnTo>
                    <a:pt x="13716" y="1014984"/>
                  </a:lnTo>
                  <a:close/>
                </a:path>
                <a:path w="9177655" h="1021080">
                  <a:moveTo>
                    <a:pt x="9163812" y="1014984"/>
                  </a:moveTo>
                  <a:lnTo>
                    <a:pt x="13716" y="1014984"/>
                  </a:lnTo>
                  <a:lnTo>
                    <a:pt x="13716" y="1007364"/>
                  </a:lnTo>
                  <a:lnTo>
                    <a:pt x="9163812" y="1007364"/>
                  </a:lnTo>
                  <a:lnTo>
                    <a:pt x="9163812" y="1014984"/>
                  </a:lnTo>
                  <a:close/>
                </a:path>
                <a:path w="9177655" h="1021080">
                  <a:moveTo>
                    <a:pt x="9177528" y="1014984"/>
                  </a:moveTo>
                  <a:lnTo>
                    <a:pt x="9163812" y="1014984"/>
                  </a:lnTo>
                  <a:lnTo>
                    <a:pt x="9169907" y="1007364"/>
                  </a:lnTo>
                  <a:lnTo>
                    <a:pt x="9177528" y="1007364"/>
                  </a:lnTo>
                  <a:lnTo>
                    <a:pt x="9177528" y="1014984"/>
                  </a:lnTo>
                  <a:close/>
                </a:path>
              </a:pathLst>
            </a:custGeom>
            <a:solidFill>
              <a:srgbClr val="917C60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42" name="object 42"/>
          <p:cNvSpPr txBox="1"/>
          <p:nvPr/>
        </p:nvSpPr>
        <p:spPr>
          <a:xfrm>
            <a:off x="896094" y="1397619"/>
            <a:ext cx="8506428" cy="762401"/>
          </a:xfrm>
          <a:prstGeom prst="rect">
            <a:avLst/>
          </a:prstGeom>
        </p:spPr>
        <p:txBody>
          <a:bodyPr vert="horz" wrap="square" lIns="0" tIns="58941" rIns="0" bIns="0" rtlCol="0">
            <a:spAutoFit/>
          </a:bodyPr>
          <a:lstStyle/>
          <a:p>
            <a:pPr marL="347750" indent="-273485">
              <a:spcBef>
                <a:spcPts val="464"/>
              </a:spcBef>
              <a:buClr>
                <a:srgbClr val="504949"/>
              </a:buClr>
              <a:buFont typeface="Wingdings"/>
              <a:buChar char=""/>
              <a:tabLst>
                <a:tab pos="348340" algn="l"/>
              </a:tabLst>
            </a:pPr>
            <a:r>
              <a:rPr sz="1439" spc="218" dirty="0">
                <a:latin typeface="Trebuchet MS"/>
                <a:cs typeface="Trebuchet MS"/>
              </a:rPr>
              <a:t>D</a:t>
            </a:r>
            <a:r>
              <a:rPr sz="1439" spc="-84" dirty="0">
                <a:latin typeface="Trebuchet MS"/>
                <a:cs typeface="Trebuchet MS"/>
              </a:rPr>
              <a:t>e</a:t>
            </a:r>
            <a:r>
              <a:rPr sz="1439" spc="-51" dirty="0">
                <a:latin typeface="Trebuchet MS"/>
                <a:cs typeface="Trebuchet MS"/>
              </a:rPr>
              <a:t>u</a:t>
            </a:r>
            <a:r>
              <a:rPr sz="1439" spc="14" dirty="0">
                <a:latin typeface="Trebuchet MS"/>
                <a:cs typeface="Trebuchet MS"/>
              </a:rPr>
              <a:t>x</a:t>
            </a:r>
            <a:r>
              <a:rPr sz="1439" spc="-37" dirty="0">
                <a:latin typeface="Trebuchet MS"/>
                <a:cs typeface="Trebuchet MS"/>
              </a:rPr>
              <a:t> </a:t>
            </a:r>
            <a:r>
              <a:rPr sz="1439" spc="-167" dirty="0">
                <a:latin typeface="Trebuchet MS"/>
                <a:cs typeface="Trebuchet MS"/>
              </a:rPr>
              <a:t>f</a:t>
            </a:r>
            <a:r>
              <a:rPr sz="1439" spc="-144" dirty="0">
                <a:latin typeface="Trebuchet MS"/>
                <a:cs typeface="Trebuchet MS"/>
              </a:rPr>
              <a:t>a</a:t>
            </a:r>
            <a:r>
              <a:rPr sz="1439" spc="-70" dirty="0">
                <a:latin typeface="Trebuchet MS"/>
                <a:cs typeface="Trebuchet MS"/>
              </a:rPr>
              <a:t>ç</a:t>
            </a:r>
            <a:r>
              <a:rPr sz="1439" spc="46" dirty="0">
                <a:latin typeface="Trebuchet MS"/>
                <a:cs typeface="Trebuchet MS"/>
              </a:rPr>
              <a:t>o</a:t>
            </a:r>
            <a:r>
              <a:rPr sz="1439" spc="-51" dirty="0">
                <a:latin typeface="Trebuchet MS"/>
                <a:cs typeface="Trebuchet MS"/>
              </a:rPr>
              <a:t>n</a:t>
            </a:r>
            <a:r>
              <a:rPr sz="1439" spc="-19" dirty="0">
                <a:latin typeface="Trebuchet MS"/>
                <a:cs typeface="Trebuchet MS"/>
              </a:rPr>
              <a:t>s</a:t>
            </a:r>
            <a:r>
              <a:rPr sz="1439" spc="-74" dirty="0">
                <a:latin typeface="Trebuchet MS"/>
                <a:cs typeface="Trebuchet MS"/>
              </a:rPr>
              <a:t> </a:t>
            </a:r>
            <a:r>
              <a:rPr sz="1439" spc="-56" dirty="0">
                <a:latin typeface="Trebuchet MS"/>
                <a:cs typeface="Trebuchet MS"/>
              </a:rPr>
              <a:t>d</a:t>
            </a:r>
            <a:r>
              <a:rPr sz="1439" spc="-84" dirty="0">
                <a:latin typeface="Trebuchet MS"/>
                <a:cs typeface="Trebuchet MS"/>
              </a:rPr>
              <a:t>e</a:t>
            </a:r>
            <a:r>
              <a:rPr sz="1439" spc="-23" dirty="0">
                <a:latin typeface="Trebuchet MS"/>
                <a:cs typeface="Trebuchet MS"/>
              </a:rPr>
              <a:t> </a:t>
            </a:r>
            <a:r>
              <a:rPr sz="1439" spc="-167" dirty="0">
                <a:latin typeface="Trebuchet MS"/>
                <a:cs typeface="Trebuchet MS"/>
              </a:rPr>
              <a:t>f</a:t>
            </a:r>
            <a:r>
              <a:rPr sz="1439" spc="-144" dirty="0">
                <a:latin typeface="Trebuchet MS"/>
                <a:cs typeface="Trebuchet MS"/>
              </a:rPr>
              <a:t>a</a:t>
            </a:r>
            <a:r>
              <a:rPr sz="1439" spc="-88" dirty="0">
                <a:latin typeface="Trebuchet MS"/>
                <a:cs typeface="Trebuchet MS"/>
              </a:rPr>
              <a:t>i</a:t>
            </a:r>
            <a:r>
              <a:rPr sz="1439" spc="-23" dirty="0">
                <a:latin typeface="Trebuchet MS"/>
                <a:cs typeface="Trebuchet MS"/>
              </a:rPr>
              <a:t>r</a:t>
            </a:r>
            <a:r>
              <a:rPr sz="1439" spc="-84" dirty="0">
                <a:latin typeface="Trebuchet MS"/>
                <a:cs typeface="Trebuchet MS"/>
              </a:rPr>
              <a:t>e</a:t>
            </a:r>
            <a:endParaRPr sz="1439">
              <a:latin typeface="Trebuchet MS"/>
              <a:cs typeface="Trebuchet MS"/>
            </a:endParaRPr>
          </a:p>
          <a:p>
            <a:pPr marL="718487" lvl="1" indent="-274074">
              <a:spcBef>
                <a:spcPts val="334"/>
              </a:spcBef>
              <a:buClr>
                <a:srgbClr val="504949"/>
              </a:buClr>
              <a:buFont typeface="Wingdings"/>
              <a:buChar char=""/>
              <a:tabLst>
                <a:tab pos="718487" algn="l"/>
                <a:tab pos="719077" algn="l"/>
              </a:tabLst>
            </a:pPr>
            <a:r>
              <a:rPr sz="1439" spc="51" dirty="0">
                <a:latin typeface="Trebuchet MS"/>
                <a:cs typeface="Trebuchet MS"/>
              </a:rPr>
              <a:t>R</a:t>
            </a:r>
            <a:r>
              <a:rPr sz="1439" spc="-97" dirty="0">
                <a:latin typeface="Trebuchet MS"/>
                <a:cs typeface="Trebuchet MS"/>
              </a:rPr>
              <a:t>e</a:t>
            </a:r>
            <a:r>
              <a:rPr sz="1439" spc="-167" dirty="0">
                <a:latin typeface="Trebuchet MS"/>
                <a:cs typeface="Trebuchet MS"/>
              </a:rPr>
              <a:t>f</a:t>
            </a:r>
            <a:r>
              <a:rPr sz="1439" spc="-125" dirty="0">
                <a:latin typeface="Trebuchet MS"/>
                <a:cs typeface="Trebuchet MS"/>
              </a:rPr>
              <a:t>a</a:t>
            </a:r>
            <a:r>
              <a:rPr sz="1439" spc="-88" dirty="0">
                <a:latin typeface="Trebuchet MS"/>
                <a:cs typeface="Trebuchet MS"/>
              </a:rPr>
              <a:t>i</a:t>
            </a:r>
            <a:r>
              <a:rPr sz="1439" spc="-23" dirty="0">
                <a:latin typeface="Trebuchet MS"/>
                <a:cs typeface="Trebuchet MS"/>
              </a:rPr>
              <a:t>r</a:t>
            </a:r>
            <a:r>
              <a:rPr sz="1439" spc="-84" dirty="0">
                <a:latin typeface="Trebuchet MS"/>
                <a:cs typeface="Trebuchet MS"/>
              </a:rPr>
              <a:t>e</a:t>
            </a:r>
            <a:r>
              <a:rPr sz="1439" spc="-37" dirty="0">
                <a:latin typeface="Trebuchet MS"/>
                <a:cs typeface="Trebuchet MS"/>
              </a:rPr>
              <a:t> </a:t>
            </a:r>
            <a:r>
              <a:rPr sz="1439" spc="-102" dirty="0">
                <a:latin typeface="Trebuchet MS"/>
                <a:cs typeface="Trebuchet MS"/>
              </a:rPr>
              <a:t>l</a:t>
            </a:r>
            <a:r>
              <a:rPr sz="1439" spc="-84" dirty="0">
                <a:latin typeface="Trebuchet MS"/>
                <a:cs typeface="Trebuchet MS"/>
              </a:rPr>
              <a:t>e</a:t>
            </a:r>
            <a:r>
              <a:rPr sz="1439" spc="-19" dirty="0">
                <a:latin typeface="Trebuchet MS"/>
                <a:cs typeface="Trebuchet MS"/>
              </a:rPr>
              <a:t>s</a:t>
            </a:r>
            <a:r>
              <a:rPr sz="1439" spc="-46" dirty="0">
                <a:latin typeface="Trebuchet MS"/>
                <a:cs typeface="Trebuchet MS"/>
              </a:rPr>
              <a:t> </a:t>
            </a:r>
            <a:r>
              <a:rPr sz="1439" spc="-56" dirty="0">
                <a:latin typeface="Trebuchet MS"/>
                <a:cs typeface="Trebuchet MS"/>
              </a:rPr>
              <a:t>d</a:t>
            </a:r>
            <a:r>
              <a:rPr sz="1439" spc="-84" dirty="0">
                <a:latin typeface="Trebuchet MS"/>
                <a:cs typeface="Trebuchet MS"/>
              </a:rPr>
              <a:t>e</a:t>
            </a:r>
            <a:r>
              <a:rPr sz="1439" spc="-51" dirty="0">
                <a:latin typeface="Trebuchet MS"/>
                <a:cs typeface="Trebuchet MS"/>
              </a:rPr>
              <a:t>u</a:t>
            </a:r>
            <a:r>
              <a:rPr sz="1439" spc="14" dirty="0">
                <a:latin typeface="Trebuchet MS"/>
                <a:cs typeface="Trebuchet MS"/>
              </a:rPr>
              <a:t>x</a:t>
            </a:r>
            <a:r>
              <a:rPr sz="1439" spc="-37" dirty="0">
                <a:latin typeface="Trebuchet MS"/>
                <a:cs typeface="Trebuchet MS"/>
              </a:rPr>
              <a:t> </a:t>
            </a:r>
            <a:r>
              <a:rPr sz="1439" spc="-84" dirty="0">
                <a:latin typeface="Trebuchet MS"/>
                <a:cs typeface="Trebuchet MS"/>
              </a:rPr>
              <a:t>é</a:t>
            </a:r>
            <a:r>
              <a:rPr sz="1439" spc="-88" dirty="0">
                <a:latin typeface="Trebuchet MS"/>
                <a:cs typeface="Trebuchet MS"/>
              </a:rPr>
              <a:t>t</a:t>
            </a:r>
            <a:r>
              <a:rPr sz="1439" spc="-144" dirty="0">
                <a:latin typeface="Trebuchet MS"/>
                <a:cs typeface="Trebuchet MS"/>
              </a:rPr>
              <a:t>a</a:t>
            </a:r>
            <a:r>
              <a:rPr sz="1439" spc="-70" dirty="0">
                <a:latin typeface="Trebuchet MS"/>
                <a:cs typeface="Trebuchet MS"/>
              </a:rPr>
              <a:t>p</a:t>
            </a:r>
            <a:r>
              <a:rPr sz="1439" spc="-84" dirty="0">
                <a:latin typeface="Trebuchet MS"/>
                <a:cs typeface="Trebuchet MS"/>
              </a:rPr>
              <a:t>e</a:t>
            </a:r>
            <a:r>
              <a:rPr sz="1439" spc="-19" dirty="0">
                <a:latin typeface="Trebuchet MS"/>
                <a:cs typeface="Trebuchet MS"/>
              </a:rPr>
              <a:t>s</a:t>
            </a:r>
            <a:r>
              <a:rPr sz="1439" spc="-46" dirty="0">
                <a:latin typeface="Trebuchet MS"/>
                <a:cs typeface="Trebuchet MS"/>
              </a:rPr>
              <a:t> </a:t>
            </a:r>
            <a:r>
              <a:rPr sz="1439" spc="-56" dirty="0">
                <a:latin typeface="Trebuchet MS"/>
                <a:cs typeface="Trebuchet MS"/>
              </a:rPr>
              <a:t>d</a:t>
            </a:r>
            <a:r>
              <a:rPr sz="1439" spc="-84" dirty="0">
                <a:latin typeface="Trebuchet MS"/>
                <a:cs typeface="Trebuchet MS"/>
              </a:rPr>
              <a:t>e</a:t>
            </a:r>
            <a:r>
              <a:rPr sz="1439" spc="-37" dirty="0">
                <a:latin typeface="Trebuchet MS"/>
                <a:cs typeface="Trebuchet MS"/>
              </a:rPr>
              <a:t> </a:t>
            </a:r>
            <a:r>
              <a:rPr sz="1439" spc="-102" dirty="0">
                <a:latin typeface="Trebuchet MS"/>
                <a:cs typeface="Trebuchet MS"/>
              </a:rPr>
              <a:t>l</a:t>
            </a:r>
            <a:r>
              <a:rPr sz="1439" spc="-130" dirty="0">
                <a:latin typeface="Trebuchet MS"/>
                <a:cs typeface="Trebuchet MS"/>
              </a:rPr>
              <a:t>a</a:t>
            </a:r>
            <a:r>
              <a:rPr sz="1439" spc="-46" dirty="0">
                <a:latin typeface="Trebuchet MS"/>
                <a:cs typeface="Trebuchet MS"/>
              </a:rPr>
              <a:t> </a:t>
            </a:r>
            <a:r>
              <a:rPr sz="1439" spc="-14" dirty="0">
                <a:latin typeface="Trebuchet MS"/>
                <a:cs typeface="Trebuchet MS"/>
              </a:rPr>
              <a:t>s</a:t>
            </a:r>
            <a:r>
              <a:rPr sz="1439" spc="-84" dirty="0">
                <a:latin typeface="Trebuchet MS"/>
                <a:cs typeface="Trebuchet MS"/>
              </a:rPr>
              <a:t>e</a:t>
            </a:r>
            <a:r>
              <a:rPr sz="1439" spc="-70" dirty="0">
                <a:latin typeface="Trebuchet MS"/>
                <a:cs typeface="Trebuchet MS"/>
              </a:rPr>
              <a:t>c</a:t>
            </a:r>
            <a:r>
              <a:rPr sz="1439" spc="-88" dirty="0">
                <a:latin typeface="Trebuchet MS"/>
                <a:cs typeface="Trebuchet MS"/>
              </a:rPr>
              <a:t>ti</a:t>
            </a:r>
            <a:r>
              <a:rPr sz="1439" spc="32" dirty="0">
                <a:latin typeface="Trebuchet MS"/>
                <a:cs typeface="Trebuchet MS"/>
              </a:rPr>
              <a:t>o</a:t>
            </a:r>
            <a:r>
              <a:rPr sz="1439" spc="-51" dirty="0">
                <a:latin typeface="Trebuchet MS"/>
                <a:cs typeface="Trebuchet MS"/>
              </a:rPr>
              <a:t>n</a:t>
            </a:r>
            <a:r>
              <a:rPr sz="1439" spc="-37" dirty="0">
                <a:latin typeface="Trebuchet MS"/>
                <a:cs typeface="Trebuchet MS"/>
              </a:rPr>
              <a:t> </a:t>
            </a:r>
            <a:r>
              <a:rPr sz="1439" spc="-70" dirty="0">
                <a:latin typeface="Trebuchet MS"/>
                <a:cs typeface="Trebuchet MS"/>
              </a:rPr>
              <a:t>p</a:t>
            </a:r>
            <a:r>
              <a:rPr sz="1439" spc="9" dirty="0">
                <a:latin typeface="Trebuchet MS"/>
                <a:cs typeface="Trebuchet MS"/>
              </a:rPr>
              <a:t>r</a:t>
            </a:r>
            <a:r>
              <a:rPr sz="1439" spc="-84" dirty="0">
                <a:latin typeface="Trebuchet MS"/>
                <a:cs typeface="Trebuchet MS"/>
              </a:rPr>
              <a:t>é</a:t>
            </a:r>
            <a:r>
              <a:rPr sz="1439" spc="-70" dirty="0">
                <a:latin typeface="Trebuchet MS"/>
                <a:cs typeface="Trebuchet MS"/>
              </a:rPr>
              <a:t>c</a:t>
            </a:r>
            <a:r>
              <a:rPr sz="1439" spc="-97" dirty="0">
                <a:latin typeface="Trebuchet MS"/>
                <a:cs typeface="Trebuchet MS"/>
              </a:rPr>
              <a:t>é</a:t>
            </a:r>
            <a:r>
              <a:rPr sz="1439" spc="-56" dirty="0">
                <a:latin typeface="Trebuchet MS"/>
                <a:cs typeface="Trebuchet MS"/>
              </a:rPr>
              <a:t>d</a:t>
            </a:r>
            <a:r>
              <a:rPr sz="1439" spc="-84" dirty="0">
                <a:latin typeface="Trebuchet MS"/>
                <a:cs typeface="Trebuchet MS"/>
              </a:rPr>
              <a:t>e</a:t>
            </a:r>
            <a:r>
              <a:rPr sz="1439" spc="-51" dirty="0">
                <a:latin typeface="Trebuchet MS"/>
                <a:cs typeface="Trebuchet MS"/>
              </a:rPr>
              <a:t>n</a:t>
            </a:r>
            <a:r>
              <a:rPr sz="1439" spc="-88" dirty="0">
                <a:latin typeface="Trebuchet MS"/>
                <a:cs typeface="Trebuchet MS"/>
              </a:rPr>
              <a:t>t</a:t>
            </a:r>
            <a:r>
              <a:rPr sz="1439" spc="-84" dirty="0">
                <a:latin typeface="Trebuchet MS"/>
                <a:cs typeface="Trebuchet MS"/>
              </a:rPr>
              <a:t>e</a:t>
            </a:r>
            <a:endParaRPr sz="1439">
              <a:latin typeface="Trebuchet MS"/>
              <a:cs typeface="Trebuchet MS"/>
            </a:endParaRPr>
          </a:p>
          <a:p>
            <a:pPr marL="718487" lvl="1" indent="-274074">
              <a:spcBef>
                <a:spcPts val="32"/>
              </a:spcBef>
              <a:buClr>
                <a:srgbClr val="504949"/>
              </a:buClr>
              <a:buFont typeface="Wingdings"/>
              <a:buChar char=""/>
              <a:tabLst>
                <a:tab pos="718487" algn="l"/>
                <a:tab pos="719077" algn="l"/>
              </a:tabLst>
            </a:pPr>
            <a:r>
              <a:rPr sz="1439" spc="-42" dirty="0">
                <a:latin typeface="Trebuchet MS"/>
                <a:cs typeface="Trebuchet MS"/>
              </a:rPr>
              <a:t>Fusionner </a:t>
            </a:r>
            <a:r>
              <a:rPr sz="1439" spc="-74" dirty="0">
                <a:latin typeface="Trebuchet MS"/>
                <a:cs typeface="Trebuchet MS"/>
              </a:rPr>
              <a:t>les</a:t>
            </a:r>
            <a:r>
              <a:rPr sz="1439" spc="-23" dirty="0">
                <a:latin typeface="Trebuchet MS"/>
                <a:cs typeface="Trebuchet MS"/>
              </a:rPr>
              <a:t> </a:t>
            </a:r>
            <a:r>
              <a:rPr sz="1439" spc="-46" dirty="0">
                <a:latin typeface="Trebuchet MS"/>
                <a:cs typeface="Trebuchet MS"/>
              </a:rPr>
              <a:t>deux</a:t>
            </a:r>
            <a:r>
              <a:rPr sz="1439" spc="-51" dirty="0">
                <a:latin typeface="Trebuchet MS"/>
                <a:cs typeface="Trebuchet MS"/>
              </a:rPr>
              <a:t> </a:t>
            </a:r>
            <a:r>
              <a:rPr sz="1439" spc="-79" dirty="0">
                <a:latin typeface="Trebuchet MS"/>
                <a:cs typeface="Trebuchet MS"/>
              </a:rPr>
              <a:t>étapes</a:t>
            </a:r>
            <a:r>
              <a:rPr sz="1439" spc="-37" dirty="0">
                <a:latin typeface="Trebuchet MS"/>
                <a:cs typeface="Trebuchet MS"/>
              </a:rPr>
              <a:t> </a:t>
            </a:r>
            <a:r>
              <a:rPr sz="1439" spc="-70" dirty="0">
                <a:latin typeface="Trebuchet MS"/>
                <a:cs typeface="Trebuchet MS"/>
              </a:rPr>
              <a:t>(pas</a:t>
            </a:r>
            <a:r>
              <a:rPr sz="1439" spc="-42" dirty="0">
                <a:latin typeface="Trebuchet MS"/>
                <a:cs typeface="Trebuchet MS"/>
              </a:rPr>
              <a:t> </a:t>
            </a:r>
            <a:r>
              <a:rPr sz="1439" spc="-70" dirty="0">
                <a:latin typeface="Trebuchet MS"/>
                <a:cs typeface="Trebuchet MS"/>
              </a:rPr>
              <a:t>les</a:t>
            </a:r>
            <a:r>
              <a:rPr sz="1439" spc="-37" dirty="0">
                <a:latin typeface="Trebuchet MS"/>
                <a:cs typeface="Trebuchet MS"/>
              </a:rPr>
              <a:t> </a:t>
            </a:r>
            <a:r>
              <a:rPr sz="1439" spc="-74" dirty="0">
                <a:latin typeface="Trebuchet MS"/>
                <a:cs typeface="Trebuchet MS"/>
              </a:rPr>
              <a:t>ajouts</a:t>
            </a:r>
            <a:r>
              <a:rPr sz="1439" spc="-42" dirty="0">
                <a:latin typeface="Trebuchet MS"/>
                <a:cs typeface="Trebuchet MS"/>
              </a:rPr>
              <a:t> </a:t>
            </a:r>
            <a:r>
              <a:rPr sz="1439" spc="-88" dirty="0">
                <a:latin typeface="Trebuchet MS"/>
                <a:cs typeface="Trebuchet MS"/>
              </a:rPr>
              <a:t>et</a:t>
            </a:r>
            <a:r>
              <a:rPr sz="1439" spc="-19" dirty="0">
                <a:latin typeface="Trebuchet MS"/>
                <a:cs typeface="Trebuchet MS"/>
              </a:rPr>
              <a:t> </a:t>
            </a:r>
            <a:r>
              <a:rPr sz="1439" spc="-70" dirty="0">
                <a:latin typeface="Trebuchet MS"/>
                <a:cs typeface="Trebuchet MS"/>
              </a:rPr>
              <a:t>les</a:t>
            </a:r>
            <a:r>
              <a:rPr sz="1439" spc="-23" dirty="0">
                <a:latin typeface="Trebuchet MS"/>
                <a:cs typeface="Trebuchet MS"/>
              </a:rPr>
              <a:t> </a:t>
            </a:r>
            <a:r>
              <a:rPr sz="1439" spc="-42" dirty="0">
                <a:latin typeface="Trebuchet MS"/>
                <a:cs typeface="Trebuchet MS"/>
              </a:rPr>
              <a:t>suppressions</a:t>
            </a:r>
            <a:r>
              <a:rPr sz="1439" spc="-56" dirty="0">
                <a:latin typeface="Trebuchet MS"/>
                <a:cs typeface="Trebuchet MS"/>
              </a:rPr>
              <a:t> </a:t>
            </a:r>
            <a:r>
              <a:rPr sz="1439" spc="-60" dirty="0">
                <a:latin typeface="Trebuchet MS"/>
                <a:cs typeface="Trebuchet MS"/>
              </a:rPr>
              <a:t>des</a:t>
            </a:r>
            <a:r>
              <a:rPr sz="1439" spc="-23" dirty="0">
                <a:latin typeface="Trebuchet MS"/>
                <a:cs typeface="Trebuchet MS"/>
              </a:rPr>
              <a:t> </a:t>
            </a:r>
            <a:r>
              <a:rPr sz="1439" spc="-70" dirty="0">
                <a:latin typeface="Trebuchet MS"/>
                <a:cs typeface="Trebuchet MS"/>
              </a:rPr>
              <a:t>fichiers)</a:t>
            </a:r>
            <a:endParaRPr sz="1439">
              <a:latin typeface="Trebuchet MS"/>
              <a:cs typeface="Trebuchet MS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9206446" y="6067142"/>
            <a:ext cx="157963" cy="1154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788">
              <a:lnSpc>
                <a:spcPts val="914"/>
              </a:lnSpc>
            </a:pPr>
            <a:r>
              <a:rPr sz="835" spc="9" dirty="0">
                <a:solidFill>
                  <a:srgbClr val="FFFFFF"/>
                </a:solidFill>
                <a:latin typeface="Calibri"/>
                <a:cs typeface="Calibri"/>
              </a:rPr>
              <a:t>27</a:t>
            </a:r>
            <a:endParaRPr sz="835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23797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424647" y="814397"/>
            <a:ext cx="3891902" cy="462494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2924" spc="-195" dirty="0">
                <a:latin typeface="Calibri"/>
                <a:cs typeface="Calibri"/>
              </a:rPr>
              <a:t>A</a:t>
            </a:r>
            <a:r>
              <a:rPr sz="2924" spc="-139" dirty="0">
                <a:latin typeface="Calibri"/>
                <a:cs typeface="Calibri"/>
              </a:rPr>
              <a:t>f</a:t>
            </a:r>
            <a:r>
              <a:rPr sz="2924" spc="-106" dirty="0">
                <a:latin typeface="Calibri"/>
                <a:cs typeface="Calibri"/>
              </a:rPr>
              <a:t>f</a:t>
            </a:r>
            <a:r>
              <a:rPr sz="2924" spc="-139" dirty="0">
                <a:latin typeface="Calibri"/>
                <a:cs typeface="Calibri"/>
              </a:rPr>
              <a:t>i</a:t>
            </a:r>
            <a:r>
              <a:rPr sz="2924" spc="-28" dirty="0">
                <a:latin typeface="Calibri"/>
                <a:cs typeface="Calibri"/>
              </a:rPr>
              <a:t>c</a:t>
            </a:r>
            <a:r>
              <a:rPr sz="2924" spc="-111" dirty="0">
                <a:latin typeface="Calibri"/>
                <a:cs typeface="Calibri"/>
              </a:rPr>
              <a:t>h</a:t>
            </a:r>
            <a:r>
              <a:rPr sz="2924" spc="-102" dirty="0">
                <a:latin typeface="Calibri"/>
                <a:cs typeface="Calibri"/>
              </a:rPr>
              <a:t>e</a:t>
            </a:r>
            <a:r>
              <a:rPr sz="2924" spc="-32" dirty="0">
                <a:latin typeface="Calibri"/>
                <a:cs typeface="Calibri"/>
              </a:rPr>
              <a:t>r</a:t>
            </a:r>
            <a:r>
              <a:rPr sz="2924" spc="-149" dirty="0">
                <a:latin typeface="Calibri"/>
                <a:cs typeface="Calibri"/>
              </a:rPr>
              <a:t> </a:t>
            </a:r>
            <a:r>
              <a:rPr sz="2924" spc="-106" dirty="0">
                <a:latin typeface="Calibri"/>
                <a:cs typeface="Calibri"/>
              </a:rPr>
              <a:t>l</a:t>
            </a:r>
            <a:r>
              <a:rPr sz="2924" spc="-65" dirty="0">
                <a:latin typeface="Calibri"/>
                <a:cs typeface="Calibri"/>
              </a:rPr>
              <a:t>a</a:t>
            </a:r>
            <a:r>
              <a:rPr sz="2924" spc="-139" dirty="0">
                <a:latin typeface="Calibri"/>
                <a:cs typeface="Calibri"/>
              </a:rPr>
              <a:t> l</a:t>
            </a:r>
            <a:r>
              <a:rPr sz="2924" spc="-106" dirty="0">
                <a:latin typeface="Calibri"/>
                <a:cs typeface="Calibri"/>
              </a:rPr>
              <a:t>i</a:t>
            </a:r>
            <a:r>
              <a:rPr sz="2924" spc="-149" dirty="0">
                <a:latin typeface="Calibri"/>
                <a:cs typeface="Calibri"/>
              </a:rPr>
              <a:t>s</a:t>
            </a:r>
            <a:r>
              <a:rPr sz="2924" spc="-139" dirty="0">
                <a:latin typeface="Calibri"/>
                <a:cs typeface="Calibri"/>
              </a:rPr>
              <a:t>t</a:t>
            </a:r>
            <a:r>
              <a:rPr sz="2924" spc="-28" dirty="0">
                <a:latin typeface="Calibri"/>
                <a:cs typeface="Calibri"/>
              </a:rPr>
              <a:t>e</a:t>
            </a:r>
            <a:r>
              <a:rPr sz="2924" spc="-149" dirty="0">
                <a:latin typeface="Calibri"/>
                <a:cs typeface="Calibri"/>
              </a:rPr>
              <a:t> </a:t>
            </a:r>
            <a:r>
              <a:rPr sz="2924" spc="-111" dirty="0">
                <a:latin typeface="Calibri"/>
                <a:cs typeface="Calibri"/>
              </a:rPr>
              <a:t>d</a:t>
            </a:r>
            <a:r>
              <a:rPr sz="2924" spc="-28" dirty="0">
                <a:latin typeface="Calibri"/>
                <a:cs typeface="Calibri"/>
              </a:rPr>
              <a:t>e</a:t>
            </a:r>
            <a:r>
              <a:rPr sz="2924" spc="-121" dirty="0">
                <a:latin typeface="Calibri"/>
                <a:cs typeface="Calibri"/>
              </a:rPr>
              <a:t> </a:t>
            </a:r>
            <a:r>
              <a:rPr sz="2924" spc="-56" dirty="0">
                <a:latin typeface="Calibri"/>
                <a:cs typeface="Calibri"/>
              </a:rPr>
              <a:t>C</a:t>
            </a:r>
            <a:r>
              <a:rPr sz="2924" spc="-111" dirty="0">
                <a:latin typeface="Calibri"/>
                <a:cs typeface="Calibri"/>
              </a:rPr>
              <a:t>o</a:t>
            </a:r>
            <a:r>
              <a:rPr sz="2924" spc="-130" dirty="0">
                <a:latin typeface="Calibri"/>
                <a:cs typeface="Calibri"/>
              </a:rPr>
              <a:t>m</a:t>
            </a:r>
            <a:r>
              <a:rPr sz="2924" spc="-158" dirty="0">
                <a:latin typeface="Calibri"/>
                <a:cs typeface="Calibri"/>
              </a:rPr>
              <a:t>m</a:t>
            </a:r>
            <a:r>
              <a:rPr sz="2924" spc="-139" dirty="0">
                <a:latin typeface="Calibri"/>
                <a:cs typeface="Calibri"/>
              </a:rPr>
              <a:t>i</a:t>
            </a:r>
            <a:r>
              <a:rPr sz="2924" spc="-106" dirty="0">
                <a:latin typeface="Calibri"/>
                <a:cs typeface="Calibri"/>
              </a:rPr>
              <a:t>t</a:t>
            </a:r>
            <a:r>
              <a:rPr sz="2924" spc="-37" dirty="0">
                <a:latin typeface="Calibri"/>
                <a:cs typeface="Calibri"/>
              </a:rPr>
              <a:t>s</a:t>
            </a:r>
            <a:endParaRPr sz="2924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05060" y="1569730"/>
            <a:ext cx="1940941" cy="236946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362485" indent="-351287">
              <a:spcBef>
                <a:spcPts val="121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439" spc="46" dirty="0">
                <a:solidFill>
                  <a:srgbClr val="3F3F3F"/>
                </a:solidFill>
                <a:latin typeface="Trebuchet MS"/>
                <a:cs typeface="Trebuchet MS"/>
              </a:rPr>
              <a:t>V</a:t>
            </a:r>
            <a:r>
              <a:rPr sz="1439" spc="-97" dirty="0">
                <a:solidFill>
                  <a:srgbClr val="3F3F3F"/>
                </a:solidFill>
                <a:latin typeface="Trebuchet MS"/>
                <a:cs typeface="Trebuchet MS"/>
              </a:rPr>
              <a:t>é</a:t>
            </a:r>
            <a:r>
              <a:rPr sz="1439" spc="23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439" spc="-88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439" spc="-167" dirty="0">
                <a:solidFill>
                  <a:srgbClr val="3F3F3F"/>
                </a:solidFill>
                <a:latin typeface="Trebuchet MS"/>
                <a:cs typeface="Trebuchet MS"/>
              </a:rPr>
              <a:t>f</a:t>
            </a:r>
            <a:r>
              <a:rPr sz="1439" spc="-88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439" spc="32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439" spc="-51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439" spc="-19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439" spc="-60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102" dirty="0">
                <a:solidFill>
                  <a:srgbClr val="3F3F3F"/>
                </a:solidFill>
                <a:latin typeface="Trebuchet MS"/>
                <a:cs typeface="Trebuchet MS"/>
              </a:rPr>
              <a:t>l</a:t>
            </a:r>
            <a:r>
              <a:rPr sz="1439" spc="-209" dirty="0">
                <a:solidFill>
                  <a:srgbClr val="3F3F3F"/>
                </a:solidFill>
                <a:latin typeface="Trebuchet MS"/>
                <a:cs typeface="Trebuchet MS"/>
              </a:rPr>
              <a:t>’</a:t>
            </a:r>
            <a:r>
              <a:rPr sz="1439" spc="-51" dirty="0">
                <a:solidFill>
                  <a:srgbClr val="3F3F3F"/>
                </a:solidFill>
                <a:latin typeface="Trebuchet MS"/>
                <a:cs typeface="Trebuchet MS"/>
              </a:rPr>
              <a:t>h</a:t>
            </a:r>
            <a:r>
              <a:rPr sz="1439" spc="-88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439" spc="-14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439" spc="-88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439" spc="46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439" spc="9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439" spc="-88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439" spc="-70" dirty="0">
                <a:solidFill>
                  <a:srgbClr val="3F3F3F"/>
                </a:solidFill>
                <a:latin typeface="Trebuchet MS"/>
                <a:cs typeface="Trebuchet MS"/>
              </a:rPr>
              <a:t>q</a:t>
            </a:r>
            <a:r>
              <a:rPr sz="1439" spc="-51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sz="1439" spc="-84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endParaRPr sz="1439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05060" y="2204854"/>
            <a:ext cx="2557469" cy="236946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362485" indent="-351287">
              <a:spcBef>
                <a:spcPts val="121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439" spc="-102" dirty="0">
                <a:solidFill>
                  <a:srgbClr val="3F3F3F"/>
                </a:solidFill>
                <a:latin typeface="Trebuchet MS"/>
                <a:cs typeface="Trebuchet MS"/>
              </a:rPr>
              <a:t>P</a:t>
            </a:r>
            <a:r>
              <a:rPr sz="1439" spc="46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439" spc="-51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sz="1439" spc="19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439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51" dirty="0">
                <a:solidFill>
                  <a:srgbClr val="3F3F3F"/>
                </a:solidFill>
                <a:latin typeface="Trebuchet MS"/>
                <a:cs typeface="Trebuchet MS"/>
              </a:rPr>
              <a:t>un</a:t>
            </a:r>
            <a:r>
              <a:rPr sz="1439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144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439" spc="-167" dirty="0">
                <a:solidFill>
                  <a:srgbClr val="3F3F3F"/>
                </a:solidFill>
                <a:latin typeface="Trebuchet MS"/>
                <a:cs typeface="Trebuchet MS"/>
              </a:rPr>
              <a:t>ff</a:t>
            </a:r>
            <a:r>
              <a:rPr sz="1439" spc="-88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439" spc="-70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439" spc="-51" dirty="0">
                <a:solidFill>
                  <a:srgbClr val="3F3F3F"/>
                </a:solidFill>
                <a:latin typeface="Trebuchet MS"/>
                <a:cs typeface="Trebuchet MS"/>
              </a:rPr>
              <a:t>h</a:t>
            </a:r>
            <a:r>
              <a:rPr sz="1439" spc="-125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439" spc="-111" dirty="0">
                <a:solidFill>
                  <a:srgbClr val="3F3F3F"/>
                </a:solidFill>
                <a:latin typeface="Trebuchet MS"/>
                <a:cs typeface="Trebuchet MS"/>
              </a:rPr>
              <a:t>g</a:t>
            </a:r>
            <a:r>
              <a:rPr sz="1439" spc="-84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439" spc="-51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56" dirty="0">
                <a:solidFill>
                  <a:srgbClr val="3F3F3F"/>
                </a:solidFill>
                <a:latin typeface="Trebuchet MS"/>
                <a:cs typeface="Trebuchet MS"/>
              </a:rPr>
              <a:t>m</a:t>
            </a:r>
            <a:r>
              <a:rPr sz="1439" spc="32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439" spc="-51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439" spc="32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439" spc="-46" dirty="0">
                <a:solidFill>
                  <a:srgbClr val="3F3F3F"/>
                </a:solidFill>
                <a:latin typeface="Trebuchet MS"/>
                <a:cs typeface="Trebuchet MS"/>
              </a:rPr>
              <a:t>-</a:t>
            </a:r>
            <a:r>
              <a:rPr sz="1439" spc="-102" dirty="0">
                <a:solidFill>
                  <a:srgbClr val="3F3F3F"/>
                </a:solidFill>
                <a:latin typeface="Trebuchet MS"/>
                <a:cs typeface="Trebuchet MS"/>
              </a:rPr>
              <a:t>l</a:t>
            </a:r>
            <a:r>
              <a:rPr sz="1439" spc="-88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439" spc="-111" dirty="0">
                <a:solidFill>
                  <a:srgbClr val="3F3F3F"/>
                </a:solidFill>
                <a:latin typeface="Trebuchet MS"/>
                <a:cs typeface="Trebuchet MS"/>
              </a:rPr>
              <a:t>g</a:t>
            </a:r>
            <a:r>
              <a:rPr sz="1439" spc="-51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439" spc="-84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endParaRPr sz="1439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05060" y="2906535"/>
            <a:ext cx="5010022" cy="236946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362485" indent="-351287">
              <a:spcBef>
                <a:spcPts val="121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439" spc="-23" dirty="0">
                <a:solidFill>
                  <a:srgbClr val="3F3F3F"/>
                </a:solidFill>
                <a:latin typeface="Trebuchet MS"/>
                <a:cs typeface="Trebuchet MS"/>
              </a:rPr>
              <a:t>Pour</a:t>
            </a:r>
            <a:r>
              <a:rPr sz="1439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51" dirty="0">
                <a:solidFill>
                  <a:srgbClr val="3F3F3F"/>
                </a:solidFill>
                <a:latin typeface="Trebuchet MS"/>
                <a:cs typeface="Trebuchet MS"/>
              </a:rPr>
              <a:t>un</a:t>
            </a:r>
            <a:r>
              <a:rPr sz="1439" spc="-3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111" dirty="0">
                <a:solidFill>
                  <a:srgbClr val="3F3F3F"/>
                </a:solidFill>
                <a:latin typeface="Trebuchet MS"/>
                <a:cs typeface="Trebuchet MS"/>
              </a:rPr>
              <a:t>affichage</a:t>
            </a:r>
            <a:r>
              <a:rPr sz="1439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51" dirty="0">
                <a:solidFill>
                  <a:srgbClr val="3F3F3F"/>
                </a:solidFill>
                <a:latin typeface="Trebuchet MS"/>
                <a:cs typeface="Trebuchet MS"/>
              </a:rPr>
              <a:t>mono-ligne </a:t>
            </a:r>
            <a:r>
              <a:rPr sz="1439" spc="-79" dirty="0">
                <a:solidFill>
                  <a:srgbClr val="3F3F3F"/>
                </a:solidFill>
                <a:latin typeface="Trebuchet MS"/>
                <a:cs typeface="Trebuchet MS"/>
              </a:rPr>
              <a:t>mais</a:t>
            </a:r>
            <a:r>
              <a:rPr sz="1439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111" dirty="0">
                <a:solidFill>
                  <a:srgbClr val="3F3F3F"/>
                </a:solidFill>
                <a:latin typeface="Trebuchet MS"/>
                <a:cs typeface="Trebuchet MS"/>
              </a:rPr>
              <a:t>avec</a:t>
            </a:r>
            <a:r>
              <a:rPr sz="1439" spc="-3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51" dirty="0">
                <a:solidFill>
                  <a:srgbClr val="3F3F3F"/>
                </a:solidFill>
                <a:latin typeface="Trebuchet MS"/>
                <a:cs typeface="Trebuchet MS"/>
              </a:rPr>
              <a:t>un</a:t>
            </a:r>
            <a:r>
              <a:rPr sz="1439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93" dirty="0">
                <a:solidFill>
                  <a:srgbClr val="3F3F3F"/>
                </a:solidFill>
                <a:latin typeface="Trebuchet MS"/>
                <a:cs typeface="Trebuchet MS"/>
              </a:rPr>
              <a:t>identifiant</a:t>
            </a:r>
            <a:r>
              <a:rPr sz="1439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65" dirty="0">
                <a:solidFill>
                  <a:srgbClr val="3F3F3F"/>
                </a:solidFill>
                <a:latin typeface="Trebuchet MS"/>
                <a:cs typeface="Trebuchet MS"/>
              </a:rPr>
              <a:t>complet</a:t>
            </a:r>
            <a:endParaRPr sz="1439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05060" y="3643502"/>
            <a:ext cx="4259698" cy="236946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362485" indent="-351287">
              <a:spcBef>
                <a:spcPts val="121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439" spc="-23" dirty="0">
                <a:solidFill>
                  <a:srgbClr val="3F3F3F"/>
                </a:solidFill>
                <a:latin typeface="Trebuchet MS"/>
                <a:cs typeface="Trebuchet MS"/>
              </a:rPr>
              <a:t>Pour</a:t>
            </a:r>
            <a:r>
              <a:rPr sz="1439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93" dirty="0">
                <a:solidFill>
                  <a:srgbClr val="3F3F3F"/>
                </a:solidFill>
                <a:latin typeface="Trebuchet MS"/>
                <a:cs typeface="Trebuchet MS"/>
              </a:rPr>
              <a:t>afficher</a:t>
            </a:r>
            <a:r>
              <a:rPr sz="1439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70" dirty="0">
                <a:solidFill>
                  <a:srgbClr val="3F3F3F"/>
                </a:solidFill>
                <a:latin typeface="Trebuchet MS"/>
                <a:cs typeface="Trebuchet MS"/>
              </a:rPr>
              <a:t>seulement</a:t>
            </a:r>
            <a:r>
              <a:rPr sz="1439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74" dirty="0">
                <a:solidFill>
                  <a:srgbClr val="3F3F3F"/>
                </a:solidFill>
                <a:latin typeface="Trebuchet MS"/>
                <a:cs typeface="Trebuchet MS"/>
              </a:rPr>
              <a:t>les</a:t>
            </a:r>
            <a:r>
              <a:rPr sz="1439" spc="-3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46" dirty="0">
                <a:solidFill>
                  <a:srgbClr val="3F3F3F"/>
                </a:solidFill>
                <a:latin typeface="Trebuchet MS"/>
                <a:cs typeface="Trebuchet MS"/>
              </a:rPr>
              <a:t>deux</a:t>
            </a:r>
            <a:r>
              <a:rPr sz="1439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46" dirty="0">
                <a:solidFill>
                  <a:srgbClr val="3F3F3F"/>
                </a:solidFill>
                <a:latin typeface="Trebuchet MS"/>
                <a:cs typeface="Trebuchet MS"/>
              </a:rPr>
              <a:t>derniers </a:t>
            </a:r>
            <a:r>
              <a:rPr sz="1439" spc="-14" dirty="0">
                <a:solidFill>
                  <a:srgbClr val="3F3F3F"/>
                </a:solidFill>
                <a:latin typeface="Trebuchet MS"/>
                <a:cs typeface="Trebuchet MS"/>
              </a:rPr>
              <a:t>Commits</a:t>
            </a:r>
            <a:endParaRPr sz="1439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05060" y="4379100"/>
            <a:ext cx="4161265" cy="236946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362485" indent="-351287">
              <a:spcBef>
                <a:spcPts val="121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439" spc="-23" dirty="0">
                <a:solidFill>
                  <a:srgbClr val="3F3F3F"/>
                </a:solidFill>
                <a:latin typeface="Trebuchet MS"/>
                <a:cs typeface="Trebuchet MS"/>
              </a:rPr>
              <a:t>Pour</a:t>
            </a:r>
            <a:r>
              <a:rPr sz="1439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93" dirty="0">
                <a:solidFill>
                  <a:srgbClr val="3F3F3F"/>
                </a:solidFill>
                <a:latin typeface="Trebuchet MS"/>
                <a:cs typeface="Trebuchet MS"/>
              </a:rPr>
              <a:t>afficher</a:t>
            </a:r>
            <a:r>
              <a:rPr sz="1439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74" dirty="0">
                <a:solidFill>
                  <a:srgbClr val="3F3F3F"/>
                </a:solidFill>
                <a:latin typeface="Trebuchet MS"/>
                <a:cs typeface="Trebuchet MS"/>
              </a:rPr>
              <a:t>les</a:t>
            </a:r>
            <a:r>
              <a:rPr sz="1439" spc="-3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14" dirty="0">
                <a:solidFill>
                  <a:srgbClr val="3F3F3F"/>
                </a:solidFill>
                <a:latin typeface="Trebuchet MS"/>
                <a:cs typeface="Trebuchet MS"/>
              </a:rPr>
              <a:t>Commits</a:t>
            </a:r>
            <a:r>
              <a:rPr sz="1439" spc="-60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14" dirty="0">
                <a:solidFill>
                  <a:srgbClr val="3F3F3F"/>
                </a:solidFill>
                <a:latin typeface="Trebuchet MS"/>
                <a:cs typeface="Trebuchet MS"/>
              </a:rPr>
              <a:t>sous</a:t>
            </a:r>
            <a:r>
              <a:rPr sz="1439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56" dirty="0">
                <a:solidFill>
                  <a:srgbClr val="3F3F3F"/>
                </a:solidFill>
                <a:latin typeface="Trebuchet MS"/>
                <a:cs typeface="Trebuchet MS"/>
              </a:rPr>
              <a:t>forme</a:t>
            </a:r>
            <a:r>
              <a:rPr sz="1439" spc="-51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93" dirty="0">
                <a:solidFill>
                  <a:srgbClr val="3F3F3F"/>
                </a:solidFill>
                <a:latin typeface="Trebuchet MS"/>
                <a:cs typeface="Trebuchet MS"/>
              </a:rPr>
              <a:t>d’un</a:t>
            </a:r>
            <a:r>
              <a:rPr sz="1439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74" dirty="0">
                <a:solidFill>
                  <a:srgbClr val="3F3F3F"/>
                </a:solidFill>
                <a:latin typeface="Trebuchet MS"/>
                <a:cs typeface="Trebuchet MS"/>
              </a:rPr>
              <a:t>graphe</a:t>
            </a:r>
            <a:endParaRPr sz="1439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05060" y="5114700"/>
            <a:ext cx="4779561" cy="236946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362485" indent="-351287">
              <a:spcBef>
                <a:spcPts val="121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439" spc="246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439" spc="-51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439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70" dirty="0">
                <a:solidFill>
                  <a:srgbClr val="3F3F3F"/>
                </a:solidFill>
                <a:latin typeface="Trebuchet MS"/>
                <a:cs typeface="Trebuchet MS"/>
              </a:rPr>
              <a:t>p</a:t>
            </a:r>
            <a:r>
              <a:rPr sz="1439" spc="-84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439" spc="-51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sz="1439" spc="-84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439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70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439" spc="32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439" spc="-51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439" spc="-14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439" spc="-51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sz="1439" spc="-102" dirty="0">
                <a:solidFill>
                  <a:srgbClr val="3F3F3F"/>
                </a:solidFill>
                <a:latin typeface="Trebuchet MS"/>
                <a:cs typeface="Trebuchet MS"/>
              </a:rPr>
              <a:t>l</a:t>
            </a:r>
            <a:r>
              <a:rPr sz="1439" spc="-88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439" spc="-84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439" spc="19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439" spc="-60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102" dirty="0">
                <a:solidFill>
                  <a:srgbClr val="3F3F3F"/>
                </a:solidFill>
                <a:latin typeface="Trebuchet MS"/>
                <a:cs typeface="Trebuchet MS"/>
              </a:rPr>
              <a:t>l</a:t>
            </a:r>
            <a:r>
              <a:rPr sz="1439" spc="-84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439" spc="-19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439" spc="-3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88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439" spc="-51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439" spc="-186" dirty="0">
                <a:solidFill>
                  <a:srgbClr val="3F3F3F"/>
                </a:solidFill>
                <a:latin typeface="Trebuchet MS"/>
                <a:cs typeface="Trebuchet MS"/>
              </a:rPr>
              <a:t>f</a:t>
            </a:r>
            <a:r>
              <a:rPr sz="1439" spc="32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439" spc="23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439" spc="-70" dirty="0">
                <a:solidFill>
                  <a:srgbClr val="3F3F3F"/>
                </a:solidFill>
                <a:latin typeface="Trebuchet MS"/>
                <a:cs typeface="Trebuchet MS"/>
              </a:rPr>
              <a:t>m</a:t>
            </a:r>
            <a:r>
              <a:rPr sz="1439" spc="-144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439" spc="-74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439" spc="-88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439" spc="32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439" spc="-51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439" spc="-19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439" spc="-74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14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439" spc="-51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sz="1439" spc="19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439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51" dirty="0">
                <a:solidFill>
                  <a:srgbClr val="3F3F3F"/>
                </a:solidFill>
                <a:latin typeface="Trebuchet MS"/>
                <a:cs typeface="Trebuchet MS"/>
              </a:rPr>
              <a:t>un</a:t>
            </a:r>
            <a:r>
              <a:rPr sz="1439" spc="-23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84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439" spc="46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439" spc="-70" dirty="0">
                <a:solidFill>
                  <a:srgbClr val="3F3F3F"/>
                </a:solidFill>
                <a:latin typeface="Trebuchet MS"/>
                <a:cs typeface="Trebuchet MS"/>
              </a:rPr>
              <a:t>mm</a:t>
            </a:r>
            <a:r>
              <a:rPr sz="1439" spc="-88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439" spc="-84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439" spc="-5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14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439" spc="-70" dirty="0">
                <a:solidFill>
                  <a:srgbClr val="3F3F3F"/>
                </a:solidFill>
                <a:latin typeface="Trebuchet MS"/>
                <a:cs typeface="Trebuchet MS"/>
              </a:rPr>
              <a:t>p</a:t>
            </a:r>
            <a:r>
              <a:rPr sz="1439" spc="-84" dirty="0">
                <a:solidFill>
                  <a:srgbClr val="3F3F3F"/>
                </a:solidFill>
                <a:latin typeface="Trebuchet MS"/>
                <a:cs typeface="Trebuchet MS"/>
              </a:rPr>
              <a:t>é</a:t>
            </a:r>
            <a:r>
              <a:rPr sz="1439" spc="-70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439" spc="-88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439" spc="-167" dirty="0">
                <a:solidFill>
                  <a:srgbClr val="3F3F3F"/>
                </a:solidFill>
                <a:latin typeface="Trebuchet MS"/>
                <a:cs typeface="Trebuchet MS"/>
              </a:rPr>
              <a:t>f</a:t>
            </a:r>
            <a:r>
              <a:rPr sz="1439" spc="-88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439" spc="-84" dirty="0">
                <a:solidFill>
                  <a:srgbClr val="3F3F3F"/>
                </a:solidFill>
                <a:latin typeface="Trebuchet MS"/>
                <a:cs typeface="Trebuchet MS"/>
              </a:rPr>
              <a:t>é</a:t>
            </a:r>
            <a:endParaRPr sz="1439">
              <a:latin typeface="Trebuchet MS"/>
              <a:cs typeface="Trebuchet M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222865" y="1374985"/>
            <a:ext cx="8076156" cy="11788"/>
          </a:xfrm>
          <a:custGeom>
            <a:avLst/>
            <a:gdLst/>
            <a:ahLst/>
            <a:cxnLst/>
            <a:rect l="l" t="t" r="r" b="b"/>
            <a:pathLst>
              <a:path w="8700770" h="12700">
                <a:moveTo>
                  <a:pt x="8700516" y="12191"/>
                </a:moveTo>
                <a:lnTo>
                  <a:pt x="0" y="12191"/>
                </a:lnTo>
                <a:lnTo>
                  <a:pt x="0" y="0"/>
                </a:lnTo>
                <a:lnTo>
                  <a:pt x="8700516" y="0"/>
                </a:lnTo>
                <a:lnTo>
                  <a:pt x="8700516" y="12191"/>
                </a:lnTo>
                <a:close/>
              </a:path>
            </a:pathLst>
          </a:custGeom>
          <a:solidFill>
            <a:srgbClr val="ACACA8">
              <a:alpha val="62890"/>
            </a:srgbClr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grpSp>
        <p:nvGrpSpPr>
          <p:cNvPr id="14" name="object 14"/>
          <p:cNvGrpSpPr/>
          <p:nvPr/>
        </p:nvGrpSpPr>
        <p:grpSpPr>
          <a:xfrm>
            <a:off x="1569441" y="1838972"/>
            <a:ext cx="3163387" cy="381941"/>
            <a:chOff x="1394459" y="1981200"/>
            <a:chExt cx="3408045" cy="411480"/>
          </a:xfrm>
        </p:grpSpPr>
        <p:sp>
          <p:nvSpPr>
            <p:cNvPr id="15" name="object 15"/>
            <p:cNvSpPr/>
            <p:nvPr/>
          </p:nvSpPr>
          <p:spPr>
            <a:xfrm>
              <a:off x="1402079" y="1988820"/>
              <a:ext cx="3392804" cy="398145"/>
            </a:xfrm>
            <a:custGeom>
              <a:avLst/>
              <a:gdLst/>
              <a:ahLst/>
              <a:cxnLst/>
              <a:rect l="l" t="t" r="r" b="b"/>
              <a:pathLst>
                <a:path w="3392804" h="398144">
                  <a:moveTo>
                    <a:pt x="3392423" y="397763"/>
                  </a:moveTo>
                  <a:lnTo>
                    <a:pt x="0" y="397763"/>
                  </a:lnTo>
                  <a:lnTo>
                    <a:pt x="0" y="0"/>
                  </a:lnTo>
                  <a:lnTo>
                    <a:pt x="3392423" y="0"/>
                  </a:lnTo>
                  <a:lnTo>
                    <a:pt x="3392423" y="39776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16" name="object 16"/>
            <p:cNvSpPr/>
            <p:nvPr/>
          </p:nvSpPr>
          <p:spPr>
            <a:xfrm>
              <a:off x="1394459" y="1981200"/>
              <a:ext cx="3408045" cy="411480"/>
            </a:xfrm>
            <a:custGeom>
              <a:avLst/>
              <a:gdLst/>
              <a:ahLst/>
              <a:cxnLst/>
              <a:rect l="l" t="t" r="r" b="b"/>
              <a:pathLst>
                <a:path w="3408045" h="411480">
                  <a:moveTo>
                    <a:pt x="3404616" y="411480"/>
                  </a:moveTo>
                  <a:lnTo>
                    <a:pt x="3048" y="411480"/>
                  </a:lnTo>
                  <a:lnTo>
                    <a:pt x="0" y="408432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3404616" y="0"/>
                  </a:lnTo>
                  <a:lnTo>
                    <a:pt x="3407664" y="3048"/>
                  </a:lnTo>
                  <a:lnTo>
                    <a:pt x="3407664" y="7620"/>
                  </a:lnTo>
                  <a:lnTo>
                    <a:pt x="15240" y="7620"/>
                  </a:lnTo>
                  <a:lnTo>
                    <a:pt x="7620" y="13716"/>
                  </a:lnTo>
                  <a:lnTo>
                    <a:pt x="15240" y="13716"/>
                  </a:lnTo>
                  <a:lnTo>
                    <a:pt x="15240" y="397764"/>
                  </a:lnTo>
                  <a:lnTo>
                    <a:pt x="7620" y="397764"/>
                  </a:lnTo>
                  <a:lnTo>
                    <a:pt x="15240" y="405383"/>
                  </a:lnTo>
                  <a:lnTo>
                    <a:pt x="3407664" y="405383"/>
                  </a:lnTo>
                  <a:lnTo>
                    <a:pt x="3407664" y="408432"/>
                  </a:lnTo>
                  <a:lnTo>
                    <a:pt x="3404616" y="411480"/>
                  </a:lnTo>
                  <a:close/>
                </a:path>
                <a:path w="3408045" h="411480">
                  <a:moveTo>
                    <a:pt x="15240" y="13716"/>
                  </a:moveTo>
                  <a:lnTo>
                    <a:pt x="7620" y="13716"/>
                  </a:lnTo>
                  <a:lnTo>
                    <a:pt x="15240" y="7620"/>
                  </a:lnTo>
                  <a:lnTo>
                    <a:pt x="15240" y="13716"/>
                  </a:lnTo>
                  <a:close/>
                </a:path>
                <a:path w="3408045" h="411480">
                  <a:moveTo>
                    <a:pt x="3393948" y="13716"/>
                  </a:moveTo>
                  <a:lnTo>
                    <a:pt x="15240" y="13716"/>
                  </a:lnTo>
                  <a:lnTo>
                    <a:pt x="15240" y="7620"/>
                  </a:lnTo>
                  <a:lnTo>
                    <a:pt x="3393948" y="7620"/>
                  </a:lnTo>
                  <a:lnTo>
                    <a:pt x="3393948" y="13716"/>
                  </a:lnTo>
                  <a:close/>
                </a:path>
                <a:path w="3408045" h="411480">
                  <a:moveTo>
                    <a:pt x="3393948" y="405383"/>
                  </a:moveTo>
                  <a:lnTo>
                    <a:pt x="3393948" y="7620"/>
                  </a:lnTo>
                  <a:lnTo>
                    <a:pt x="3400044" y="13716"/>
                  </a:lnTo>
                  <a:lnTo>
                    <a:pt x="3407664" y="13716"/>
                  </a:lnTo>
                  <a:lnTo>
                    <a:pt x="3407664" y="397764"/>
                  </a:lnTo>
                  <a:lnTo>
                    <a:pt x="3400044" y="397764"/>
                  </a:lnTo>
                  <a:lnTo>
                    <a:pt x="3393948" y="405383"/>
                  </a:lnTo>
                  <a:close/>
                </a:path>
                <a:path w="3408045" h="411480">
                  <a:moveTo>
                    <a:pt x="3407664" y="13716"/>
                  </a:moveTo>
                  <a:lnTo>
                    <a:pt x="3400044" y="13716"/>
                  </a:lnTo>
                  <a:lnTo>
                    <a:pt x="3393948" y="7620"/>
                  </a:lnTo>
                  <a:lnTo>
                    <a:pt x="3407664" y="7620"/>
                  </a:lnTo>
                  <a:lnTo>
                    <a:pt x="3407664" y="13716"/>
                  </a:lnTo>
                  <a:close/>
                </a:path>
                <a:path w="3408045" h="411480">
                  <a:moveTo>
                    <a:pt x="15240" y="405383"/>
                  </a:moveTo>
                  <a:lnTo>
                    <a:pt x="7620" y="397764"/>
                  </a:lnTo>
                  <a:lnTo>
                    <a:pt x="15240" y="397764"/>
                  </a:lnTo>
                  <a:lnTo>
                    <a:pt x="15240" y="405383"/>
                  </a:lnTo>
                  <a:close/>
                </a:path>
                <a:path w="3408045" h="411480">
                  <a:moveTo>
                    <a:pt x="3393948" y="405383"/>
                  </a:moveTo>
                  <a:lnTo>
                    <a:pt x="15240" y="405383"/>
                  </a:lnTo>
                  <a:lnTo>
                    <a:pt x="15240" y="397764"/>
                  </a:lnTo>
                  <a:lnTo>
                    <a:pt x="3393948" y="397764"/>
                  </a:lnTo>
                  <a:lnTo>
                    <a:pt x="3393948" y="405383"/>
                  </a:lnTo>
                  <a:close/>
                </a:path>
                <a:path w="3408045" h="411480">
                  <a:moveTo>
                    <a:pt x="3407664" y="405383"/>
                  </a:moveTo>
                  <a:lnTo>
                    <a:pt x="3393948" y="405383"/>
                  </a:lnTo>
                  <a:lnTo>
                    <a:pt x="3400044" y="397764"/>
                  </a:lnTo>
                  <a:lnTo>
                    <a:pt x="3407664" y="397764"/>
                  </a:lnTo>
                  <a:lnTo>
                    <a:pt x="3407664" y="405383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1576514" y="1846045"/>
            <a:ext cx="3149240" cy="289227"/>
          </a:xfrm>
          <a:prstGeom prst="rect">
            <a:avLst/>
          </a:prstGeom>
        </p:spPr>
        <p:txBody>
          <a:bodyPr vert="horz" wrap="square" lIns="0" tIns="95485" rIns="0" bIns="0" rtlCol="0">
            <a:spAutoFit/>
          </a:bodyPr>
          <a:lstStyle/>
          <a:p>
            <a:pPr marL="73086">
              <a:spcBef>
                <a:spcPts val="752"/>
              </a:spcBef>
            </a:pP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spc="-5" dirty="0">
                <a:latin typeface="Times New Roman"/>
                <a:cs typeface="Times New Roman"/>
              </a:rPr>
              <a:t> </a:t>
            </a:r>
            <a:r>
              <a:rPr sz="1253" b="1" spc="56" dirty="0">
                <a:latin typeface="Times New Roman"/>
                <a:cs typeface="Times New Roman"/>
              </a:rPr>
              <a:t>log</a:t>
            </a:r>
            <a:endParaRPr sz="1253">
              <a:latin typeface="Times New Roman"/>
              <a:cs typeface="Times New Roman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1549637" y="2527880"/>
            <a:ext cx="3161619" cy="380761"/>
            <a:chOff x="1373124" y="2723388"/>
            <a:chExt cx="3406140" cy="410209"/>
          </a:xfrm>
        </p:grpSpPr>
        <p:sp>
          <p:nvSpPr>
            <p:cNvPr id="19" name="object 19"/>
            <p:cNvSpPr/>
            <p:nvPr/>
          </p:nvSpPr>
          <p:spPr>
            <a:xfrm>
              <a:off x="1379220" y="2731008"/>
              <a:ext cx="3394075" cy="396240"/>
            </a:xfrm>
            <a:custGeom>
              <a:avLst/>
              <a:gdLst/>
              <a:ahLst/>
              <a:cxnLst/>
              <a:rect l="l" t="t" r="r" b="b"/>
              <a:pathLst>
                <a:path w="3394075" h="396239">
                  <a:moveTo>
                    <a:pt x="3393947" y="396240"/>
                  </a:moveTo>
                  <a:lnTo>
                    <a:pt x="0" y="396240"/>
                  </a:lnTo>
                  <a:lnTo>
                    <a:pt x="0" y="0"/>
                  </a:lnTo>
                  <a:lnTo>
                    <a:pt x="3393947" y="0"/>
                  </a:lnTo>
                  <a:lnTo>
                    <a:pt x="3393947" y="39624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20" name="object 20"/>
            <p:cNvSpPr/>
            <p:nvPr/>
          </p:nvSpPr>
          <p:spPr>
            <a:xfrm>
              <a:off x="1373124" y="2723388"/>
              <a:ext cx="3406140" cy="410209"/>
            </a:xfrm>
            <a:custGeom>
              <a:avLst/>
              <a:gdLst/>
              <a:ahLst/>
              <a:cxnLst/>
              <a:rect l="l" t="t" r="r" b="b"/>
              <a:pathLst>
                <a:path w="3406140" h="410210">
                  <a:moveTo>
                    <a:pt x="3403092" y="409956"/>
                  </a:moveTo>
                  <a:lnTo>
                    <a:pt x="3048" y="409956"/>
                  </a:lnTo>
                  <a:lnTo>
                    <a:pt x="0" y="406907"/>
                  </a:lnTo>
                  <a:lnTo>
                    <a:pt x="0" y="4572"/>
                  </a:lnTo>
                  <a:lnTo>
                    <a:pt x="3048" y="0"/>
                  </a:lnTo>
                  <a:lnTo>
                    <a:pt x="3403092" y="0"/>
                  </a:lnTo>
                  <a:lnTo>
                    <a:pt x="3406140" y="4572"/>
                  </a:lnTo>
                  <a:lnTo>
                    <a:pt x="3406140" y="7620"/>
                  </a:lnTo>
                  <a:lnTo>
                    <a:pt x="13716" y="7620"/>
                  </a:lnTo>
                  <a:lnTo>
                    <a:pt x="6096" y="15240"/>
                  </a:lnTo>
                  <a:lnTo>
                    <a:pt x="13716" y="15240"/>
                  </a:lnTo>
                  <a:lnTo>
                    <a:pt x="13716" y="396240"/>
                  </a:lnTo>
                  <a:lnTo>
                    <a:pt x="6096" y="396240"/>
                  </a:lnTo>
                  <a:lnTo>
                    <a:pt x="13716" y="403859"/>
                  </a:lnTo>
                  <a:lnTo>
                    <a:pt x="3406140" y="403859"/>
                  </a:lnTo>
                  <a:lnTo>
                    <a:pt x="3406140" y="406907"/>
                  </a:lnTo>
                  <a:lnTo>
                    <a:pt x="3403092" y="409956"/>
                  </a:lnTo>
                  <a:close/>
                </a:path>
                <a:path w="3406140" h="410210">
                  <a:moveTo>
                    <a:pt x="13716" y="15240"/>
                  </a:moveTo>
                  <a:lnTo>
                    <a:pt x="6096" y="15240"/>
                  </a:lnTo>
                  <a:lnTo>
                    <a:pt x="13716" y="7620"/>
                  </a:lnTo>
                  <a:lnTo>
                    <a:pt x="13716" y="15240"/>
                  </a:lnTo>
                  <a:close/>
                </a:path>
                <a:path w="3406140" h="410210">
                  <a:moveTo>
                    <a:pt x="3392424" y="15240"/>
                  </a:moveTo>
                  <a:lnTo>
                    <a:pt x="13716" y="15240"/>
                  </a:lnTo>
                  <a:lnTo>
                    <a:pt x="13716" y="7620"/>
                  </a:lnTo>
                  <a:lnTo>
                    <a:pt x="3392424" y="7620"/>
                  </a:lnTo>
                  <a:lnTo>
                    <a:pt x="3392424" y="15240"/>
                  </a:lnTo>
                  <a:close/>
                </a:path>
                <a:path w="3406140" h="410210">
                  <a:moveTo>
                    <a:pt x="3392424" y="403859"/>
                  </a:moveTo>
                  <a:lnTo>
                    <a:pt x="3392424" y="7620"/>
                  </a:lnTo>
                  <a:lnTo>
                    <a:pt x="3400044" y="15240"/>
                  </a:lnTo>
                  <a:lnTo>
                    <a:pt x="3406140" y="15240"/>
                  </a:lnTo>
                  <a:lnTo>
                    <a:pt x="3406140" y="396240"/>
                  </a:lnTo>
                  <a:lnTo>
                    <a:pt x="3400044" y="396240"/>
                  </a:lnTo>
                  <a:lnTo>
                    <a:pt x="3392424" y="403859"/>
                  </a:lnTo>
                  <a:close/>
                </a:path>
                <a:path w="3406140" h="410210">
                  <a:moveTo>
                    <a:pt x="3406140" y="15240"/>
                  </a:moveTo>
                  <a:lnTo>
                    <a:pt x="3400044" y="15240"/>
                  </a:lnTo>
                  <a:lnTo>
                    <a:pt x="3392424" y="7620"/>
                  </a:lnTo>
                  <a:lnTo>
                    <a:pt x="3406140" y="7620"/>
                  </a:lnTo>
                  <a:lnTo>
                    <a:pt x="3406140" y="15240"/>
                  </a:lnTo>
                  <a:close/>
                </a:path>
                <a:path w="3406140" h="410210">
                  <a:moveTo>
                    <a:pt x="13716" y="403859"/>
                  </a:moveTo>
                  <a:lnTo>
                    <a:pt x="6096" y="396240"/>
                  </a:lnTo>
                  <a:lnTo>
                    <a:pt x="13716" y="396240"/>
                  </a:lnTo>
                  <a:lnTo>
                    <a:pt x="13716" y="403859"/>
                  </a:lnTo>
                  <a:close/>
                </a:path>
                <a:path w="3406140" h="410210">
                  <a:moveTo>
                    <a:pt x="3392424" y="403859"/>
                  </a:moveTo>
                  <a:lnTo>
                    <a:pt x="13716" y="403859"/>
                  </a:lnTo>
                  <a:lnTo>
                    <a:pt x="13716" y="396240"/>
                  </a:lnTo>
                  <a:lnTo>
                    <a:pt x="3392424" y="396240"/>
                  </a:lnTo>
                  <a:lnTo>
                    <a:pt x="3392424" y="403859"/>
                  </a:lnTo>
                  <a:close/>
                </a:path>
                <a:path w="3406140" h="410210">
                  <a:moveTo>
                    <a:pt x="3406140" y="403859"/>
                  </a:moveTo>
                  <a:lnTo>
                    <a:pt x="3392424" y="403859"/>
                  </a:lnTo>
                  <a:lnTo>
                    <a:pt x="3400044" y="396240"/>
                  </a:lnTo>
                  <a:lnTo>
                    <a:pt x="3406140" y="396240"/>
                  </a:lnTo>
                  <a:lnTo>
                    <a:pt x="3406140" y="403859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1555295" y="2534953"/>
            <a:ext cx="3150420" cy="289227"/>
          </a:xfrm>
          <a:prstGeom prst="rect">
            <a:avLst/>
          </a:prstGeom>
        </p:spPr>
        <p:txBody>
          <a:bodyPr vert="horz" wrap="square" lIns="0" tIns="95485" rIns="0" bIns="0" rtlCol="0">
            <a:spAutoFit/>
          </a:bodyPr>
          <a:lstStyle/>
          <a:p>
            <a:pPr marL="73086">
              <a:spcBef>
                <a:spcPts val="752"/>
              </a:spcBef>
            </a:pP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spc="9" dirty="0">
                <a:latin typeface="Times New Roman"/>
                <a:cs typeface="Times New Roman"/>
              </a:rPr>
              <a:t> </a:t>
            </a:r>
            <a:r>
              <a:rPr sz="1253" b="1" spc="56" dirty="0">
                <a:latin typeface="Times New Roman"/>
                <a:cs typeface="Times New Roman"/>
              </a:rPr>
              <a:t>log</a:t>
            </a:r>
            <a:r>
              <a:rPr sz="1253" b="1" spc="-9" dirty="0">
                <a:latin typeface="Times New Roman"/>
                <a:cs typeface="Times New Roman"/>
              </a:rPr>
              <a:t> </a:t>
            </a:r>
            <a:r>
              <a:rPr sz="1253" b="1" spc="32" dirty="0">
                <a:latin typeface="Times New Roman"/>
                <a:cs typeface="Times New Roman"/>
              </a:rPr>
              <a:t>--oneline</a:t>
            </a:r>
            <a:endParaRPr sz="1253">
              <a:latin typeface="Times New Roman"/>
              <a:cs typeface="Times New Roman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1566612" y="3226689"/>
            <a:ext cx="3163387" cy="379583"/>
            <a:chOff x="1391412" y="3476244"/>
            <a:chExt cx="3408045" cy="408940"/>
          </a:xfrm>
        </p:grpSpPr>
        <p:sp>
          <p:nvSpPr>
            <p:cNvPr id="23" name="object 23"/>
            <p:cNvSpPr/>
            <p:nvPr/>
          </p:nvSpPr>
          <p:spPr>
            <a:xfrm>
              <a:off x="1399032" y="3482340"/>
              <a:ext cx="3392804" cy="396240"/>
            </a:xfrm>
            <a:custGeom>
              <a:avLst/>
              <a:gdLst/>
              <a:ahLst/>
              <a:cxnLst/>
              <a:rect l="l" t="t" r="r" b="b"/>
              <a:pathLst>
                <a:path w="3392804" h="396239">
                  <a:moveTo>
                    <a:pt x="3392424" y="396240"/>
                  </a:moveTo>
                  <a:lnTo>
                    <a:pt x="0" y="396240"/>
                  </a:lnTo>
                  <a:lnTo>
                    <a:pt x="0" y="0"/>
                  </a:lnTo>
                  <a:lnTo>
                    <a:pt x="3392424" y="0"/>
                  </a:lnTo>
                  <a:lnTo>
                    <a:pt x="3392424" y="39624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24" name="object 24"/>
            <p:cNvSpPr/>
            <p:nvPr/>
          </p:nvSpPr>
          <p:spPr>
            <a:xfrm>
              <a:off x="1391412" y="3476244"/>
              <a:ext cx="3408045" cy="408940"/>
            </a:xfrm>
            <a:custGeom>
              <a:avLst/>
              <a:gdLst/>
              <a:ahLst/>
              <a:cxnLst/>
              <a:rect l="l" t="t" r="r" b="b"/>
              <a:pathLst>
                <a:path w="3408045" h="408939">
                  <a:moveTo>
                    <a:pt x="3403092" y="408432"/>
                  </a:moveTo>
                  <a:lnTo>
                    <a:pt x="3048" y="408432"/>
                  </a:lnTo>
                  <a:lnTo>
                    <a:pt x="0" y="405383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3403092" y="0"/>
                  </a:lnTo>
                  <a:lnTo>
                    <a:pt x="3407664" y="3048"/>
                  </a:lnTo>
                  <a:lnTo>
                    <a:pt x="3407664" y="6096"/>
                  </a:lnTo>
                  <a:lnTo>
                    <a:pt x="13716" y="6096"/>
                  </a:lnTo>
                  <a:lnTo>
                    <a:pt x="7620" y="13716"/>
                  </a:lnTo>
                  <a:lnTo>
                    <a:pt x="13716" y="13716"/>
                  </a:lnTo>
                  <a:lnTo>
                    <a:pt x="13716" y="394716"/>
                  </a:lnTo>
                  <a:lnTo>
                    <a:pt x="7620" y="394716"/>
                  </a:lnTo>
                  <a:lnTo>
                    <a:pt x="13716" y="402335"/>
                  </a:lnTo>
                  <a:lnTo>
                    <a:pt x="3407664" y="402335"/>
                  </a:lnTo>
                  <a:lnTo>
                    <a:pt x="3407664" y="405383"/>
                  </a:lnTo>
                  <a:lnTo>
                    <a:pt x="3403092" y="408432"/>
                  </a:lnTo>
                  <a:close/>
                </a:path>
                <a:path w="3408045" h="408939">
                  <a:moveTo>
                    <a:pt x="13716" y="13716"/>
                  </a:moveTo>
                  <a:lnTo>
                    <a:pt x="7620" y="13716"/>
                  </a:lnTo>
                  <a:lnTo>
                    <a:pt x="13716" y="6096"/>
                  </a:lnTo>
                  <a:lnTo>
                    <a:pt x="13716" y="13716"/>
                  </a:lnTo>
                  <a:close/>
                </a:path>
                <a:path w="3408045" h="408939">
                  <a:moveTo>
                    <a:pt x="3392424" y="13716"/>
                  </a:moveTo>
                  <a:lnTo>
                    <a:pt x="13716" y="13716"/>
                  </a:lnTo>
                  <a:lnTo>
                    <a:pt x="13716" y="6096"/>
                  </a:lnTo>
                  <a:lnTo>
                    <a:pt x="3392424" y="6096"/>
                  </a:lnTo>
                  <a:lnTo>
                    <a:pt x="3392424" y="13716"/>
                  </a:lnTo>
                  <a:close/>
                </a:path>
                <a:path w="3408045" h="408939">
                  <a:moveTo>
                    <a:pt x="3392424" y="402335"/>
                  </a:moveTo>
                  <a:lnTo>
                    <a:pt x="3392424" y="6096"/>
                  </a:lnTo>
                  <a:lnTo>
                    <a:pt x="3400044" y="13716"/>
                  </a:lnTo>
                  <a:lnTo>
                    <a:pt x="3407664" y="13716"/>
                  </a:lnTo>
                  <a:lnTo>
                    <a:pt x="3407664" y="394716"/>
                  </a:lnTo>
                  <a:lnTo>
                    <a:pt x="3400044" y="394716"/>
                  </a:lnTo>
                  <a:lnTo>
                    <a:pt x="3392424" y="402335"/>
                  </a:lnTo>
                  <a:close/>
                </a:path>
                <a:path w="3408045" h="408939">
                  <a:moveTo>
                    <a:pt x="3407664" y="13716"/>
                  </a:moveTo>
                  <a:lnTo>
                    <a:pt x="3400044" y="13716"/>
                  </a:lnTo>
                  <a:lnTo>
                    <a:pt x="3392424" y="6096"/>
                  </a:lnTo>
                  <a:lnTo>
                    <a:pt x="3407664" y="6096"/>
                  </a:lnTo>
                  <a:lnTo>
                    <a:pt x="3407664" y="13716"/>
                  </a:lnTo>
                  <a:close/>
                </a:path>
                <a:path w="3408045" h="408939">
                  <a:moveTo>
                    <a:pt x="13716" y="402335"/>
                  </a:moveTo>
                  <a:lnTo>
                    <a:pt x="7620" y="394716"/>
                  </a:lnTo>
                  <a:lnTo>
                    <a:pt x="13716" y="394716"/>
                  </a:lnTo>
                  <a:lnTo>
                    <a:pt x="13716" y="402335"/>
                  </a:lnTo>
                  <a:close/>
                </a:path>
                <a:path w="3408045" h="408939">
                  <a:moveTo>
                    <a:pt x="3392424" y="402335"/>
                  </a:moveTo>
                  <a:lnTo>
                    <a:pt x="13716" y="402335"/>
                  </a:lnTo>
                  <a:lnTo>
                    <a:pt x="13716" y="394716"/>
                  </a:lnTo>
                  <a:lnTo>
                    <a:pt x="3392424" y="394716"/>
                  </a:lnTo>
                  <a:lnTo>
                    <a:pt x="3392424" y="402335"/>
                  </a:lnTo>
                  <a:close/>
                </a:path>
                <a:path w="3408045" h="408939">
                  <a:moveTo>
                    <a:pt x="3407664" y="402335"/>
                  </a:moveTo>
                  <a:lnTo>
                    <a:pt x="3392424" y="402335"/>
                  </a:lnTo>
                  <a:lnTo>
                    <a:pt x="3400044" y="394716"/>
                  </a:lnTo>
                  <a:lnTo>
                    <a:pt x="3407664" y="394716"/>
                  </a:lnTo>
                  <a:lnTo>
                    <a:pt x="3407664" y="402335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573685" y="3232348"/>
            <a:ext cx="3149240" cy="289227"/>
          </a:xfrm>
          <a:prstGeom prst="rect">
            <a:avLst/>
          </a:prstGeom>
        </p:spPr>
        <p:txBody>
          <a:bodyPr vert="horz" wrap="square" lIns="0" tIns="95485" rIns="0" bIns="0" rtlCol="0">
            <a:spAutoFit/>
          </a:bodyPr>
          <a:lstStyle/>
          <a:p>
            <a:pPr marL="73086">
              <a:spcBef>
                <a:spcPts val="752"/>
              </a:spcBef>
            </a:pP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spc="23" dirty="0">
                <a:latin typeface="Times New Roman"/>
                <a:cs typeface="Times New Roman"/>
              </a:rPr>
              <a:t> </a:t>
            </a:r>
            <a:r>
              <a:rPr sz="1253" b="1" spc="56" dirty="0">
                <a:latin typeface="Times New Roman"/>
                <a:cs typeface="Times New Roman"/>
              </a:rPr>
              <a:t>log</a:t>
            </a:r>
            <a:r>
              <a:rPr sz="1253" b="1" spc="5" dirty="0">
                <a:latin typeface="Times New Roman"/>
                <a:cs typeface="Times New Roman"/>
              </a:rPr>
              <a:t> </a:t>
            </a:r>
            <a:r>
              <a:rPr sz="1253" b="1" spc="32" dirty="0">
                <a:latin typeface="Times New Roman"/>
                <a:cs typeface="Times New Roman"/>
              </a:rPr>
              <a:t>--pretty=oneline</a:t>
            </a:r>
            <a:endParaRPr sz="1253">
              <a:latin typeface="Times New Roman"/>
              <a:cs typeface="Times New Roman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1566612" y="3975009"/>
            <a:ext cx="3163387" cy="381941"/>
            <a:chOff x="1391412" y="4282439"/>
            <a:chExt cx="3408045" cy="411480"/>
          </a:xfrm>
        </p:grpSpPr>
        <p:sp>
          <p:nvSpPr>
            <p:cNvPr id="27" name="object 27"/>
            <p:cNvSpPr/>
            <p:nvPr/>
          </p:nvSpPr>
          <p:spPr>
            <a:xfrm>
              <a:off x="1399032" y="4288535"/>
              <a:ext cx="3392804" cy="398145"/>
            </a:xfrm>
            <a:custGeom>
              <a:avLst/>
              <a:gdLst/>
              <a:ahLst/>
              <a:cxnLst/>
              <a:rect l="l" t="t" r="r" b="b"/>
              <a:pathLst>
                <a:path w="3392804" h="398145">
                  <a:moveTo>
                    <a:pt x="3392424" y="397764"/>
                  </a:moveTo>
                  <a:lnTo>
                    <a:pt x="0" y="397764"/>
                  </a:lnTo>
                  <a:lnTo>
                    <a:pt x="0" y="0"/>
                  </a:lnTo>
                  <a:lnTo>
                    <a:pt x="3392424" y="0"/>
                  </a:lnTo>
                  <a:lnTo>
                    <a:pt x="3392424" y="39776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28" name="object 28"/>
            <p:cNvSpPr/>
            <p:nvPr/>
          </p:nvSpPr>
          <p:spPr>
            <a:xfrm>
              <a:off x="1391412" y="4282439"/>
              <a:ext cx="3408045" cy="411480"/>
            </a:xfrm>
            <a:custGeom>
              <a:avLst/>
              <a:gdLst/>
              <a:ahLst/>
              <a:cxnLst/>
              <a:rect l="l" t="t" r="r" b="b"/>
              <a:pathLst>
                <a:path w="3408045" h="411479">
                  <a:moveTo>
                    <a:pt x="3403092" y="411480"/>
                  </a:moveTo>
                  <a:lnTo>
                    <a:pt x="3048" y="411480"/>
                  </a:lnTo>
                  <a:lnTo>
                    <a:pt x="0" y="408432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3403092" y="0"/>
                  </a:lnTo>
                  <a:lnTo>
                    <a:pt x="3407664" y="3048"/>
                  </a:lnTo>
                  <a:lnTo>
                    <a:pt x="3407664" y="6096"/>
                  </a:lnTo>
                  <a:lnTo>
                    <a:pt x="13716" y="6096"/>
                  </a:lnTo>
                  <a:lnTo>
                    <a:pt x="7620" y="13716"/>
                  </a:lnTo>
                  <a:lnTo>
                    <a:pt x="13716" y="13716"/>
                  </a:lnTo>
                  <a:lnTo>
                    <a:pt x="13716" y="397764"/>
                  </a:lnTo>
                  <a:lnTo>
                    <a:pt x="7620" y="397764"/>
                  </a:lnTo>
                  <a:lnTo>
                    <a:pt x="13716" y="403859"/>
                  </a:lnTo>
                  <a:lnTo>
                    <a:pt x="3407664" y="403859"/>
                  </a:lnTo>
                  <a:lnTo>
                    <a:pt x="3407664" y="408432"/>
                  </a:lnTo>
                  <a:lnTo>
                    <a:pt x="3403092" y="411480"/>
                  </a:lnTo>
                  <a:close/>
                </a:path>
                <a:path w="3408045" h="411479">
                  <a:moveTo>
                    <a:pt x="13716" y="13716"/>
                  </a:moveTo>
                  <a:lnTo>
                    <a:pt x="7620" y="13716"/>
                  </a:lnTo>
                  <a:lnTo>
                    <a:pt x="13716" y="6096"/>
                  </a:lnTo>
                  <a:lnTo>
                    <a:pt x="13716" y="13716"/>
                  </a:lnTo>
                  <a:close/>
                </a:path>
                <a:path w="3408045" h="411479">
                  <a:moveTo>
                    <a:pt x="3392424" y="13716"/>
                  </a:moveTo>
                  <a:lnTo>
                    <a:pt x="13716" y="13716"/>
                  </a:lnTo>
                  <a:lnTo>
                    <a:pt x="13716" y="6096"/>
                  </a:lnTo>
                  <a:lnTo>
                    <a:pt x="3392424" y="6096"/>
                  </a:lnTo>
                  <a:lnTo>
                    <a:pt x="3392424" y="13716"/>
                  </a:lnTo>
                  <a:close/>
                </a:path>
                <a:path w="3408045" h="411479">
                  <a:moveTo>
                    <a:pt x="3392424" y="403859"/>
                  </a:moveTo>
                  <a:lnTo>
                    <a:pt x="3392424" y="6096"/>
                  </a:lnTo>
                  <a:lnTo>
                    <a:pt x="3400044" y="13716"/>
                  </a:lnTo>
                  <a:lnTo>
                    <a:pt x="3407664" y="13716"/>
                  </a:lnTo>
                  <a:lnTo>
                    <a:pt x="3407664" y="397764"/>
                  </a:lnTo>
                  <a:lnTo>
                    <a:pt x="3400044" y="397764"/>
                  </a:lnTo>
                  <a:lnTo>
                    <a:pt x="3392424" y="403859"/>
                  </a:lnTo>
                  <a:close/>
                </a:path>
                <a:path w="3408045" h="411479">
                  <a:moveTo>
                    <a:pt x="3407664" y="13716"/>
                  </a:moveTo>
                  <a:lnTo>
                    <a:pt x="3400044" y="13716"/>
                  </a:lnTo>
                  <a:lnTo>
                    <a:pt x="3392424" y="6096"/>
                  </a:lnTo>
                  <a:lnTo>
                    <a:pt x="3407664" y="6096"/>
                  </a:lnTo>
                  <a:lnTo>
                    <a:pt x="3407664" y="13716"/>
                  </a:lnTo>
                  <a:close/>
                </a:path>
                <a:path w="3408045" h="411479">
                  <a:moveTo>
                    <a:pt x="13716" y="403859"/>
                  </a:moveTo>
                  <a:lnTo>
                    <a:pt x="7620" y="397764"/>
                  </a:lnTo>
                  <a:lnTo>
                    <a:pt x="13716" y="397764"/>
                  </a:lnTo>
                  <a:lnTo>
                    <a:pt x="13716" y="403859"/>
                  </a:lnTo>
                  <a:close/>
                </a:path>
                <a:path w="3408045" h="411479">
                  <a:moveTo>
                    <a:pt x="3392424" y="403859"/>
                  </a:moveTo>
                  <a:lnTo>
                    <a:pt x="13716" y="403859"/>
                  </a:lnTo>
                  <a:lnTo>
                    <a:pt x="13716" y="397764"/>
                  </a:lnTo>
                  <a:lnTo>
                    <a:pt x="3392424" y="397764"/>
                  </a:lnTo>
                  <a:lnTo>
                    <a:pt x="3392424" y="403859"/>
                  </a:lnTo>
                  <a:close/>
                </a:path>
                <a:path w="3408045" h="411479">
                  <a:moveTo>
                    <a:pt x="3407664" y="403859"/>
                  </a:moveTo>
                  <a:lnTo>
                    <a:pt x="3392424" y="403859"/>
                  </a:lnTo>
                  <a:lnTo>
                    <a:pt x="3400044" y="397764"/>
                  </a:lnTo>
                  <a:lnTo>
                    <a:pt x="3407664" y="397764"/>
                  </a:lnTo>
                  <a:lnTo>
                    <a:pt x="3407664" y="403859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1573685" y="3980667"/>
            <a:ext cx="3149240" cy="289227"/>
          </a:xfrm>
          <a:prstGeom prst="rect">
            <a:avLst/>
          </a:prstGeom>
        </p:spPr>
        <p:txBody>
          <a:bodyPr vert="horz" wrap="square" lIns="0" tIns="95485" rIns="0" bIns="0" rtlCol="0">
            <a:spAutoFit/>
          </a:bodyPr>
          <a:lstStyle/>
          <a:p>
            <a:pPr marL="73086">
              <a:spcBef>
                <a:spcPts val="752"/>
              </a:spcBef>
            </a:pP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spc="5" dirty="0">
                <a:latin typeface="Times New Roman"/>
                <a:cs typeface="Times New Roman"/>
              </a:rPr>
              <a:t> </a:t>
            </a:r>
            <a:r>
              <a:rPr sz="1253" b="1" spc="56" dirty="0">
                <a:latin typeface="Times New Roman"/>
                <a:cs typeface="Times New Roman"/>
              </a:rPr>
              <a:t>log</a:t>
            </a:r>
            <a:r>
              <a:rPr sz="1253" b="1" spc="-9" dirty="0">
                <a:latin typeface="Times New Roman"/>
                <a:cs typeface="Times New Roman"/>
              </a:rPr>
              <a:t> </a:t>
            </a:r>
            <a:r>
              <a:rPr sz="1253" b="1" spc="46" dirty="0">
                <a:latin typeface="Times New Roman"/>
                <a:cs typeface="Times New Roman"/>
              </a:rPr>
              <a:t>-2</a:t>
            </a:r>
            <a:endParaRPr sz="1253">
              <a:latin typeface="Times New Roman"/>
              <a:cs typeface="Times New Roman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1566612" y="4724744"/>
            <a:ext cx="3161619" cy="379583"/>
            <a:chOff x="1391412" y="5090159"/>
            <a:chExt cx="3406140" cy="408940"/>
          </a:xfrm>
        </p:grpSpPr>
        <p:sp>
          <p:nvSpPr>
            <p:cNvPr id="31" name="object 31"/>
            <p:cNvSpPr/>
            <p:nvPr/>
          </p:nvSpPr>
          <p:spPr>
            <a:xfrm>
              <a:off x="1397508" y="5096255"/>
              <a:ext cx="3394075" cy="396240"/>
            </a:xfrm>
            <a:custGeom>
              <a:avLst/>
              <a:gdLst/>
              <a:ahLst/>
              <a:cxnLst/>
              <a:rect l="l" t="t" r="r" b="b"/>
              <a:pathLst>
                <a:path w="3394075" h="396239">
                  <a:moveTo>
                    <a:pt x="3393948" y="396240"/>
                  </a:moveTo>
                  <a:lnTo>
                    <a:pt x="0" y="396240"/>
                  </a:lnTo>
                  <a:lnTo>
                    <a:pt x="0" y="0"/>
                  </a:lnTo>
                  <a:lnTo>
                    <a:pt x="3393948" y="0"/>
                  </a:lnTo>
                  <a:lnTo>
                    <a:pt x="3393948" y="39624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32" name="object 32"/>
            <p:cNvSpPr/>
            <p:nvPr/>
          </p:nvSpPr>
          <p:spPr>
            <a:xfrm>
              <a:off x="1391412" y="5090159"/>
              <a:ext cx="3406140" cy="408940"/>
            </a:xfrm>
            <a:custGeom>
              <a:avLst/>
              <a:gdLst/>
              <a:ahLst/>
              <a:cxnLst/>
              <a:rect l="l" t="t" r="r" b="b"/>
              <a:pathLst>
                <a:path w="3406140" h="408939">
                  <a:moveTo>
                    <a:pt x="3403092" y="408432"/>
                  </a:moveTo>
                  <a:lnTo>
                    <a:pt x="3048" y="408432"/>
                  </a:lnTo>
                  <a:lnTo>
                    <a:pt x="0" y="405383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3403092" y="0"/>
                  </a:lnTo>
                  <a:lnTo>
                    <a:pt x="3406140" y="3048"/>
                  </a:lnTo>
                  <a:lnTo>
                    <a:pt x="3406140" y="6096"/>
                  </a:lnTo>
                  <a:lnTo>
                    <a:pt x="13716" y="6096"/>
                  </a:lnTo>
                  <a:lnTo>
                    <a:pt x="6096" y="13716"/>
                  </a:lnTo>
                  <a:lnTo>
                    <a:pt x="13716" y="13716"/>
                  </a:lnTo>
                  <a:lnTo>
                    <a:pt x="13716" y="394716"/>
                  </a:lnTo>
                  <a:lnTo>
                    <a:pt x="6096" y="394716"/>
                  </a:lnTo>
                  <a:lnTo>
                    <a:pt x="13716" y="402335"/>
                  </a:lnTo>
                  <a:lnTo>
                    <a:pt x="3406140" y="402335"/>
                  </a:lnTo>
                  <a:lnTo>
                    <a:pt x="3406140" y="405383"/>
                  </a:lnTo>
                  <a:lnTo>
                    <a:pt x="3403092" y="408432"/>
                  </a:lnTo>
                  <a:close/>
                </a:path>
                <a:path w="3406140" h="408939">
                  <a:moveTo>
                    <a:pt x="13716" y="13716"/>
                  </a:moveTo>
                  <a:lnTo>
                    <a:pt x="6096" y="13716"/>
                  </a:lnTo>
                  <a:lnTo>
                    <a:pt x="13716" y="6096"/>
                  </a:lnTo>
                  <a:lnTo>
                    <a:pt x="13716" y="13716"/>
                  </a:lnTo>
                  <a:close/>
                </a:path>
                <a:path w="3406140" h="408939">
                  <a:moveTo>
                    <a:pt x="3392424" y="13716"/>
                  </a:moveTo>
                  <a:lnTo>
                    <a:pt x="13716" y="13716"/>
                  </a:lnTo>
                  <a:lnTo>
                    <a:pt x="13716" y="6096"/>
                  </a:lnTo>
                  <a:lnTo>
                    <a:pt x="3392424" y="6096"/>
                  </a:lnTo>
                  <a:lnTo>
                    <a:pt x="3392424" y="13716"/>
                  </a:lnTo>
                  <a:close/>
                </a:path>
                <a:path w="3406140" h="408939">
                  <a:moveTo>
                    <a:pt x="3392424" y="402335"/>
                  </a:moveTo>
                  <a:lnTo>
                    <a:pt x="3392424" y="6096"/>
                  </a:lnTo>
                  <a:lnTo>
                    <a:pt x="3400044" y="13716"/>
                  </a:lnTo>
                  <a:lnTo>
                    <a:pt x="3406140" y="13716"/>
                  </a:lnTo>
                  <a:lnTo>
                    <a:pt x="3406140" y="394716"/>
                  </a:lnTo>
                  <a:lnTo>
                    <a:pt x="3400044" y="394716"/>
                  </a:lnTo>
                  <a:lnTo>
                    <a:pt x="3392424" y="402335"/>
                  </a:lnTo>
                  <a:close/>
                </a:path>
                <a:path w="3406140" h="408939">
                  <a:moveTo>
                    <a:pt x="3406140" y="13716"/>
                  </a:moveTo>
                  <a:lnTo>
                    <a:pt x="3400044" y="13716"/>
                  </a:lnTo>
                  <a:lnTo>
                    <a:pt x="3392424" y="6096"/>
                  </a:lnTo>
                  <a:lnTo>
                    <a:pt x="3406140" y="6096"/>
                  </a:lnTo>
                  <a:lnTo>
                    <a:pt x="3406140" y="13716"/>
                  </a:lnTo>
                  <a:close/>
                </a:path>
                <a:path w="3406140" h="408939">
                  <a:moveTo>
                    <a:pt x="13716" y="402335"/>
                  </a:moveTo>
                  <a:lnTo>
                    <a:pt x="6096" y="394716"/>
                  </a:lnTo>
                  <a:lnTo>
                    <a:pt x="13716" y="394716"/>
                  </a:lnTo>
                  <a:lnTo>
                    <a:pt x="13716" y="402335"/>
                  </a:lnTo>
                  <a:close/>
                </a:path>
                <a:path w="3406140" h="408939">
                  <a:moveTo>
                    <a:pt x="3392424" y="402335"/>
                  </a:moveTo>
                  <a:lnTo>
                    <a:pt x="13716" y="402335"/>
                  </a:lnTo>
                  <a:lnTo>
                    <a:pt x="13716" y="394716"/>
                  </a:lnTo>
                  <a:lnTo>
                    <a:pt x="3392424" y="394716"/>
                  </a:lnTo>
                  <a:lnTo>
                    <a:pt x="3392424" y="402335"/>
                  </a:lnTo>
                  <a:close/>
                </a:path>
                <a:path w="3406140" h="408939">
                  <a:moveTo>
                    <a:pt x="3406140" y="402335"/>
                  </a:moveTo>
                  <a:lnTo>
                    <a:pt x="3392424" y="402335"/>
                  </a:lnTo>
                  <a:lnTo>
                    <a:pt x="3400044" y="394716"/>
                  </a:lnTo>
                  <a:lnTo>
                    <a:pt x="3406140" y="394716"/>
                  </a:lnTo>
                  <a:lnTo>
                    <a:pt x="3406140" y="402335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1572271" y="4730402"/>
            <a:ext cx="3150420" cy="289227"/>
          </a:xfrm>
          <a:prstGeom prst="rect">
            <a:avLst/>
          </a:prstGeom>
        </p:spPr>
        <p:txBody>
          <a:bodyPr vert="horz" wrap="square" lIns="0" tIns="95485" rIns="0" bIns="0" rtlCol="0">
            <a:spAutoFit/>
          </a:bodyPr>
          <a:lstStyle/>
          <a:p>
            <a:pPr marL="73086">
              <a:spcBef>
                <a:spcPts val="752"/>
              </a:spcBef>
            </a:pP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spc="19" dirty="0">
                <a:latin typeface="Times New Roman"/>
                <a:cs typeface="Times New Roman"/>
              </a:rPr>
              <a:t> </a:t>
            </a:r>
            <a:r>
              <a:rPr sz="1253" b="1" spc="56" dirty="0">
                <a:latin typeface="Times New Roman"/>
                <a:cs typeface="Times New Roman"/>
              </a:rPr>
              <a:t>log</a:t>
            </a:r>
            <a:r>
              <a:rPr sz="1253" b="1" spc="5" dirty="0">
                <a:latin typeface="Times New Roman"/>
                <a:cs typeface="Times New Roman"/>
              </a:rPr>
              <a:t> </a:t>
            </a:r>
            <a:r>
              <a:rPr sz="1253" b="1" spc="32" dirty="0">
                <a:latin typeface="Times New Roman"/>
                <a:cs typeface="Times New Roman"/>
              </a:rPr>
              <a:t>--oneline</a:t>
            </a:r>
            <a:r>
              <a:rPr sz="1253" b="1" spc="28" dirty="0">
                <a:latin typeface="Times New Roman"/>
                <a:cs typeface="Times New Roman"/>
              </a:rPr>
              <a:t> </a:t>
            </a:r>
            <a:r>
              <a:rPr sz="1253" b="1" spc="14" dirty="0">
                <a:latin typeface="Times New Roman"/>
                <a:cs typeface="Times New Roman"/>
              </a:rPr>
              <a:t>--graph</a:t>
            </a:r>
            <a:endParaRPr sz="1253">
              <a:latin typeface="Times New Roman"/>
              <a:cs typeface="Times New Roman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1566612" y="5422139"/>
            <a:ext cx="3161619" cy="380761"/>
            <a:chOff x="1391412" y="5841491"/>
            <a:chExt cx="3406140" cy="410209"/>
          </a:xfrm>
        </p:grpSpPr>
        <p:sp>
          <p:nvSpPr>
            <p:cNvPr id="35" name="object 35"/>
            <p:cNvSpPr/>
            <p:nvPr/>
          </p:nvSpPr>
          <p:spPr>
            <a:xfrm>
              <a:off x="1397508" y="5847587"/>
              <a:ext cx="3394075" cy="396240"/>
            </a:xfrm>
            <a:custGeom>
              <a:avLst/>
              <a:gdLst/>
              <a:ahLst/>
              <a:cxnLst/>
              <a:rect l="l" t="t" r="r" b="b"/>
              <a:pathLst>
                <a:path w="3394075" h="396239">
                  <a:moveTo>
                    <a:pt x="3393948" y="396240"/>
                  </a:moveTo>
                  <a:lnTo>
                    <a:pt x="0" y="396240"/>
                  </a:lnTo>
                  <a:lnTo>
                    <a:pt x="0" y="0"/>
                  </a:lnTo>
                  <a:lnTo>
                    <a:pt x="3393948" y="0"/>
                  </a:lnTo>
                  <a:lnTo>
                    <a:pt x="3393948" y="39624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36" name="object 36"/>
            <p:cNvSpPr/>
            <p:nvPr/>
          </p:nvSpPr>
          <p:spPr>
            <a:xfrm>
              <a:off x="1391412" y="5841491"/>
              <a:ext cx="3406140" cy="410209"/>
            </a:xfrm>
            <a:custGeom>
              <a:avLst/>
              <a:gdLst/>
              <a:ahLst/>
              <a:cxnLst/>
              <a:rect l="l" t="t" r="r" b="b"/>
              <a:pathLst>
                <a:path w="3406140" h="410210">
                  <a:moveTo>
                    <a:pt x="3403092" y="409956"/>
                  </a:moveTo>
                  <a:lnTo>
                    <a:pt x="3048" y="409956"/>
                  </a:lnTo>
                  <a:lnTo>
                    <a:pt x="0" y="406908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3403092" y="0"/>
                  </a:lnTo>
                  <a:lnTo>
                    <a:pt x="3406140" y="3048"/>
                  </a:lnTo>
                  <a:lnTo>
                    <a:pt x="3406140" y="6096"/>
                  </a:lnTo>
                  <a:lnTo>
                    <a:pt x="13716" y="6096"/>
                  </a:lnTo>
                  <a:lnTo>
                    <a:pt x="6096" y="13716"/>
                  </a:lnTo>
                  <a:lnTo>
                    <a:pt x="13716" y="13716"/>
                  </a:lnTo>
                  <a:lnTo>
                    <a:pt x="13716" y="394716"/>
                  </a:lnTo>
                  <a:lnTo>
                    <a:pt x="6096" y="394716"/>
                  </a:lnTo>
                  <a:lnTo>
                    <a:pt x="13716" y="402335"/>
                  </a:lnTo>
                  <a:lnTo>
                    <a:pt x="3406140" y="402335"/>
                  </a:lnTo>
                  <a:lnTo>
                    <a:pt x="3406140" y="406908"/>
                  </a:lnTo>
                  <a:lnTo>
                    <a:pt x="3403092" y="409956"/>
                  </a:lnTo>
                  <a:close/>
                </a:path>
                <a:path w="3406140" h="410210">
                  <a:moveTo>
                    <a:pt x="13716" y="13716"/>
                  </a:moveTo>
                  <a:lnTo>
                    <a:pt x="6096" y="13716"/>
                  </a:lnTo>
                  <a:lnTo>
                    <a:pt x="13716" y="6096"/>
                  </a:lnTo>
                  <a:lnTo>
                    <a:pt x="13716" y="13716"/>
                  </a:lnTo>
                  <a:close/>
                </a:path>
                <a:path w="3406140" h="410210">
                  <a:moveTo>
                    <a:pt x="3392424" y="13716"/>
                  </a:moveTo>
                  <a:lnTo>
                    <a:pt x="13716" y="13716"/>
                  </a:lnTo>
                  <a:lnTo>
                    <a:pt x="13716" y="6096"/>
                  </a:lnTo>
                  <a:lnTo>
                    <a:pt x="3392424" y="6096"/>
                  </a:lnTo>
                  <a:lnTo>
                    <a:pt x="3392424" y="13716"/>
                  </a:lnTo>
                  <a:close/>
                </a:path>
                <a:path w="3406140" h="410210">
                  <a:moveTo>
                    <a:pt x="3392424" y="402335"/>
                  </a:moveTo>
                  <a:lnTo>
                    <a:pt x="3392424" y="6096"/>
                  </a:lnTo>
                  <a:lnTo>
                    <a:pt x="3400044" y="13716"/>
                  </a:lnTo>
                  <a:lnTo>
                    <a:pt x="3406140" y="13716"/>
                  </a:lnTo>
                  <a:lnTo>
                    <a:pt x="3406140" y="394716"/>
                  </a:lnTo>
                  <a:lnTo>
                    <a:pt x="3400044" y="394716"/>
                  </a:lnTo>
                  <a:lnTo>
                    <a:pt x="3392424" y="402335"/>
                  </a:lnTo>
                  <a:close/>
                </a:path>
                <a:path w="3406140" h="410210">
                  <a:moveTo>
                    <a:pt x="3406140" y="13716"/>
                  </a:moveTo>
                  <a:lnTo>
                    <a:pt x="3400044" y="13716"/>
                  </a:lnTo>
                  <a:lnTo>
                    <a:pt x="3392424" y="6096"/>
                  </a:lnTo>
                  <a:lnTo>
                    <a:pt x="3406140" y="6096"/>
                  </a:lnTo>
                  <a:lnTo>
                    <a:pt x="3406140" y="13716"/>
                  </a:lnTo>
                  <a:close/>
                </a:path>
                <a:path w="3406140" h="410210">
                  <a:moveTo>
                    <a:pt x="13716" y="402335"/>
                  </a:moveTo>
                  <a:lnTo>
                    <a:pt x="6096" y="394716"/>
                  </a:lnTo>
                  <a:lnTo>
                    <a:pt x="13716" y="394716"/>
                  </a:lnTo>
                  <a:lnTo>
                    <a:pt x="13716" y="402335"/>
                  </a:lnTo>
                  <a:close/>
                </a:path>
                <a:path w="3406140" h="410210">
                  <a:moveTo>
                    <a:pt x="3392424" y="402335"/>
                  </a:moveTo>
                  <a:lnTo>
                    <a:pt x="13716" y="402335"/>
                  </a:lnTo>
                  <a:lnTo>
                    <a:pt x="13716" y="394716"/>
                  </a:lnTo>
                  <a:lnTo>
                    <a:pt x="3392424" y="394716"/>
                  </a:lnTo>
                  <a:lnTo>
                    <a:pt x="3392424" y="402335"/>
                  </a:lnTo>
                  <a:close/>
                </a:path>
                <a:path w="3406140" h="410210">
                  <a:moveTo>
                    <a:pt x="3406140" y="402335"/>
                  </a:moveTo>
                  <a:lnTo>
                    <a:pt x="3392424" y="402335"/>
                  </a:lnTo>
                  <a:lnTo>
                    <a:pt x="3400044" y="394716"/>
                  </a:lnTo>
                  <a:lnTo>
                    <a:pt x="3406140" y="394716"/>
                  </a:lnTo>
                  <a:lnTo>
                    <a:pt x="3406140" y="402335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37" name="object 37"/>
          <p:cNvSpPr txBox="1"/>
          <p:nvPr/>
        </p:nvSpPr>
        <p:spPr>
          <a:xfrm>
            <a:off x="1572271" y="5427798"/>
            <a:ext cx="3150420" cy="289227"/>
          </a:xfrm>
          <a:prstGeom prst="rect">
            <a:avLst/>
          </a:prstGeom>
        </p:spPr>
        <p:txBody>
          <a:bodyPr vert="horz" wrap="square" lIns="0" tIns="95485" rIns="0" bIns="0" rtlCol="0">
            <a:spAutoFit/>
          </a:bodyPr>
          <a:lstStyle/>
          <a:p>
            <a:pPr marL="73086">
              <a:spcBef>
                <a:spcPts val="752"/>
              </a:spcBef>
            </a:pP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spc="14" dirty="0">
                <a:latin typeface="Times New Roman"/>
                <a:cs typeface="Times New Roman"/>
              </a:rPr>
              <a:t> show idCommit</a:t>
            </a:r>
            <a:endParaRPr sz="1253">
              <a:latin typeface="Times New Roman"/>
              <a:cs typeface="Times New Roman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9206446" y="6067142"/>
            <a:ext cx="157963" cy="1154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788">
              <a:lnSpc>
                <a:spcPts val="914"/>
              </a:lnSpc>
            </a:pPr>
            <a:r>
              <a:rPr sz="835" spc="9" dirty="0">
                <a:solidFill>
                  <a:srgbClr val="FFFFFF"/>
                </a:solidFill>
                <a:latin typeface="Calibri"/>
                <a:cs typeface="Calibri"/>
              </a:rPr>
              <a:t>28</a:t>
            </a:r>
            <a:endParaRPr sz="835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87460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426100" y="815669"/>
            <a:ext cx="3251210" cy="462494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2924" spc="-65" dirty="0">
                <a:latin typeface="Calibri"/>
                <a:cs typeface="Calibri"/>
              </a:rPr>
              <a:t>L</a:t>
            </a:r>
            <a:r>
              <a:rPr sz="2924" spc="-28" dirty="0">
                <a:latin typeface="Calibri"/>
                <a:cs typeface="Calibri"/>
              </a:rPr>
              <a:t>e</a:t>
            </a:r>
            <a:r>
              <a:rPr sz="2924" spc="-121" dirty="0">
                <a:latin typeface="Calibri"/>
                <a:cs typeface="Calibri"/>
              </a:rPr>
              <a:t> </a:t>
            </a:r>
            <a:r>
              <a:rPr sz="2924" spc="-88" dirty="0">
                <a:latin typeface="Calibri"/>
                <a:cs typeface="Calibri"/>
              </a:rPr>
              <a:t>c</a:t>
            </a:r>
            <a:r>
              <a:rPr sz="2924" spc="-111" dirty="0">
                <a:latin typeface="Calibri"/>
                <a:cs typeface="Calibri"/>
              </a:rPr>
              <a:t>on</a:t>
            </a:r>
            <a:r>
              <a:rPr sz="2924" spc="-28" dirty="0">
                <a:latin typeface="Calibri"/>
                <a:cs typeface="Calibri"/>
              </a:rPr>
              <a:t>c</a:t>
            </a:r>
            <a:r>
              <a:rPr sz="2924" spc="-102" dirty="0">
                <a:latin typeface="Calibri"/>
                <a:cs typeface="Calibri"/>
              </a:rPr>
              <a:t>e</a:t>
            </a:r>
            <a:r>
              <a:rPr sz="2924" spc="-139" dirty="0">
                <a:latin typeface="Calibri"/>
                <a:cs typeface="Calibri"/>
              </a:rPr>
              <a:t>p</a:t>
            </a:r>
            <a:r>
              <a:rPr sz="2924" spc="-51" dirty="0">
                <a:latin typeface="Calibri"/>
                <a:cs typeface="Calibri"/>
              </a:rPr>
              <a:t>t</a:t>
            </a:r>
            <a:r>
              <a:rPr sz="2924" spc="-130" dirty="0">
                <a:latin typeface="Calibri"/>
                <a:cs typeface="Calibri"/>
              </a:rPr>
              <a:t> </a:t>
            </a:r>
            <a:r>
              <a:rPr sz="2924" spc="-139" dirty="0">
                <a:latin typeface="Calibri"/>
                <a:cs typeface="Calibri"/>
              </a:rPr>
              <a:t>d</a:t>
            </a:r>
            <a:r>
              <a:rPr sz="2924" spc="-28" dirty="0">
                <a:latin typeface="Calibri"/>
                <a:cs typeface="Calibri"/>
              </a:rPr>
              <a:t>e</a:t>
            </a:r>
            <a:r>
              <a:rPr sz="2924" spc="-121" dirty="0">
                <a:latin typeface="Calibri"/>
                <a:cs typeface="Calibri"/>
              </a:rPr>
              <a:t> </a:t>
            </a:r>
            <a:r>
              <a:rPr sz="2924" spc="-111" dirty="0">
                <a:latin typeface="Calibri"/>
                <a:cs typeface="Calibri"/>
              </a:rPr>
              <a:t>b</a:t>
            </a:r>
            <a:r>
              <a:rPr sz="2924" spc="-135" dirty="0">
                <a:latin typeface="Calibri"/>
                <a:cs typeface="Calibri"/>
              </a:rPr>
              <a:t>r</a:t>
            </a:r>
            <a:r>
              <a:rPr sz="2924" spc="-130" dirty="0">
                <a:latin typeface="Calibri"/>
                <a:cs typeface="Calibri"/>
              </a:rPr>
              <a:t>a</a:t>
            </a:r>
            <a:r>
              <a:rPr sz="2924" spc="-111" dirty="0">
                <a:latin typeface="Calibri"/>
                <a:cs typeface="Calibri"/>
              </a:rPr>
              <a:t>n</a:t>
            </a:r>
            <a:r>
              <a:rPr sz="2924" spc="-56" dirty="0">
                <a:latin typeface="Calibri"/>
                <a:cs typeface="Calibri"/>
              </a:rPr>
              <a:t>c</a:t>
            </a:r>
            <a:r>
              <a:rPr sz="2924" spc="-111" dirty="0">
                <a:latin typeface="Calibri"/>
                <a:cs typeface="Calibri"/>
              </a:rPr>
              <a:t>h</a:t>
            </a:r>
            <a:r>
              <a:rPr sz="2924" spc="-28" dirty="0">
                <a:latin typeface="Calibri"/>
                <a:cs typeface="Calibri"/>
              </a:rPr>
              <a:t>e</a:t>
            </a:r>
            <a:endParaRPr sz="2924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06489" y="1482510"/>
            <a:ext cx="8386777" cy="2033895"/>
          </a:xfrm>
          <a:prstGeom prst="rect">
            <a:avLst/>
          </a:prstGeom>
        </p:spPr>
        <p:txBody>
          <a:bodyPr vert="horz" wrap="square" lIns="0" tIns="10609" rIns="0" bIns="0" rtlCol="0">
            <a:spAutoFit/>
          </a:bodyPr>
          <a:lstStyle/>
          <a:p>
            <a:pPr marL="362485" marR="4715" indent="-351287">
              <a:lnSpc>
                <a:spcPct val="153000"/>
              </a:lnSpc>
              <a:spcBef>
                <a:spcPts val="84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717" spc="-88" dirty="0">
                <a:solidFill>
                  <a:srgbClr val="3F3F3F"/>
                </a:solidFill>
                <a:latin typeface="Trebuchet MS"/>
                <a:cs typeface="Trebuchet MS"/>
              </a:rPr>
              <a:t>La</a:t>
            </a:r>
            <a:r>
              <a:rPr sz="1717" spc="29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79" dirty="0">
                <a:solidFill>
                  <a:srgbClr val="3F3F3F"/>
                </a:solidFill>
                <a:latin typeface="Trebuchet MS"/>
                <a:cs typeface="Trebuchet MS"/>
              </a:rPr>
              <a:t>branche</a:t>
            </a:r>
            <a:r>
              <a:rPr sz="1717" spc="29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93" dirty="0">
                <a:solidFill>
                  <a:srgbClr val="3F3F3F"/>
                </a:solidFill>
                <a:latin typeface="Trebuchet MS"/>
                <a:cs typeface="Trebuchet MS"/>
              </a:rPr>
              <a:t>principale</a:t>
            </a:r>
            <a:r>
              <a:rPr sz="1717" spc="29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74" dirty="0">
                <a:solidFill>
                  <a:srgbClr val="3F3F3F"/>
                </a:solidFill>
                <a:latin typeface="Trebuchet MS"/>
                <a:cs typeface="Trebuchet MS"/>
              </a:rPr>
              <a:t>(master)</a:t>
            </a:r>
            <a:r>
              <a:rPr sz="1717" spc="30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74" dirty="0">
                <a:solidFill>
                  <a:srgbClr val="3F3F3F"/>
                </a:solidFill>
                <a:latin typeface="Trebuchet MS"/>
                <a:cs typeface="Trebuchet MS"/>
              </a:rPr>
              <a:t>contient</a:t>
            </a:r>
            <a:r>
              <a:rPr sz="1717" spc="28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84" dirty="0">
                <a:solidFill>
                  <a:srgbClr val="3F3F3F"/>
                </a:solidFill>
                <a:latin typeface="Trebuchet MS"/>
                <a:cs typeface="Trebuchet MS"/>
              </a:rPr>
              <a:t>les</a:t>
            </a:r>
            <a:r>
              <a:rPr sz="1717" spc="283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23" dirty="0">
                <a:solidFill>
                  <a:srgbClr val="3F3F3F"/>
                </a:solidFill>
                <a:latin typeface="Trebuchet MS"/>
                <a:cs typeface="Trebuchet MS"/>
              </a:rPr>
              <a:t>Commits</a:t>
            </a:r>
            <a:r>
              <a:rPr sz="1717" spc="30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88" dirty="0">
                <a:solidFill>
                  <a:srgbClr val="3F3F3F"/>
                </a:solidFill>
                <a:latin typeface="Trebuchet MS"/>
                <a:cs typeface="Trebuchet MS"/>
              </a:rPr>
              <a:t>qui</a:t>
            </a:r>
            <a:r>
              <a:rPr sz="1717" spc="311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70" dirty="0">
                <a:solidFill>
                  <a:srgbClr val="3F3F3F"/>
                </a:solidFill>
                <a:latin typeface="Trebuchet MS"/>
                <a:cs typeface="Trebuchet MS"/>
              </a:rPr>
              <a:t>représentent</a:t>
            </a:r>
            <a:r>
              <a:rPr sz="1717" spc="28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88" dirty="0">
                <a:solidFill>
                  <a:srgbClr val="3F3F3F"/>
                </a:solidFill>
                <a:latin typeface="Trebuchet MS"/>
                <a:cs typeface="Trebuchet MS"/>
              </a:rPr>
              <a:t>les</a:t>
            </a:r>
            <a:r>
              <a:rPr sz="1717" spc="30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102" dirty="0">
                <a:solidFill>
                  <a:srgbClr val="3F3F3F"/>
                </a:solidFill>
                <a:latin typeface="Trebuchet MS"/>
                <a:cs typeface="Trebuchet MS"/>
              </a:rPr>
              <a:t>différentes </a:t>
            </a:r>
            <a:r>
              <a:rPr sz="1717" spc="-50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46" dirty="0">
                <a:solidFill>
                  <a:srgbClr val="3F3F3F"/>
                </a:solidFill>
                <a:latin typeface="Trebuchet MS"/>
                <a:cs typeface="Trebuchet MS"/>
              </a:rPr>
              <a:t>versions</a:t>
            </a:r>
            <a:r>
              <a:rPr sz="1717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84" dirty="0">
                <a:solidFill>
                  <a:srgbClr val="3F3F3F"/>
                </a:solidFill>
                <a:latin typeface="Trebuchet MS"/>
                <a:cs typeface="Trebuchet MS"/>
              </a:rPr>
              <a:t>de</a:t>
            </a:r>
            <a:r>
              <a:rPr sz="1717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51" dirty="0">
                <a:solidFill>
                  <a:srgbClr val="3F3F3F"/>
                </a:solidFill>
                <a:latin typeface="Trebuchet MS"/>
                <a:cs typeface="Trebuchet MS"/>
              </a:rPr>
              <a:t>notre</a:t>
            </a:r>
            <a:r>
              <a:rPr sz="1717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97" dirty="0">
                <a:solidFill>
                  <a:srgbClr val="3F3F3F"/>
                </a:solidFill>
                <a:latin typeface="Trebuchet MS"/>
                <a:cs typeface="Trebuchet MS"/>
              </a:rPr>
              <a:t>application</a:t>
            </a:r>
            <a:endParaRPr sz="1717">
              <a:latin typeface="Trebuchet MS"/>
              <a:cs typeface="Trebuchet MS"/>
            </a:endParaRPr>
          </a:p>
          <a:p>
            <a:pPr marL="362485" indent="-351287">
              <a:spcBef>
                <a:spcPts val="1337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717" spc="121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sz="1717" spc="-65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717" spc="-102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717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84" dirty="0">
                <a:solidFill>
                  <a:srgbClr val="3F3F3F"/>
                </a:solidFill>
                <a:latin typeface="Trebuchet MS"/>
                <a:cs typeface="Trebuchet MS"/>
              </a:rPr>
              <a:t>b</a:t>
            </a:r>
            <a:r>
              <a:rPr sz="1717" spc="28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717" spc="-172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717" spc="-51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717" spc="-88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717" spc="-65" dirty="0">
                <a:solidFill>
                  <a:srgbClr val="3F3F3F"/>
                </a:solidFill>
                <a:latin typeface="Trebuchet MS"/>
                <a:cs typeface="Trebuchet MS"/>
              </a:rPr>
              <a:t>h</a:t>
            </a:r>
            <a:r>
              <a:rPr sz="1717" spc="-102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717" spc="-65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84" dirty="0">
                <a:solidFill>
                  <a:srgbClr val="3F3F3F"/>
                </a:solidFill>
                <a:latin typeface="Trebuchet MS"/>
                <a:cs typeface="Trebuchet MS"/>
              </a:rPr>
              <a:t>p</a:t>
            </a:r>
            <a:r>
              <a:rPr sz="1717" spc="56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717" spc="-125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717" spc="-65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717" spc="-93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717" spc="-102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717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111" dirty="0">
                <a:solidFill>
                  <a:srgbClr val="3F3F3F"/>
                </a:solidFill>
                <a:latin typeface="Trebuchet MS"/>
                <a:cs typeface="Trebuchet MS"/>
              </a:rPr>
              <a:t>v</a:t>
            </a:r>
            <a:r>
              <a:rPr sz="1717" spc="-102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717" spc="28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717" spc="-23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717" spc="-5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51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sz="1717" spc="-65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717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88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717" spc="56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717" spc="-84" dirty="0">
                <a:solidFill>
                  <a:srgbClr val="3F3F3F"/>
                </a:solidFill>
                <a:latin typeface="Trebuchet MS"/>
                <a:cs typeface="Trebuchet MS"/>
              </a:rPr>
              <a:t>mm</a:t>
            </a:r>
            <a:r>
              <a:rPr sz="1717" spc="-125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717" spc="-102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endParaRPr sz="1717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buClr>
                <a:srgbClr val="493D2F"/>
              </a:buClr>
              <a:buFont typeface="Times New Roman"/>
              <a:buChar char="■"/>
            </a:pPr>
            <a:endParaRPr sz="2042">
              <a:latin typeface="Trebuchet MS"/>
              <a:cs typeface="Trebuchet MS"/>
            </a:endParaRPr>
          </a:p>
          <a:p>
            <a:pPr marL="362485" indent="-351287">
              <a:spcBef>
                <a:spcPts val="1620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717" spc="153" dirty="0">
                <a:solidFill>
                  <a:srgbClr val="3F3F3F"/>
                </a:solidFill>
                <a:latin typeface="Trebuchet MS"/>
                <a:cs typeface="Trebuchet MS"/>
              </a:rPr>
              <a:t>À</a:t>
            </a:r>
            <a:r>
              <a:rPr sz="1717" spc="-23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88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717" spc="-65" dirty="0">
                <a:solidFill>
                  <a:srgbClr val="3F3F3F"/>
                </a:solidFill>
                <a:latin typeface="Trebuchet MS"/>
                <a:cs typeface="Trebuchet MS"/>
              </a:rPr>
              <a:t>h</a:t>
            </a:r>
            <a:r>
              <a:rPr sz="1717" spc="-153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717" spc="-84" dirty="0">
                <a:solidFill>
                  <a:srgbClr val="3F3F3F"/>
                </a:solidFill>
                <a:latin typeface="Trebuchet MS"/>
                <a:cs typeface="Trebuchet MS"/>
              </a:rPr>
              <a:t>q</a:t>
            </a:r>
            <a:r>
              <a:rPr sz="1717" spc="-65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sz="1717" spc="-102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717" spc="-65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51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717" spc="37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717" spc="-65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sz="1717" spc="-111" dirty="0">
                <a:solidFill>
                  <a:srgbClr val="3F3F3F"/>
                </a:solidFill>
                <a:latin typeface="Trebuchet MS"/>
                <a:cs typeface="Trebuchet MS"/>
              </a:rPr>
              <a:t>v</a:t>
            </a:r>
            <a:r>
              <a:rPr sz="1717" spc="-102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717" spc="-153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717" spc="-65" dirty="0">
                <a:solidFill>
                  <a:srgbClr val="3F3F3F"/>
                </a:solidFill>
                <a:latin typeface="Trebuchet MS"/>
                <a:cs typeface="Trebuchet MS"/>
              </a:rPr>
              <a:t>u </a:t>
            </a:r>
            <a:r>
              <a:rPr sz="1717" spc="-88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717" spc="56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717" spc="-84" dirty="0">
                <a:solidFill>
                  <a:srgbClr val="3F3F3F"/>
                </a:solidFill>
                <a:latin typeface="Trebuchet MS"/>
                <a:cs typeface="Trebuchet MS"/>
              </a:rPr>
              <a:t>mm</a:t>
            </a:r>
            <a:r>
              <a:rPr sz="1717" spc="-125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717" spc="-93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717" spc="-251" dirty="0">
                <a:solidFill>
                  <a:srgbClr val="3F3F3F"/>
                </a:solidFill>
                <a:latin typeface="Trebuchet MS"/>
                <a:cs typeface="Trebuchet MS"/>
              </a:rPr>
              <a:t>,</a:t>
            </a:r>
            <a:r>
              <a:rPr sz="1717" spc="-204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125" dirty="0">
                <a:solidFill>
                  <a:srgbClr val="3F3F3F"/>
                </a:solidFill>
                <a:latin typeface="Trebuchet MS"/>
                <a:cs typeface="Trebuchet MS"/>
              </a:rPr>
              <a:t>l</a:t>
            </a:r>
            <a:r>
              <a:rPr sz="1717" spc="-102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717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70" dirty="0">
                <a:solidFill>
                  <a:srgbClr val="3F3F3F"/>
                </a:solidFill>
                <a:latin typeface="Trebuchet MS"/>
                <a:cs typeface="Trebuchet MS"/>
              </a:rPr>
              <a:t>p</a:t>
            </a:r>
            <a:r>
              <a:rPr sz="1717" spc="37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717" spc="-106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717" spc="-65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717" spc="-111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717" spc="-102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717" spc="-65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sz="1717" spc="23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717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70" dirty="0">
                <a:solidFill>
                  <a:srgbClr val="3F3F3F"/>
                </a:solidFill>
                <a:latin typeface="Trebuchet MS"/>
                <a:cs typeface="Trebuchet MS"/>
              </a:rPr>
              <a:t>d</a:t>
            </a:r>
            <a:r>
              <a:rPr sz="1717" spc="-102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717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b="1" spc="28" dirty="0">
                <a:solidFill>
                  <a:srgbClr val="3F3F3F"/>
                </a:solidFill>
                <a:latin typeface="Trebuchet MS"/>
                <a:cs typeface="Trebuchet MS"/>
              </a:rPr>
              <a:t>br</a:t>
            </a:r>
            <a:r>
              <a:rPr sz="1717" b="1" spc="5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717" b="1" spc="14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717" b="1" spc="-5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717" b="1" spc="9" dirty="0">
                <a:solidFill>
                  <a:srgbClr val="3F3F3F"/>
                </a:solidFill>
                <a:latin typeface="Trebuchet MS"/>
                <a:cs typeface="Trebuchet MS"/>
              </a:rPr>
              <a:t>h</a:t>
            </a:r>
            <a:r>
              <a:rPr sz="1717" b="1" spc="-23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717" b="1" spc="-70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b="1" spc="-65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717" b="1" spc="-19" dirty="0">
                <a:solidFill>
                  <a:srgbClr val="3F3F3F"/>
                </a:solidFill>
                <a:latin typeface="Trebuchet MS"/>
                <a:cs typeface="Trebuchet MS"/>
              </a:rPr>
              <a:t>v</a:t>
            </a:r>
            <a:r>
              <a:rPr sz="1717" b="1" spc="5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717" b="1" spc="14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717" b="1" spc="-5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717" b="1" spc="-23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endParaRPr sz="1717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06489" y="4755357"/>
            <a:ext cx="4068727" cy="279714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362485" indent="-351287">
              <a:spcBef>
                <a:spcPts val="121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717" spc="121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sz="1717" spc="-65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717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88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717" spc="37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717" spc="-84" dirty="0">
                <a:solidFill>
                  <a:srgbClr val="3F3F3F"/>
                </a:solidFill>
                <a:latin typeface="Trebuchet MS"/>
                <a:cs typeface="Trebuchet MS"/>
              </a:rPr>
              <a:t>m</a:t>
            </a:r>
            <a:r>
              <a:rPr sz="1717" spc="-65" dirty="0">
                <a:solidFill>
                  <a:srgbClr val="3F3F3F"/>
                </a:solidFill>
                <a:latin typeface="Trebuchet MS"/>
                <a:cs typeface="Trebuchet MS"/>
              </a:rPr>
              <a:t>m</a:t>
            </a:r>
            <a:r>
              <a:rPr sz="1717" spc="-125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717" spc="-102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717" spc="-19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84" dirty="0">
                <a:solidFill>
                  <a:srgbClr val="3F3F3F"/>
                </a:solidFill>
                <a:latin typeface="Trebuchet MS"/>
                <a:cs typeface="Trebuchet MS"/>
              </a:rPr>
              <a:t>p</a:t>
            </a:r>
            <a:r>
              <a:rPr sz="1717" spc="56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717" spc="-125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717" spc="-51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717" spc="-111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717" spc="-102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717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111" dirty="0">
                <a:solidFill>
                  <a:srgbClr val="3F3F3F"/>
                </a:solidFill>
                <a:latin typeface="Trebuchet MS"/>
                <a:cs typeface="Trebuchet MS"/>
              </a:rPr>
              <a:t>v</a:t>
            </a:r>
            <a:r>
              <a:rPr sz="1717" spc="-102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717" spc="9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717" spc="-23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717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125" dirty="0">
                <a:solidFill>
                  <a:srgbClr val="3F3F3F"/>
                </a:solidFill>
                <a:latin typeface="Trebuchet MS"/>
                <a:cs typeface="Trebuchet MS"/>
              </a:rPr>
              <a:t>l</a:t>
            </a:r>
            <a:r>
              <a:rPr sz="1717" spc="-102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717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88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717" spc="37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717" spc="-84" dirty="0">
                <a:solidFill>
                  <a:srgbClr val="3F3F3F"/>
                </a:solidFill>
                <a:latin typeface="Trebuchet MS"/>
                <a:cs typeface="Trebuchet MS"/>
              </a:rPr>
              <a:t>mm</a:t>
            </a:r>
            <a:r>
              <a:rPr sz="1717" spc="-106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717" spc="-102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717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70" dirty="0">
                <a:solidFill>
                  <a:srgbClr val="3F3F3F"/>
                </a:solidFill>
                <a:latin typeface="Trebuchet MS"/>
                <a:cs typeface="Trebuchet MS"/>
              </a:rPr>
              <a:t>p</a:t>
            </a:r>
            <a:r>
              <a:rPr sz="1717" spc="-172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717" spc="-9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717" spc="-102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717" spc="-65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717" spc="-102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endParaRPr sz="1717">
              <a:latin typeface="Trebuchet MS"/>
              <a:cs typeface="Trebuchet MS"/>
            </a:endParaRPr>
          </a:p>
        </p:txBody>
      </p:sp>
      <p:pic>
        <p:nvPicPr>
          <p:cNvPr id="11" name="object 1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562959" y="2136038"/>
            <a:ext cx="796417" cy="970411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234300" y="3656727"/>
            <a:ext cx="1703171" cy="1038311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582645" y="4505483"/>
            <a:ext cx="2755629" cy="1000117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9206446" y="6067142"/>
            <a:ext cx="157963" cy="1154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788">
              <a:lnSpc>
                <a:spcPts val="914"/>
              </a:lnSpc>
            </a:pPr>
            <a:r>
              <a:rPr sz="835" spc="9" dirty="0">
                <a:solidFill>
                  <a:srgbClr val="FFFFFF"/>
                </a:solidFill>
                <a:latin typeface="Calibri"/>
                <a:cs typeface="Calibri"/>
              </a:rPr>
              <a:t>29</a:t>
            </a:r>
            <a:endParaRPr sz="835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05896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426100" y="815669"/>
            <a:ext cx="4642227" cy="462494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2924" spc="-56" dirty="0">
                <a:latin typeface="Calibri"/>
                <a:cs typeface="Calibri"/>
              </a:rPr>
              <a:t>C</a:t>
            </a:r>
            <a:r>
              <a:rPr sz="2924" spc="-106" dirty="0">
                <a:latin typeface="Calibri"/>
                <a:cs typeface="Calibri"/>
              </a:rPr>
              <a:t>r</a:t>
            </a:r>
            <a:r>
              <a:rPr sz="2924" spc="-102" dirty="0">
                <a:latin typeface="Calibri"/>
                <a:cs typeface="Calibri"/>
              </a:rPr>
              <a:t>é</a:t>
            </a:r>
            <a:r>
              <a:rPr sz="2924" spc="-186" dirty="0">
                <a:latin typeface="Calibri"/>
                <a:cs typeface="Calibri"/>
              </a:rPr>
              <a:t>a</a:t>
            </a:r>
            <a:r>
              <a:rPr sz="2924" spc="-79" dirty="0">
                <a:latin typeface="Calibri"/>
                <a:cs typeface="Calibri"/>
              </a:rPr>
              <a:t>t</a:t>
            </a:r>
            <a:r>
              <a:rPr sz="2924" spc="-139" dirty="0">
                <a:latin typeface="Calibri"/>
                <a:cs typeface="Calibri"/>
              </a:rPr>
              <a:t>i</a:t>
            </a:r>
            <a:r>
              <a:rPr sz="2924" spc="-111" dirty="0">
                <a:latin typeface="Calibri"/>
                <a:cs typeface="Calibri"/>
              </a:rPr>
              <a:t>o</a:t>
            </a:r>
            <a:r>
              <a:rPr sz="2924" spc="-51" dirty="0">
                <a:latin typeface="Calibri"/>
                <a:cs typeface="Calibri"/>
              </a:rPr>
              <a:t>n</a:t>
            </a:r>
            <a:r>
              <a:rPr sz="2924" spc="-162" dirty="0">
                <a:latin typeface="Calibri"/>
                <a:cs typeface="Calibri"/>
              </a:rPr>
              <a:t> </a:t>
            </a:r>
            <a:r>
              <a:rPr sz="2924" spc="-111" dirty="0">
                <a:latin typeface="Calibri"/>
                <a:cs typeface="Calibri"/>
              </a:rPr>
              <a:t>d</a:t>
            </a:r>
            <a:r>
              <a:rPr sz="2924" spc="-176" dirty="0">
                <a:latin typeface="Calibri"/>
                <a:cs typeface="Calibri"/>
              </a:rPr>
              <a:t>’</a:t>
            </a:r>
            <a:r>
              <a:rPr sz="2924" spc="-111" dirty="0">
                <a:latin typeface="Calibri"/>
                <a:cs typeface="Calibri"/>
              </a:rPr>
              <a:t>un</a:t>
            </a:r>
            <a:r>
              <a:rPr sz="2924" spc="-28" dirty="0">
                <a:latin typeface="Calibri"/>
                <a:cs typeface="Calibri"/>
              </a:rPr>
              <a:t>e</a:t>
            </a:r>
            <a:r>
              <a:rPr sz="2924" spc="-149" dirty="0">
                <a:latin typeface="Calibri"/>
                <a:cs typeface="Calibri"/>
              </a:rPr>
              <a:t> </a:t>
            </a:r>
            <a:r>
              <a:rPr sz="2924" spc="-111" dirty="0">
                <a:latin typeface="Calibri"/>
                <a:cs typeface="Calibri"/>
              </a:rPr>
              <a:t>nou</a:t>
            </a:r>
            <a:r>
              <a:rPr sz="2924" spc="-186" dirty="0">
                <a:latin typeface="Calibri"/>
                <a:cs typeface="Calibri"/>
              </a:rPr>
              <a:t>v</a:t>
            </a:r>
            <a:r>
              <a:rPr sz="2924" spc="-102" dirty="0">
                <a:latin typeface="Calibri"/>
                <a:cs typeface="Calibri"/>
              </a:rPr>
              <a:t>e</a:t>
            </a:r>
            <a:r>
              <a:rPr sz="2924" spc="-106" dirty="0">
                <a:latin typeface="Calibri"/>
                <a:cs typeface="Calibri"/>
              </a:rPr>
              <a:t>l</a:t>
            </a:r>
            <a:r>
              <a:rPr sz="2924" spc="-139" dirty="0">
                <a:latin typeface="Calibri"/>
                <a:cs typeface="Calibri"/>
              </a:rPr>
              <a:t>l</a:t>
            </a:r>
            <a:r>
              <a:rPr sz="2924" spc="-28" dirty="0">
                <a:latin typeface="Calibri"/>
                <a:cs typeface="Calibri"/>
              </a:rPr>
              <a:t>e</a:t>
            </a:r>
            <a:r>
              <a:rPr sz="2924" spc="-149" dirty="0">
                <a:latin typeface="Calibri"/>
                <a:cs typeface="Calibri"/>
              </a:rPr>
              <a:t> </a:t>
            </a:r>
            <a:r>
              <a:rPr sz="2924" spc="-139" dirty="0">
                <a:latin typeface="Calibri"/>
                <a:cs typeface="Calibri"/>
              </a:rPr>
              <a:t>b</a:t>
            </a:r>
            <a:r>
              <a:rPr sz="2924" spc="-135" dirty="0">
                <a:latin typeface="Calibri"/>
                <a:cs typeface="Calibri"/>
              </a:rPr>
              <a:t>r</a:t>
            </a:r>
            <a:r>
              <a:rPr sz="2924" spc="-130" dirty="0">
                <a:latin typeface="Calibri"/>
                <a:cs typeface="Calibri"/>
              </a:rPr>
              <a:t>a</a:t>
            </a:r>
            <a:r>
              <a:rPr sz="2924" spc="-111" dirty="0">
                <a:latin typeface="Calibri"/>
                <a:cs typeface="Calibri"/>
              </a:rPr>
              <a:t>n</a:t>
            </a:r>
            <a:r>
              <a:rPr sz="2924" spc="-56" dirty="0">
                <a:latin typeface="Calibri"/>
                <a:cs typeface="Calibri"/>
              </a:rPr>
              <a:t>c</a:t>
            </a:r>
            <a:r>
              <a:rPr sz="2924" spc="-111" dirty="0">
                <a:latin typeface="Calibri"/>
                <a:cs typeface="Calibri"/>
              </a:rPr>
              <a:t>h</a:t>
            </a:r>
            <a:r>
              <a:rPr sz="2924" spc="-28" dirty="0">
                <a:latin typeface="Calibri"/>
                <a:cs typeface="Calibri"/>
              </a:rPr>
              <a:t>e</a:t>
            </a:r>
            <a:endParaRPr sz="2924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06488" y="1503265"/>
            <a:ext cx="5773903" cy="279714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362485" indent="-351287">
              <a:spcBef>
                <a:spcPts val="121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717" spc="-14" dirty="0">
                <a:solidFill>
                  <a:srgbClr val="3F3F3F"/>
                </a:solidFill>
                <a:latin typeface="Trebuchet MS"/>
                <a:cs typeface="Trebuchet MS"/>
              </a:rPr>
              <a:t>Une</a:t>
            </a:r>
            <a:r>
              <a:rPr sz="1717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84" dirty="0">
                <a:solidFill>
                  <a:srgbClr val="3F3F3F"/>
                </a:solidFill>
                <a:latin typeface="Trebuchet MS"/>
                <a:cs typeface="Trebuchet MS"/>
              </a:rPr>
              <a:t>nouvelle</a:t>
            </a:r>
            <a:r>
              <a:rPr sz="1717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74" dirty="0">
                <a:solidFill>
                  <a:srgbClr val="3F3F3F"/>
                </a:solidFill>
                <a:latin typeface="Trebuchet MS"/>
                <a:cs typeface="Trebuchet MS"/>
              </a:rPr>
              <a:t>branche</a:t>
            </a:r>
            <a:r>
              <a:rPr sz="1717" spc="-60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79" dirty="0">
                <a:solidFill>
                  <a:srgbClr val="3F3F3F"/>
                </a:solidFill>
                <a:latin typeface="Trebuchet MS"/>
                <a:cs typeface="Trebuchet MS"/>
              </a:rPr>
              <a:t>est</a:t>
            </a:r>
            <a:r>
              <a:rPr sz="1717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74" dirty="0">
                <a:solidFill>
                  <a:srgbClr val="3F3F3F"/>
                </a:solidFill>
                <a:latin typeface="Trebuchet MS"/>
                <a:cs typeface="Trebuchet MS"/>
              </a:rPr>
              <a:t>créée</a:t>
            </a:r>
            <a:r>
              <a:rPr sz="1717" spc="-23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130" dirty="0">
                <a:solidFill>
                  <a:srgbClr val="3F3F3F"/>
                </a:solidFill>
                <a:latin typeface="Trebuchet MS"/>
                <a:cs typeface="Trebuchet MS"/>
              </a:rPr>
              <a:t>avec</a:t>
            </a:r>
            <a:r>
              <a:rPr sz="1717" spc="-60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46" dirty="0">
                <a:solidFill>
                  <a:srgbClr val="3F3F3F"/>
                </a:solidFill>
                <a:latin typeface="Trebuchet MS"/>
                <a:cs typeface="Trebuchet MS"/>
              </a:rPr>
              <a:t>«</a:t>
            </a:r>
            <a:r>
              <a:rPr sz="1717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106" dirty="0">
                <a:solidFill>
                  <a:srgbClr val="3F3F3F"/>
                </a:solidFill>
                <a:latin typeface="Trebuchet MS"/>
                <a:cs typeface="Trebuchet MS"/>
              </a:rPr>
              <a:t>git</a:t>
            </a:r>
            <a:r>
              <a:rPr sz="1717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74" dirty="0">
                <a:solidFill>
                  <a:srgbClr val="3F3F3F"/>
                </a:solidFill>
                <a:latin typeface="Trebuchet MS"/>
                <a:cs typeface="Trebuchet MS"/>
              </a:rPr>
              <a:t>branch</a:t>
            </a:r>
            <a:r>
              <a:rPr sz="1717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32" dirty="0">
                <a:solidFill>
                  <a:srgbClr val="3F3F3F"/>
                </a:solidFill>
                <a:latin typeface="Trebuchet MS"/>
                <a:cs typeface="Trebuchet MS"/>
              </a:rPr>
              <a:t>&lt;name&gt;</a:t>
            </a:r>
            <a:r>
              <a:rPr sz="1717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46" dirty="0">
                <a:solidFill>
                  <a:srgbClr val="3F3F3F"/>
                </a:solidFill>
                <a:latin typeface="Trebuchet MS"/>
                <a:cs typeface="Trebuchet MS"/>
              </a:rPr>
              <a:t>»</a:t>
            </a:r>
            <a:endParaRPr sz="1717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06489" y="3040877"/>
            <a:ext cx="3442769" cy="279714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362485" indent="-351287">
              <a:spcBef>
                <a:spcPts val="121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717" spc="-125" dirty="0">
                <a:solidFill>
                  <a:srgbClr val="3F3F3F"/>
                </a:solidFill>
                <a:latin typeface="Trebuchet MS"/>
                <a:cs typeface="Trebuchet MS"/>
              </a:rPr>
              <a:t>P</a:t>
            </a:r>
            <a:r>
              <a:rPr sz="1717" spc="56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717" spc="-65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sz="1717" spc="23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717" spc="-23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144" dirty="0">
                <a:solidFill>
                  <a:srgbClr val="3F3F3F"/>
                </a:solidFill>
                <a:latin typeface="Trebuchet MS"/>
                <a:cs typeface="Trebuchet MS"/>
              </a:rPr>
              <a:t>l</a:t>
            </a:r>
            <a:r>
              <a:rPr sz="1717" spc="-106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717" spc="-32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717" spc="-111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717" spc="-102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717" spc="23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717" spc="-23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125" dirty="0">
                <a:solidFill>
                  <a:srgbClr val="3F3F3F"/>
                </a:solidFill>
                <a:latin typeface="Trebuchet MS"/>
                <a:cs typeface="Trebuchet MS"/>
              </a:rPr>
              <a:t>l</a:t>
            </a:r>
            <a:r>
              <a:rPr sz="1717" spc="-102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717" spc="-23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717" spc="-19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84" dirty="0">
                <a:solidFill>
                  <a:srgbClr val="3F3F3F"/>
                </a:solidFill>
                <a:latin typeface="Trebuchet MS"/>
                <a:cs typeface="Trebuchet MS"/>
              </a:rPr>
              <a:t>b</a:t>
            </a:r>
            <a:r>
              <a:rPr sz="1717" spc="9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717" spc="-153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717" spc="-65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717" spc="-88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717" spc="-51" dirty="0">
                <a:solidFill>
                  <a:srgbClr val="3F3F3F"/>
                </a:solidFill>
                <a:latin typeface="Trebuchet MS"/>
                <a:cs typeface="Trebuchet MS"/>
              </a:rPr>
              <a:t>h</a:t>
            </a:r>
            <a:r>
              <a:rPr sz="1717" spc="-121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717" spc="-23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717" spc="-5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102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717" spc="14" dirty="0">
                <a:solidFill>
                  <a:srgbClr val="3F3F3F"/>
                </a:solidFill>
                <a:latin typeface="Trebuchet MS"/>
                <a:cs typeface="Trebuchet MS"/>
              </a:rPr>
              <a:t>x</a:t>
            </a:r>
            <a:r>
              <a:rPr sz="1717" spc="-106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717" spc="-32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717" spc="-111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717" spc="-153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717" spc="-65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717" spc="-93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717" spc="-121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717" spc="-23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endParaRPr sz="1717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06489" y="3810386"/>
            <a:ext cx="4436522" cy="279714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362485" indent="-351287">
              <a:spcBef>
                <a:spcPts val="121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717" spc="-19" dirty="0">
                <a:solidFill>
                  <a:srgbClr val="3F3F3F"/>
                </a:solidFill>
                <a:latin typeface="Trebuchet MS"/>
                <a:cs typeface="Trebuchet MS"/>
              </a:rPr>
              <a:t>L</a:t>
            </a:r>
            <a:r>
              <a:rPr sz="1717" spc="-158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717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84" dirty="0">
                <a:solidFill>
                  <a:srgbClr val="3F3F3F"/>
                </a:solidFill>
                <a:latin typeface="Trebuchet MS"/>
                <a:cs typeface="Trebuchet MS"/>
              </a:rPr>
              <a:t>b</a:t>
            </a:r>
            <a:r>
              <a:rPr sz="1717" spc="28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717" spc="-153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717" spc="-65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717" spc="-88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717" spc="-65" dirty="0">
                <a:solidFill>
                  <a:srgbClr val="3F3F3F"/>
                </a:solidFill>
                <a:latin typeface="Trebuchet MS"/>
                <a:cs typeface="Trebuchet MS"/>
              </a:rPr>
              <a:t>h</a:t>
            </a:r>
            <a:r>
              <a:rPr sz="1717" spc="-102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717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88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717" spc="37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717" spc="-65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sz="1717" spc="28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717" spc="-153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717" spc="-65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717" spc="-111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717" spc="-102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717" spc="-65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102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717" spc="-32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717" spc="-102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717" spc="-19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125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717" spc="-70" dirty="0">
                <a:solidFill>
                  <a:srgbClr val="3F3F3F"/>
                </a:solidFill>
                <a:latin typeface="Trebuchet MS"/>
                <a:cs typeface="Trebuchet MS"/>
              </a:rPr>
              <a:t>d</a:t>
            </a:r>
            <a:r>
              <a:rPr sz="1717" spc="-102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717" spc="-65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717" spc="-111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717" spc="-106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717" spc="-200" dirty="0">
                <a:solidFill>
                  <a:srgbClr val="3F3F3F"/>
                </a:solidFill>
                <a:latin typeface="Trebuchet MS"/>
                <a:cs typeface="Trebuchet MS"/>
              </a:rPr>
              <a:t>f</a:t>
            </a:r>
            <a:r>
              <a:rPr sz="1717" spc="-106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717" spc="-121" dirty="0">
                <a:solidFill>
                  <a:srgbClr val="3F3F3F"/>
                </a:solidFill>
                <a:latin typeface="Trebuchet MS"/>
                <a:cs typeface="Trebuchet MS"/>
              </a:rPr>
              <a:t>é</a:t>
            </a:r>
            <a:r>
              <a:rPr sz="1717" spc="-102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717" spc="-9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84" dirty="0">
                <a:solidFill>
                  <a:srgbClr val="3F3F3F"/>
                </a:solidFill>
                <a:latin typeface="Trebuchet MS"/>
                <a:cs typeface="Trebuchet MS"/>
              </a:rPr>
              <a:t>p</a:t>
            </a:r>
            <a:r>
              <a:rPr sz="1717" spc="-153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717" spc="23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717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149" dirty="0">
                <a:solidFill>
                  <a:srgbClr val="3F3F3F"/>
                </a:solidFill>
                <a:latin typeface="Trebuchet MS"/>
                <a:cs typeface="Trebuchet MS"/>
              </a:rPr>
              <a:t>H</a:t>
            </a:r>
            <a:r>
              <a:rPr sz="1717" spc="-46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717" spc="158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717" spc="255" dirty="0">
                <a:solidFill>
                  <a:srgbClr val="3F3F3F"/>
                </a:solidFill>
                <a:latin typeface="Trebuchet MS"/>
                <a:cs typeface="Trebuchet MS"/>
              </a:rPr>
              <a:t>D</a:t>
            </a:r>
            <a:endParaRPr sz="1717">
              <a:latin typeface="Trebuchet MS"/>
              <a:cs typeface="Trebuchet MS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1681193" y="2018626"/>
            <a:ext cx="3161619" cy="379583"/>
            <a:chOff x="1514855" y="2174748"/>
            <a:chExt cx="3406140" cy="408940"/>
          </a:xfrm>
        </p:grpSpPr>
        <p:sp>
          <p:nvSpPr>
            <p:cNvPr id="13" name="object 13"/>
            <p:cNvSpPr/>
            <p:nvPr/>
          </p:nvSpPr>
          <p:spPr>
            <a:xfrm>
              <a:off x="1522475" y="2180844"/>
              <a:ext cx="3392804" cy="396240"/>
            </a:xfrm>
            <a:custGeom>
              <a:avLst/>
              <a:gdLst/>
              <a:ahLst/>
              <a:cxnLst/>
              <a:rect l="l" t="t" r="r" b="b"/>
              <a:pathLst>
                <a:path w="3392804" h="396239">
                  <a:moveTo>
                    <a:pt x="3392424" y="396239"/>
                  </a:moveTo>
                  <a:lnTo>
                    <a:pt x="0" y="396239"/>
                  </a:lnTo>
                  <a:lnTo>
                    <a:pt x="0" y="0"/>
                  </a:lnTo>
                  <a:lnTo>
                    <a:pt x="3392424" y="0"/>
                  </a:lnTo>
                  <a:lnTo>
                    <a:pt x="3392424" y="39623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14" name="object 14"/>
            <p:cNvSpPr/>
            <p:nvPr/>
          </p:nvSpPr>
          <p:spPr>
            <a:xfrm>
              <a:off x="1514855" y="2174748"/>
              <a:ext cx="3406140" cy="408940"/>
            </a:xfrm>
            <a:custGeom>
              <a:avLst/>
              <a:gdLst/>
              <a:ahLst/>
              <a:cxnLst/>
              <a:rect l="l" t="t" r="r" b="b"/>
              <a:pathLst>
                <a:path w="3406140" h="408939">
                  <a:moveTo>
                    <a:pt x="3403092" y="408432"/>
                  </a:moveTo>
                  <a:lnTo>
                    <a:pt x="3048" y="408432"/>
                  </a:lnTo>
                  <a:lnTo>
                    <a:pt x="0" y="405383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3403092" y="0"/>
                  </a:lnTo>
                  <a:lnTo>
                    <a:pt x="3406140" y="3048"/>
                  </a:lnTo>
                  <a:lnTo>
                    <a:pt x="3406140" y="6096"/>
                  </a:lnTo>
                  <a:lnTo>
                    <a:pt x="13716" y="6096"/>
                  </a:lnTo>
                  <a:lnTo>
                    <a:pt x="7620" y="13716"/>
                  </a:lnTo>
                  <a:lnTo>
                    <a:pt x="13716" y="13716"/>
                  </a:lnTo>
                  <a:lnTo>
                    <a:pt x="13716" y="394716"/>
                  </a:lnTo>
                  <a:lnTo>
                    <a:pt x="7620" y="394716"/>
                  </a:lnTo>
                  <a:lnTo>
                    <a:pt x="13716" y="402335"/>
                  </a:lnTo>
                  <a:lnTo>
                    <a:pt x="3406140" y="402335"/>
                  </a:lnTo>
                  <a:lnTo>
                    <a:pt x="3406140" y="405383"/>
                  </a:lnTo>
                  <a:lnTo>
                    <a:pt x="3403092" y="408432"/>
                  </a:lnTo>
                  <a:close/>
                </a:path>
                <a:path w="3406140" h="408939">
                  <a:moveTo>
                    <a:pt x="13716" y="13716"/>
                  </a:moveTo>
                  <a:lnTo>
                    <a:pt x="7620" y="13716"/>
                  </a:lnTo>
                  <a:lnTo>
                    <a:pt x="13716" y="6096"/>
                  </a:lnTo>
                  <a:lnTo>
                    <a:pt x="13716" y="13716"/>
                  </a:lnTo>
                  <a:close/>
                </a:path>
                <a:path w="3406140" h="408939">
                  <a:moveTo>
                    <a:pt x="3392424" y="13716"/>
                  </a:moveTo>
                  <a:lnTo>
                    <a:pt x="13716" y="13716"/>
                  </a:lnTo>
                  <a:lnTo>
                    <a:pt x="13716" y="6096"/>
                  </a:lnTo>
                  <a:lnTo>
                    <a:pt x="3392424" y="6096"/>
                  </a:lnTo>
                  <a:lnTo>
                    <a:pt x="3392424" y="13716"/>
                  </a:lnTo>
                  <a:close/>
                </a:path>
                <a:path w="3406140" h="408939">
                  <a:moveTo>
                    <a:pt x="3392424" y="402335"/>
                  </a:moveTo>
                  <a:lnTo>
                    <a:pt x="3392424" y="6096"/>
                  </a:lnTo>
                  <a:lnTo>
                    <a:pt x="3400044" y="13716"/>
                  </a:lnTo>
                  <a:lnTo>
                    <a:pt x="3406140" y="13716"/>
                  </a:lnTo>
                  <a:lnTo>
                    <a:pt x="3406140" y="394716"/>
                  </a:lnTo>
                  <a:lnTo>
                    <a:pt x="3400044" y="394716"/>
                  </a:lnTo>
                  <a:lnTo>
                    <a:pt x="3392424" y="402335"/>
                  </a:lnTo>
                  <a:close/>
                </a:path>
                <a:path w="3406140" h="408939">
                  <a:moveTo>
                    <a:pt x="3406140" y="13716"/>
                  </a:moveTo>
                  <a:lnTo>
                    <a:pt x="3400044" y="13716"/>
                  </a:lnTo>
                  <a:lnTo>
                    <a:pt x="3392424" y="6096"/>
                  </a:lnTo>
                  <a:lnTo>
                    <a:pt x="3406140" y="6096"/>
                  </a:lnTo>
                  <a:lnTo>
                    <a:pt x="3406140" y="13716"/>
                  </a:lnTo>
                  <a:close/>
                </a:path>
                <a:path w="3406140" h="408939">
                  <a:moveTo>
                    <a:pt x="13716" y="402335"/>
                  </a:moveTo>
                  <a:lnTo>
                    <a:pt x="7620" y="394716"/>
                  </a:lnTo>
                  <a:lnTo>
                    <a:pt x="13716" y="394716"/>
                  </a:lnTo>
                  <a:lnTo>
                    <a:pt x="13716" y="402335"/>
                  </a:lnTo>
                  <a:close/>
                </a:path>
                <a:path w="3406140" h="408939">
                  <a:moveTo>
                    <a:pt x="3392424" y="402335"/>
                  </a:moveTo>
                  <a:lnTo>
                    <a:pt x="13716" y="402335"/>
                  </a:lnTo>
                  <a:lnTo>
                    <a:pt x="13716" y="394716"/>
                  </a:lnTo>
                  <a:lnTo>
                    <a:pt x="3392424" y="394716"/>
                  </a:lnTo>
                  <a:lnTo>
                    <a:pt x="3392424" y="402335"/>
                  </a:lnTo>
                  <a:close/>
                </a:path>
                <a:path w="3406140" h="408939">
                  <a:moveTo>
                    <a:pt x="3406140" y="402335"/>
                  </a:moveTo>
                  <a:lnTo>
                    <a:pt x="3392424" y="402335"/>
                  </a:lnTo>
                  <a:lnTo>
                    <a:pt x="3400044" y="394716"/>
                  </a:lnTo>
                  <a:lnTo>
                    <a:pt x="3406140" y="394716"/>
                  </a:lnTo>
                  <a:lnTo>
                    <a:pt x="3406140" y="402335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1688266" y="2024284"/>
            <a:ext cx="3149240" cy="290417"/>
          </a:xfrm>
          <a:prstGeom prst="rect">
            <a:avLst/>
          </a:prstGeom>
        </p:spPr>
        <p:txBody>
          <a:bodyPr vert="horz" wrap="square" lIns="0" tIns="96663" rIns="0" bIns="0" rtlCol="0">
            <a:spAutoFit/>
          </a:bodyPr>
          <a:lstStyle/>
          <a:p>
            <a:pPr marL="74855">
              <a:spcBef>
                <a:spcPts val="760"/>
              </a:spcBef>
            </a:pP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spc="5" dirty="0">
                <a:latin typeface="Times New Roman"/>
                <a:cs typeface="Times New Roman"/>
              </a:rPr>
              <a:t> </a:t>
            </a:r>
            <a:r>
              <a:rPr sz="1253" b="1" spc="-9" dirty="0">
                <a:latin typeface="Times New Roman"/>
                <a:cs typeface="Times New Roman"/>
              </a:rPr>
              <a:t>branch</a:t>
            </a:r>
            <a:r>
              <a:rPr sz="1253" b="1" spc="-5" dirty="0">
                <a:latin typeface="Times New Roman"/>
                <a:cs typeface="Times New Roman"/>
              </a:rPr>
              <a:t> </a:t>
            </a:r>
            <a:r>
              <a:rPr sz="1253" b="1" spc="56" dirty="0">
                <a:latin typeface="Times New Roman"/>
                <a:cs typeface="Times New Roman"/>
              </a:rPr>
              <a:t>test</a:t>
            </a:r>
            <a:endParaRPr sz="1253">
              <a:latin typeface="Times New Roman"/>
              <a:cs typeface="Times New Roman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1681193" y="3396440"/>
            <a:ext cx="3161619" cy="381941"/>
            <a:chOff x="1514855" y="3659123"/>
            <a:chExt cx="3406140" cy="411480"/>
          </a:xfrm>
        </p:grpSpPr>
        <p:sp>
          <p:nvSpPr>
            <p:cNvPr id="17" name="object 17"/>
            <p:cNvSpPr/>
            <p:nvPr/>
          </p:nvSpPr>
          <p:spPr>
            <a:xfrm>
              <a:off x="1522475" y="3666743"/>
              <a:ext cx="3392804" cy="398145"/>
            </a:xfrm>
            <a:custGeom>
              <a:avLst/>
              <a:gdLst/>
              <a:ahLst/>
              <a:cxnLst/>
              <a:rect l="l" t="t" r="r" b="b"/>
              <a:pathLst>
                <a:path w="3392804" h="398145">
                  <a:moveTo>
                    <a:pt x="3392424" y="397764"/>
                  </a:moveTo>
                  <a:lnTo>
                    <a:pt x="0" y="397764"/>
                  </a:lnTo>
                  <a:lnTo>
                    <a:pt x="0" y="0"/>
                  </a:lnTo>
                  <a:lnTo>
                    <a:pt x="3392424" y="0"/>
                  </a:lnTo>
                  <a:lnTo>
                    <a:pt x="3392424" y="39776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18" name="object 18"/>
            <p:cNvSpPr/>
            <p:nvPr/>
          </p:nvSpPr>
          <p:spPr>
            <a:xfrm>
              <a:off x="1514855" y="3659123"/>
              <a:ext cx="3406140" cy="411480"/>
            </a:xfrm>
            <a:custGeom>
              <a:avLst/>
              <a:gdLst/>
              <a:ahLst/>
              <a:cxnLst/>
              <a:rect l="l" t="t" r="r" b="b"/>
              <a:pathLst>
                <a:path w="3406140" h="411479">
                  <a:moveTo>
                    <a:pt x="3403092" y="411480"/>
                  </a:moveTo>
                  <a:lnTo>
                    <a:pt x="3048" y="411480"/>
                  </a:lnTo>
                  <a:lnTo>
                    <a:pt x="0" y="408432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3403092" y="0"/>
                  </a:lnTo>
                  <a:lnTo>
                    <a:pt x="3406140" y="3048"/>
                  </a:lnTo>
                  <a:lnTo>
                    <a:pt x="3406140" y="7620"/>
                  </a:lnTo>
                  <a:lnTo>
                    <a:pt x="13716" y="7620"/>
                  </a:lnTo>
                  <a:lnTo>
                    <a:pt x="7620" y="13716"/>
                  </a:lnTo>
                  <a:lnTo>
                    <a:pt x="13716" y="13716"/>
                  </a:lnTo>
                  <a:lnTo>
                    <a:pt x="13716" y="397764"/>
                  </a:lnTo>
                  <a:lnTo>
                    <a:pt x="7620" y="397764"/>
                  </a:lnTo>
                  <a:lnTo>
                    <a:pt x="13716" y="405383"/>
                  </a:lnTo>
                  <a:lnTo>
                    <a:pt x="3406140" y="405383"/>
                  </a:lnTo>
                  <a:lnTo>
                    <a:pt x="3406140" y="408432"/>
                  </a:lnTo>
                  <a:lnTo>
                    <a:pt x="3403092" y="411480"/>
                  </a:lnTo>
                  <a:close/>
                </a:path>
                <a:path w="3406140" h="411479">
                  <a:moveTo>
                    <a:pt x="13716" y="13716"/>
                  </a:moveTo>
                  <a:lnTo>
                    <a:pt x="7620" y="13716"/>
                  </a:lnTo>
                  <a:lnTo>
                    <a:pt x="13716" y="7620"/>
                  </a:lnTo>
                  <a:lnTo>
                    <a:pt x="13716" y="13716"/>
                  </a:lnTo>
                  <a:close/>
                </a:path>
                <a:path w="3406140" h="411479">
                  <a:moveTo>
                    <a:pt x="3392424" y="13716"/>
                  </a:moveTo>
                  <a:lnTo>
                    <a:pt x="13716" y="13716"/>
                  </a:lnTo>
                  <a:lnTo>
                    <a:pt x="13716" y="7620"/>
                  </a:lnTo>
                  <a:lnTo>
                    <a:pt x="3392424" y="7620"/>
                  </a:lnTo>
                  <a:lnTo>
                    <a:pt x="3392424" y="13716"/>
                  </a:lnTo>
                  <a:close/>
                </a:path>
                <a:path w="3406140" h="411479">
                  <a:moveTo>
                    <a:pt x="3392424" y="405383"/>
                  </a:moveTo>
                  <a:lnTo>
                    <a:pt x="3392424" y="7620"/>
                  </a:lnTo>
                  <a:lnTo>
                    <a:pt x="3400044" y="13716"/>
                  </a:lnTo>
                  <a:lnTo>
                    <a:pt x="3406140" y="13716"/>
                  </a:lnTo>
                  <a:lnTo>
                    <a:pt x="3406140" y="397764"/>
                  </a:lnTo>
                  <a:lnTo>
                    <a:pt x="3400044" y="397764"/>
                  </a:lnTo>
                  <a:lnTo>
                    <a:pt x="3392424" y="405383"/>
                  </a:lnTo>
                  <a:close/>
                </a:path>
                <a:path w="3406140" h="411479">
                  <a:moveTo>
                    <a:pt x="3406140" y="13716"/>
                  </a:moveTo>
                  <a:lnTo>
                    <a:pt x="3400044" y="13716"/>
                  </a:lnTo>
                  <a:lnTo>
                    <a:pt x="3392424" y="7620"/>
                  </a:lnTo>
                  <a:lnTo>
                    <a:pt x="3406140" y="7620"/>
                  </a:lnTo>
                  <a:lnTo>
                    <a:pt x="3406140" y="13716"/>
                  </a:lnTo>
                  <a:close/>
                </a:path>
                <a:path w="3406140" h="411479">
                  <a:moveTo>
                    <a:pt x="13716" y="405383"/>
                  </a:moveTo>
                  <a:lnTo>
                    <a:pt x="7620" y="397764"/>
                  </a:lnTo>
                  <a:lnTo>
                    <a:pt x="13716" y="397764"/>
                  </a:lnTo>
                  <a:lnTo>
                    <a:pt x="13716" y="405383"/>
                  </a:lnTo>
                  <a:close/>
                </a:path>
                <a:path w="3406140" h="411479">
                  <a:moveTo>
                    <a:pt x="3392424" y="405383"/>
                  </a:moveTo>
                  <a:lnTo>
                    <a:pt x="13716" y="405383"/>
                  </a:lnTo>
                  <a:lnTo>
                    <a:pt x="13716" y="397764"/>
                  </a:lnTo>
                  <a:lnTo>
                    <a:pt x="3392424" y="397764"/>
                  </a:lnTo>
                  <a:lnTo>
                    <a:pt x="3392424" y="405383"/>
                  </a:lnTo>
                  <a:close/>
                </a:path>
                <a:path w="3406140" h="411479">
                  <a:moveTo>
                    <a:pt x="3406140" y="405383"/>
                  </a:moveTo>
                  <a:lnTo>
                    <a:pt x="3392424" y="405383"/>
                  </a:lnTo>
                  <a:lnTo>
                    <a:pt x="3400044" y="397764"/>
                  </a:lnTo>
                  <a:lnTo>
                    <a:pt x="3406140" y="397764"/>
                  </a:lnTo>
                  <a:lnTo>
                    <a:pt x="3406140" y="405383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1688266" y="3403514"/>
            <a:ext cx="3149240" cy="289227"/>
          </a:xfrm>
          <a:prstGeom prst="rect">
            <a:avLst/>
          </a:prstGeom>
        </p:spPr>
        <p:txBody>
          <a:bodyPr vert="horz" wrap="square" lIns="0" tIns="95485" rIns="0" bIns="0" rtlCol="0">
            <a:spAutoFit/>
          </a:bodyPr>
          <a:lstStyle/>
          <a:p>
            <a:pPr marL="74855">
              <a:spcBef>
                <a:spcPts val="752"/>
              </a:spcBef>
            </a:pP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spc="-9" dirty="0">
                <a:latin typeface="Times New Roman"/>
                <a:cs typeface="Times New Roman"/>
              </a:rPr>
              <a:t> branch</a:t>
            </a:r>
            <a:endParaRPr sz="1253">
              <a:latin typeface="Times New Roman"/>
              <a:cs typeface="Times New Roman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1681193" y="4342803"/>
            <a:ext cx="3161619" cy="379583"/>
            <a:chOff x="1514855" y="4678679"/>
            <a:chExt cx="3406140" cy="408940"/>
          </a:xfrm>
        </p:grpSpPr>
        <p:sp>
          <p:nvSpPr>
            <p:cNvPr id="21" name="object 21"/>
            <p:cNvSpPr/>
            <p:nvPr/>
          </p:nvSpPr>
          <p:spPr>
            <a:xfrm>
              <a:off x="1522475" y="4684775"/>
              <a:ext cx="3392804" cy="396240"/>
            </a:xfrm>
            <a:custGeom>
              <a:avLst/>
              <a:gdLst/>
              <a:ahLst/>
              <a:cxnLst/>
              <a:rect l="l" t="t" r="r" b="b"/>
              <a:pathLst>
                <a:path w="3392804" h="396239">
                  <a:moveTo>
                    <a:pt x="3392424" y="396240"/>
                  </a:moveTo>
                  <a:lnTo>
                    <a:pt x="0" y="396240"/>
                  </a:lnTo>
                  <a:lnTo>
                    <a:pt x="0" y="0"/>
                  </a:lnTo>
                  <a:lnTo>
                    <a:pt x="3392424" y="0"/>
                  </a:lnTo>
                  <a:lnTo>
                    <a:pt x="3392424" y="39624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22" name="object 22"/>
            <p:cNvSpPr/>
            <p:nvPr/>
          </p:nvSpPr>
          <p:spPr>
            <a:xfrm>
              <a:off x="1514855" y="4678679"/>
              <a:ext cx="3406140" cy="408940"/>
            </a:xfrm>
            <a:custGeom>
              <a:avLst/>
              <a:gdLst/>
              <a:ahLst/>
              <a:cxnLst/>
              <a:rect l="l" t="t" r="r" b="b"/>
              <a:pathLst>
                <a:path w="3406140" h="408939">
                  <a:moveTo>
                    <a:pt x="3403092" y="408432"/>
                  </a:moveTo>
                  <a:lnTo>
                    <a:pt x="3048" y="408432"/>
                  </a:lnTo>
                  <a:lnTo>
                    <a:pt x="0" y="405383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3403092" y="0"/>
                  </a:lnTo>
                  <a:lnTo>
                    <a:pt x="3406140" y="3048"/>
                  </a:lnTo>
                  <a:lnTo>
                    <a:pt x="3406140" y="6096"/>
                  </a:lnTo>
                  <a:lnTo>
                    <a:pt x="13716" y="6096"/>
                  </a:lnTo>
                  <a:lnTo>
                    <a:pt x="7620" y="13716"/>
                  </a:lnTo>
                  <a:lnTo>
                    <a:pt x="13716" y="13716"/>
                  </a:lnTo>
                  <a:lnTo>
                    <a:pt x="13716" y="394716"/>
                  </a:lnTo>
                  <a:lnTo>
                    <a:pt x="7620" y="394716"/>
                  </a:lnTo>
                  <a:lnTo>
                    <a:pt x="13716" y="402335"/>
                  </a:lnTo>
                  <a:lnTo>
                    <a:pt x="3406140" y="402335"/>
                  </a:lnTo>
                  <a:lnTo>
                    <a:pt x="3406140" y="405383"/>
                  </a:lnTo>
                  <a:lnTo>
                    <a:pt x="3403092" y="408432"/>
                  </a:lnTo>
                  <a:close/>
                </a:path>
                <a:path w="3406140" h="408939">
                  <a:moveTo>
                    <a:pt x="13716" y="13716"/>
                  </a:moveTo>
                  <a:lnTo>
                    <a:pt x="7620" y="13716"/>
                  </a:lnTo>
                  <a:lnTo>
                    <a:pt x="13716" y="6096"/>
                  </a:lnTo>
                  <a:lnTo>
                    <a:pt x="13716" y="13716"/>
                  </a:lnTo>
                  <a:close/>
                </a:path>
                <a:path w="3406140" h="408939">
                  <a:moveTo>
                    <a:pt x="3392424" y="13716"/>
                  </a:moveTo>
                  <a:lnTo>
                    <a:pt x="13716" y="13716"/>
                  </a:lnTo>
                  <a:lnTo>
                    <a:pt x="13716" y="6096"/>
                  </a:lnTo>
                  <a:lnTo>
                    <a:pt x="3392424" y="6096"/>
                  </a:lnTo>
                  <a:lnTo>
                    <a:pt x="3392424" y="13716"/>
                  </a:lnTo>
                  <a:close/>
                </a:path>
                <a:path w="3406140" h="408939">
                  <a:moveTo>
                    <a:pt x="3392424" y="402335"/>
                  </a:moveTo>
                  <a:lnTo>
                    <a:pt x="3392424" y="6096"/>
                  </a:lnTo>
                  <a:lnTo>
                    <a:pt x="3400044" y="13716"/>
                  </a:lnTo>
                  <a:lnTo>
                    <a:pt x="3406140" y="13716"/>
                  </a:lnTo>
                  <a:lnTo>
                    <a:pt x="3406140" y="394716"/>
                  </a:lnTo>
                  <a:lnTo>
                    <a:pt x="3400044" y="394716"/>
                  </a:lnTo>
                  <a:lnTo>
                    <a:pt x="3392424" y="402335"/>
                  </a:lnTo>
                  <a:close/>
                </a:path>
                <a:path w="3406140" h="408939">
                  <a:moveTo>
                    <a:pt x="3406140" y="13716"/>
                  </a:moveTo>
                  <a:lnTo>
                    <a:pt x="3400044" y="13716"/>
                  </a:lnTo>
                  <a:lnTo>
                    <a:pt x="3392424" y="6096"/>
                  </a:lnTo>
                  <a:lnTo>
                    <a:pt x="3406140" y="6096"/>
                  </a:lnTo>
                  <a:lnTo>
                    <a:pt x="3406140" y="13716"/>
                  </a:lnTo>
                  <a:close/>
                </a:path>
                <a:path w="3406140" h="408939">
                  <a:moveTo>
                    <a:pt x="13716" y="402335"/>
                  </a:moveTo>
                  <a:lnTo>
                    <a:pt x="7620" y="394716"/>
                  </a:lnTo>
                  <a:lnTo>
                    <a:pt x="13716" y="394716"/>
                  </a:lnTo>
                  <a:lnTo>
                    <a:pt x="13716" y="402335"/>
                  </a:lnTo>
                  <a:close/>
                </a:path>
                <a:path w="3406140" h="408939">
                  <a:moveTo>
                    <a:pt x="3392424" y="402335"/>
                  </a:moveTo>
                  <a:lnTo>
                    <a:pt x="13716" y="402335"/>
                  </a:lnTo>
                  <a:lnTo>
                    <a:pt x="13716" y="394716"/>
                  </a:lnTo>
                  <a:lnTo>
                    <a:pt x="3392424" y="394716"/>
                  </a:lnTo>
                  <a:lnTo>
                    <a:pt x="3392424" y="402335"/>
                  </a:lnTo>
                  <a:close/>
                </a:path>
                <a:path w="3406140" h="408939">
                  <a:moveTo>
                    <a:pt x="3406140" y="402335"/>
                  </a:moveTo>
                  <a:lnTo>
                    <a:pt x="3392424" y="402335"/>
                  </a:lnTo>
                  <a:lnTo>
                    <a:pt x="3400044" y="394716"/>
                  </a:lnTo>
                  <a:lnTo>
                    <a:pt x="3406140" y="394716"/>
                  </a:lnTo>
                  <a:lnTo>
                    <a:pt x="3406140" y="402335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1688266" y="4348463"/>
            <a:ext cx="3149240" cy="290417"/>
          </a:xfrm>
          <a:prstGeom prst="rect">
            <a:avLst/>
          </a:prstGeom>
        </p:spPr>
        <p:txBody>
          <a:bodyPr vert="horz" wrap="square" lIns="0" tIns="96663" rIns="0" bIns="0" rtlCol="0">
            <a:spAutoFit/>
          </a:bodyPr>
          <a:lstStyle/>
          <a:p>
            <a:pPr marL="74855">
              <a:spcBef>
                <a:spcPts val="760"/>
              </a:spcBef>
            </a:pP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spc="9" dirty="0">
                <a:latin typeface="Times New Roman"/>
                <a:cs typeface="Times New Roman"/>
              </a:rPr>
              <a:t> </a:t>
            </a:r>
            <a:r>
              <a:rPr sz="1253" b="1" spc="56" dirty="0">
                <a:latin typeface="Times New Roman"/>
                <a:cs typeface="Times New Roman"/>
              </a:rPr>
              <a:t>log</a:t>
            </a:r>
            <a:r>
              <a:rPr sz="1253" b="1" spc="-9" dirty="0">
                <a:latin typeface="Times New Roman"/>
                <a:cs typeface="Times New Roman"/>
              </a:rPr>
              <a:t> </a:t>
            </a:r>
            <a:r>
              <a:rPr sz="1253" b="1" spc="32" dirty="0">
                <a:latin typeface="Times New Roman"/>
                <a:cs typeface="Times New Roman"/>
              </a:rPr>
              <a:t>--oneline</a:t>
            </a:r>
            <a:endParaRPr sz="1253">
              <a:latin typeface="Times New Roman"/>
              <a:cs typeface="Times New Roman"/>
            </a:endParaRPr>
          </a:p>
        </p:txBody>
      </p:sp>
      <p:pic>
        <p:nvPicPr>
          <p:cNvPr id="24" name="object 2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26829" y="1943653"/>
            <a:ext cx="3380880" cy="1783803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026829" y="4034424"/>
            <a:ext cx="3403513" cy="1471177"/>
          </a:xfrm>
          <a:prstGeom prst="rect">
            <a:avLst/>
          </a:prstGeom>
        </p:spPr>
      </p:pic>
      <p:sp>
        <p:nvSpPr>
          <p:cNvPr id="26" name="object 26"/>
          <p:cNvSpPr txBox="1"/>
          <p:nvPr/>
        </p:nvSpPr>
        <p:spPr>
          <a:xfrm>
            <a:off x="9206446" y="6068538"/>
            <a:ext cx="134386" cy="1154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788">
              <a:lnSpc>
                <a:spcPts val="905"/>
              </a:lnSpc>
            </a:pPr>
            <a:r>
              <a:rPr sz="835" spc="9" dirty="0">
                <a:solidFill>
                  <a:srgbClr val="FFFFFF"/>
                </a:solidFill>
                <a:latin typeface="Calibri"/>
                <a:cs typeface="Calibri"/>
              </a:rPr>
              <a:t>30</a:t>
            </a:r>
            <a:endParaRPr sz="835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26058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426100" y="815669"/>
            <a:ext cx="2894024" cy="462494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2924" spc="-56" dirty="0">
                <a:latin typeface="Calibri"/>
                <a:cs typeface="Calibri"/>
              </a:rPr>
              <a:t>C</a:t>
            </a:r>
            <a:r>
              <a:rPr sz="2924" spc="-111" dirty="0">
                <a:latin typeface="Calibri"/>
                <a:cs typeface="Calibri"/>
              </a:rPr>
              <a:t>h</a:t>
            </a:r>
            <a:r>
              <a:rPr sz="2924" spc="-130" dirty="0">
                <a:latin typeface="Calibri"/>
                <a:cs typeface="Calibri"/>
              </a:rPr>
              <a:t>a</a:t>
            </a:r>
            <a:r>
              <a:rPr sz="2924" spc="-111" dirty="0">
                <a:latin typeface="Calibri"/>
                <a:cs typeface="Calibri"/>
              </a:rPr>
              <a:t>n</a:t>
            </a:r>
            <a:r>
              <a:rPr sz="2924" spc="-102" dirty="0">
                <a:latin typeface="Calibri"/>
                <a:cs typeface="Calibri"/>
              </a:rPr>
              <a:t>ge</a:t>
            </a:r>
            <a:r>
              <a:rPr sz="2924" spc="-32" dirty="0">
                <a:latin typeface="Calibri"/>
                <a:cs typeface="Calibri"/>
              </a:rPr>
              <a:t>r</a:t>
            </a:r>
            <a:r>
              <a:rPr sz="2924" spc="-149" dirty="0">
                <a:latin typeface="Calibri"/>
                <a:cs typeface="Calibri"/>
              </a:rPr>
              <a:t> </a:t>
            </a:r>
            <a:r>
              <a:rPr sz="2924" spc="-111" dirty="0">
                <a:latin typeface="Calibri"/>
                <a:cs typeface="Calibri"/>
              </a:rPr>
              <a:t>d</a:t>
            </a:r>
            <a:r>
              <a:rPr sz="2924" spc="-28" dirty="0">
                <a:latin typeface="Calibri"/>
                <a:cs typeface="Calibri"/>
              </a:rPr>
              <a:t>e</a:t>
            </a:r>
            <a:r>
              <a:rPr sz="2924" spc="-121" dirty="0">
                <a:latin typeface="Calibri"/>
                <a:cs typeface="Calibri"/>
              </a:rPr>
              <a:t> </a:t>
            </a:r>
            <a:r>
              <a:rPr sz="2924" spc="-111" dirty="0">
                <a:latin typeface="Calibri"/>
                <a:cs typeface="Calibri"/>
              </a:rPr>
              <a:t>b</a:t>
            </a:r>
            <a:r>
              <a:rPr sz="2924" spc="-135" dirty="0">
                <a:latin typeface="Calibri"/>
                <a:cs typeface="Calibri"/>
              </a:rPr>
              <a:t>r</a:t>
            </a:r>
            <a:r>
              <a:rPr sz="2924" spc="-130" dirty="0">
                <a:latin typeface="Calibri"/>
                <a:cs typeface="Calibri"/>
              </a:rPr>
              <a:t>a</a:t>
            </a:r>
            <a:r>
              <a:rPr sz="2924" spc="-139" dirty="0">
                <a:latin typeface="Calibri"/>
                <a:cs typeface="Calibri"/>
              </a:rPr>
              <a:t>n</a:t>
            </a:r>
            <a:r>
              <a:rPr sz="2924" spc="-28" dirty="0">
                <a:latin typeface="Calibri"/>
                <a:cs typeface="Calibri"/>
              </a:rPr>
              <a:t>c</a:t>
            </a:r>
            <a:r>
              <a:rPr sz="2924" spc="-139" dirty="0">
                <a:latin typeface="Calibri"/>
                <a:cs typeface="Calibri"/>
              </a:rPr>
              <a:t>h</a:t>
            </a:r>
            <a:r>
              <a:rPr sz="2924" spc="-28" dirty="0">
                <a:latin typeface="Calibri"/>
                <a:cs typeface="Calibri"/>
              </a:rPr>
              <a:t>e</a:t>
            </a:r>
            <a:endParaRPr sz="2924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06488" y="1503265"/>
            <a:ext cx="5671345" cy="279714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362485" indent="-351287">
              <a:spcBef>
                <a:spcPts val="121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717" spc="-88" dirty="0">
                <a:solidFill>
                  <a:srgbClr val="3F3F3F"/>
                </a:solidFill>
                <a:latin typeface="Trebuchet MS"/>
                <a:cs typeface="Trebuchet MS"/>
              </a:rPr>
              <a:t>La</a:t>
            </a:r>
            <a:r>
              <a:rPr sz="1717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74" dirty="0">
                <a:solidFill>
                  <a:srgbClr val="3F3F3F"/>
                </a:solidFill>
                <a:latin typeface="Trebuchet MS"/>
                <a:cs typeface="Trebuchet MS"/>
              </a:rPr>
              <a:t>commande</a:t>
            </a:r>
            <a:r>
              <a:rPr sz="1717" spc="-46" dirty="0">
                <a:solidFill>
                  <a:srgbClr val="3F3F3F"/>
                </a:solidFill>
                <a:latin typeface="Trebuchet MS"/>
                <a:cs typeface="Trebuchet MS"/>
              </a:rPr>
              <a:t> «</a:t>
            </a:r>
            <a:r>
              <a:rPr sz="1717" spc="-3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116" dirty="0">
                <a:solidFill>
                  <a:srgbClr val="3F3F3F"/>
                </a:solidFill>
                <a:latin typeface="Trebuchet MS"/>
                <a:cs typeface="Trebuchet MS"/>
              </a:rPr>
              <a:t>git</a:t>
            </a:r>
            <a:r>
              <a:rPr sz="1717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70" dirty="0">
                <a:solidFill>
                  <a:srgbClr val="3F3F3F"/>
                </a:solidFill>
                <a:latin typeface="Trebuchet MS"/>
                <a:cs typeface="Trebuchet MS"/>
              </a:rPr>
              <a:t>checkout</a:t>
            </a:r>
            <a:r>
              <a:rPr sz="1717" spc="-65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28" dirty="0">
                <a:solidFill>
                  <a:srgbClr val="3F3F3F"/>
                </a:solidFill>
                <a:latin typeface="Trebuchet MS"/>
                <a:cs typeface="Trebuchet MS"/>
              </a:rPr>
              <a:t>&lt;name&gt;</a:t>
            </a:r>
            <a:r>
              <a:rPr sz="1717" spc="-5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46" dirty="0">
                <a:solidFill>
                  <a:srgbClr val="3F3F3F"/>
                </a:solidFill>
                <a:latin typeface="Trebuchet MS"/>
                <a:cs typeface="Trebuchet MS"/>
              </a:rPr>
              <a:t>»</a:t>
            </a:r>
            <a:r>
              <a:rPr sz="1717" spc="-3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97" dirty="0">
                <a:solidFill>
                  <a:srgbClr val="3F3F3F"/>
                </a:solidFill>
                <a:latin typeface="Trebuchet MS"/>
                <a:cs typeface="Trebuchet MS"/>
              </a:rPr>
              <a:t>change</a:t>
            </a:r>
            <a:r>
              <a:rPr sz="1717" spc="-65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84" dirty="0">
                <a:solidFill>
                  <a:srgbClr val="3F3F3F"/>
                </a:solidFill>
                <a:latin typeface="Trebuchet MS"/>
                <a:cs typeface="Trebuchet MS"/>
              </a:rPr>
              <a:t>de</a:t>
            </a:r>
            <a:r>
              <a:rPr sz="1717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74" dirty="0">
                <a:solidFill>
                  <a:srgbClr val="3F3F3F"/>
                </a:solidFill>
                <a:latin typeface="Trebuchet MS"/>
                <a:cs typeface="Trebuchet MS"/>
              </a:rPr>
              <a:t>branche</a:t>
            </a:r>
            <a:endParaRPr sz="1717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06489" y="2657531"/>
            <a:ext cx="2533892" cy="279714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362485" indent="-351287">
              <a:spcBef>
                <a:spcPts val="121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717" spc="37" dirty="0">
                <a:solidFill>
                  <a:srgbClr val="3F3F3F"/>
                </a:solidFill>
                <a:latin typeface="Trebuchet MS"/>
                <a:cs typeface="Trebuchet MS"/>
              </a:rPr>
              <a:t>V</a:t>
            </a:r>
            <a:r>
              <a:rPr sz="1717" spc="-102" dirty="0">
                <a:solidFill>
                  <a:srgbClr val="3F3F3F"/>
                </a:solidFill>
                <a:latin typeface="Trebuchet MS"/>
                <a:cs typeface="Trebuchet MS"/>
              </a:rPr>
              <a:t>é</a:t>
            </a:r>
            <a:r>
              <a:rPr sz="1717" spc="28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717" spc="-125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717" spc="-200" dirty="0">
                <a:solidFill>
                  <a:srgbClr val="3F3F3F"/>
                </a:solidFill>
                <a:latin typeface="Trebuchet MS"/>
                <a:cs typeface="Trebuchet MS"/>
              </a:rPr>
              <a:t>f</a:t>
            </a:r>
            <a:r>
              <a:rPr sz="1717" spc="-106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717" spc="37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717" spc="-51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717" spc="-23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717" spc="-19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144" dirty="0">
                <a:solidFill>
                  <a:srgbClr val="3F3F3F"/>
                </a:solidFill>
                <a:latin typeface="Trebuchet MS"/>
                <a:cs typeface="Trebuchet MS"/>
              </a:rPr>
              <a:t>l</a:t>
            </a:r>
            <a:r>
              <a:rPr sz="1717" spc="-102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717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88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717" spc="-65" dirty="0">
                <a:solidFill>
                  <a:srgbClr val="3F3F3F"/>
                </a:solidFill>
                <a:latin typeface="Trebuchet MS"/>
                <a:cs typeface="Trebuchet MS"/>
              </a:rPr>
              <a:t>h</a:t>
            </a:r>
            <a:r>
              <a:rPr sz="1717" spc="-153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717" spc="-65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717" spc="-111" dirty="0">
                <a:solidFill>
                  <a:srgbClr val="3F3F3F"/>
                </a:solidFill>
                <a:latin typeface="Trebuchet MS"/>
                <a:cs typeface="Trebuchet MS"/>
              </a:rPr>
              <a:t>g</a:t>
            </a:r>
            <a:r>
              <a:rPr sz="1717" spc="-102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717" spc="-84" dirty="0">
                <a:solidFill>
                  <a:srgbClr val="3F3F3F"/>
                </a:solidFill>
                <a:latin typeface="Trebuchet MS"/>
                <a:cs typeface="Trebuchet MS"/>
              </a:rPr>
              <a:t>m</a:t>
            </a:r>
            <a:r>
              <a:rPr sz="1717" spc="-102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717" spc="-65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717" spc="-102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endParaRPr sz="1717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06489" y="3425632"/>
            <a:ext cx="3421550" cy="279714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362485" indent="-351287">
              <a:spcBef>
                <a:spcPts val="121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717" spc="-125" dirty="0">
                <a:solidFill>
                  <a:srgbClr val="3F3F3F"/>
                </a:solidFill>
                <a:latin typeface="Trebuchet MS"/>
                <a:cs typeface="Trebuchet MS"/>
              </a:rPr>
              <a:t>P</a:t>
            </a:r>
            <a:r>
              <a:rPr sz="1717" spc="56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717" spc="-65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sz="1717" spc="23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717" spc="-23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88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717" spc="9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717" spc="-102" dirty="0">
                <a:solidFill>
                  <a:srgbClr val="3F3F3F"/>
                </a:solidFill>
                <a:latin typeface="Trebuchet MS"/>
                <a:cs typeface="Trebuchet MS"/>
              </a:rPr>
              <a:t>ée</a:t>
            </a:r>
            <a:r>
              <a:rPr sz="1717" spc="23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717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121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717" spc="-102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717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88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717" spc="-51" dirty="0">
                <a:solidFill>
                  <a:srgbClr val="3F3F3F"/>
                </a:solidFill>
                <a:latin typeface="Trebuchet MS"/>
                <a:cs typeface="Trebuchet MS"/>
              </a:rPr>
              <a:t>h</a:t>
            </a:r>
            <a:r>
              <a:rPr sz="1717" spc="-172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717" spc="-51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717" spc="-130" dirty="0">
                <a:solidFill>
                  <a:srgbClr val="3F3F3F"/>
                </a:solidFill>
                <a:latin typeface="Trebuchet MS"/>
                <a:cs typeface="Trebuchet MS"/>
              </a:rPr>
              <a:t>g</a:t>
            </a:r>
            <a:r>
              <a:rPr sz="1717" spc="-102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717" spc="23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717" spc="-5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70" dirty="0">
                <a:solidFill>
                  <a:srgbClr val="3F3F3F"/>
                </a:solidFill>
                <a:latin typeface="Trebuchet MS"/>
                <a:cs typeface="Trebuchet MS"/>
              </a:rPr>
              <a:t>d</a:t>
            </a:r>
            <a:r>
              <a:rPr sz="1717" spc="-102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717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70" dirty="0">
                <a:solidFill>
                  <a:srgbClr val="3F3F3F"/>
                </a:solidFill>
                <a:latin typeface="Trebuchet MS"/>
                <a:cs typeface="Trebuchet MS"/>
              </a:rPr>
              <a:t>b</a:t>
            </a:r>
            <a:r>
              <a:rPr sz="1717" spc="9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717" spc="-153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717" spc="-65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717" spc="-88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717" spc="-51" dirty="0">
                <a:solidFill>
                  <a:srgbClr val="3F3F3F"/>
                </a:solidFill>
                <a:latin typeface="Trebuchet MS"/>
                <a:cs typeface="Trebuchet MS"/>
              </a:rPr>
              <a:t>h</a:t>
            </a:r>
            <a:r>
              <a:rPr sz="1717" spc="-102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endParaRPr sz="1717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06489" y="4195250"/>
            <a:ext cx="2533892" cy="279714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362485" indent="-351287">
              <a:spcBef>
                <a:spcPts val="121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717" spc="37" dirty="0">
                <a:solidFill>
                  <a:srgbClr val="3F3F3F"/>
                </a:solidFill>
                <a:latin typeface="Trebuchet MS"/>
                <a:cs typeface="Trebuchet MS"/>
              </a:rPr>
              <a:t>V</a:t>
            </a:r>
            <a:r>
              <a:rPr sz="1717" spc="-102" dirty="0">
                <a:solidFill>
                  <a:srgbClr val="3F3F3F"/>
                </a:solidFill>
                <a:latin typeface="Trebuchet MS"/>
                <a:cs typeface="Trebuchet MS"/>
              </a:rPr>
              <a:t>é</a:t>
            </a:r>
            <a:r>
              <a:rPr sz="1717" spc="28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717" spc="-125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717" spc="-200" dirty="0">
                <a:solidFill>
                  <a:srgbClr val="3F3F3F"/>
                </a:solidFill>
                <a:latin typeface="Trebuchet MS"/>
                <a:cs typeface="Trebuchet MS"/>
              </a:rPr>
              <a:t>f</a:t>
            </a:r>
            <a:r>
              <a:rPr sz="1717" spc="-106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717" spc="37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717" spc="-51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717" spc="-23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717" spc="-19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144" dirty="0">
                <a:solidFill>
                  <a:srgbClr val="3F3F3F"/>
                </a:solidFill>
                <a:latin typeface="Trebuchet MS"/>
                <a:cs typeface="Trebuchet MS"/>
              </a:rPr>
              <a:t>l</a:t>
            </a:r>
            <a:r>
              <a:rPr sz="1717" spc="-102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717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88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717" spc="-65" dirty="0">
                <a:solidFill>
                  <a:srgbClr val="3F3F3F"/>
                </a:solidFill>
                <a:latin typeface="Trebuchet MS"/>
                <a:cs typeface="Trebuchet MS"/>
              </a:rPr>
              <a:t>h</a:t>
            </a:r>
            <a:r>
              <a:rPr sz="1717" spc="-153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717" spc="-65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717" spc="-111" dirty="0">
                <a:solidFill>
                  <a:srgbClr val="3F3F3F"/>
                </a:solidFill>
                <a:latin typeface="Trebuchet MS"/>
                <a:cs typeface="Trebuchet MS"/>
              </a:rPr>
              <a:t>g</a:t>
            </a:r>
            <a:r>
              <a:rPr sz="1717" spc="-102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717" spc="-84" dirty="0">
                <a:solidFill>
                  <a:srgbClr val="3F3F3F"/>
                </a:solidFill>
                <a:latin typeface="Trebuchet MS"/>
                <a:cs typeface="Trebuchet MS"/>
              </a:rPr>
              <a:t>m</a:t>
            </a:r>
            <a:r>
              <a:rPr sz="1717" spc="-102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717" spc="-65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717" spc="-102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endParaRPr sz="1717">
              <a:latin typeface="Trebuchet MS"/>
              <a:cs typeface="Trebuchet MS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1737778" y="1889897"/>
            <a:ext cx="3163387" cy="381941"/>
            <a:chOff x="1575816" y="2036063"/>
            <a:chExt cx="3408045" cy="411480"/>
          </a:xfrm>
        </p:grpSpPr>
        <p:sp>
          <p:nvSpPr>
            <p:cNvPr id="14" name="object 14"/>
            <p:cNvSpPr/>
            <p:nvPr/>
          </p:nvSpPr>
          <p:spPr>
            <a:xfrm>
              <a:off x="1583436" y="2043683"/>
              <a:ext cx="3392804" cy="398145"/>
            </a:xfrm>
            <a:custGeom>
              <a:avLst/>
              <a:gdLst/>
              <a:ahLst/>
              <a:cxnLst/>
              <a:rect l="l" t="t" r="r" b="b"/>
              <a:pathLst>
                <a:path w="3392804" h="398144">
                  <a:moveTo>
                    <a:pt x="3392424" y="397764"/>
                  </a:moveTo>
                  <a:lnTo>
                    <a:pt x="0" y="397764"/>
                  </a:lnTo>
                  <a:lnTo>
                    <a:pt x="0" y="0"/>
                  </a:lnTo>
                  <a:lnTo>
                    <a:pt x="3392424" y="0"/>
                  </a:lnTo>
                  <a:lnTo>
                    <a:pt x="3392424" y="39776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15" name="object 15"/>
            <p:cNvSpPr/>
            <p:nvPr/>
          </p:nvSpPr>
          <p:spPr>
            <a:xfrm>
              <a:off x="1575816" y="2036063"/>
              <a:ext cx="3408045" cy="411480"/>
            </a:xfrm>
            <a:custGeom>
              <a:avLst/>
              <a:gdLst/>
              <a:ahLst/>
              <a:cxnLst/>
              <a:rect l="l" t="t" r="r" b="b"/>
              <a:pathLst>
                <a:path w="3408045" h="411480">
                  <a:moveTo>
                    <a:pt x="3404616" y="411480"/>
                  </a:moveTo>
                  <a:lnTo>
                    <a:pt x="3048" y="411480"/>
                  </a:lnTo>
                  <a:lnTo>
                    <a:pt x="0" y="408432"/>
                  </a:lnTo>
                  <a:lnTo>
                    <a:pt x="0" y="4572"/>
                  </a:lnTo>
                  <a:lnTo>
                    <a:pt x="3048" y="0"/>
                  </a:lnTo>
                  <a:lnTo>
                    <a:pt x="3404616" y="0"/>
                  </a:lnTo>
                  <a:lnTo>
                    <a:pt x="3407664" y="4572"/>
                  </a:lnTo>
                  <a:lnTo>
                    <a:pt x="3407664" y="7620"/>
                  </a:lnTo>
                  <a:lnTo>
                    <a:pt x="15240" y="7620"/>
                  </a:lnTo>
                  <a:lnTo>
                    <a:pt x="7620" y="15240"/>
                  </a:lnTo>
                  <a:lnTo>
                    <a:pt x="15240" y="15240"/>
                  </a:lnTo>
                  <a:lnTo>
                    <a:pt x="15240" y="397764"/>
                  </a:lnTo>
                  <a:lnTo>
                    <a:pt x="7620" y="397764"/>
                  </a:lnTo>
                  <a:lnTo>
                    <a:pt x="15240" y="405383"/>
                  </a:lnTo>
                  <a:lnTo>
                    <a:pt x="3407664" y="405383"/>
                  </a:lnTo>
                  <a:lnTo>
                    <a:pt x="3407664" y="408432"/>
                  </a:lnTo>
                  <a:lnTo>
                    <a:pt x="3404616" y="411480"/>
                  </a:lnTo>
                  <a:close/>
                </a:path>
                <a:path w="3408045" h="411480">
                  <a:moveTo>
                    <a:pt x="15240" y="15240"/>
                  </a:moveTo>
                  <a:lnTo>
                    <a:pt x="7620" y="15240"/>
                  </a:lnTo>
                  <a:lnTo>
                    <a:pt x="15240" y="7620"/>
                  </a:lnTo>
                  <a:lnTo>
                    <a:pt x="15240" y="15240"/>
                  </a:lnTo>
                  <a:close/>
                </a:path>
                <a:path w="3408045" h="411480">
                  <a:moveTo>
                    <a:pt x="3393948" y="15240"/>
                  </a:moveTo>
                  <a:lnTo>
                    <a:pt x="15240" y="15240"/>
                  </a:lnTo>
                  <a:lnTo>
                    <a:pt x="15240" y="7620"/>
                  </a:lnTo>
                  <a:lnTo>
                    <a:pt x="3393948" y="7620"/>
                  </a:lnTo>
                  <a:lnTo>
                    <a:pt x="3393948" y="15240"/>
                  </a:lnTo>
                  <a:close/>
                </a:path>
                <a:path w="3408045" h="411480">
                  <a:moveTo>
                    <a:pt x="3393948" y="405383"/>
                  </a:moveTo>
                  <a:lnTo>
                    <a:pt x="3393948" y="7620"/>
                  </a:lnTo>
                  <a:lnTo>
                    <a:pt x="3400044" y="15240"/>
                  </a:lnTo>
                  <a:lnTo>
                    <a:pt x="3407664" y="15240"/>
                  </a:lnTo>
                  <a:lnTo>
                    <a:pt x="3407664" y="397764"/>
                  </a:lnTo>
                  <a:lnTo>
                    <a:pt x="3400044" y="397764"/>
                  </a:lnTo>
                  <a:lnTo>
                    <a:pt x="3393948" y="405383"/>
                  </a:lnTo>
                  <a:close/>
                </a:path>
                <a:path w="3408045" h="411480">
                  <a:moveTo>
                    <a:pt x="3407664" y="15240"/>
                  </a:moveTo>
                  <a:lnTo>
                    <a:pt x="3400044" y="15240"/>
                  </a:lnTo>
                  <a:lnTo>
                    <a:pt x="3393948" y="7620"/>
                  </a:lnTo>
                  <a:lnTo>
                    <a:pt x="3407664" y="7620"/>
                  </a:lnTo>
                  <a:lnTo>
                    <a:pt x="3407664" y="15240"/>
                  </a:lnTo>
                  <a:close/>
                </a:path>
                <a:path w="3408045" h="411480">
                  <a:moveTo>
                    <a:pt x="15240" y="405383"/>
                  </a:moveTo>
                  <a:lnTo>
                    <a:pt x="7620" y="397764"/>
                  </a:lnTo>
                  <a:lnTo>
                    <a:pt x="15240" y="397764"/>
                  </a:lnTo>
                  <a:lnTo>
                    <a:pt x="15240" y="405383"/>
                  </a:lnTo>
                  <a:close/>
                </a:path>
                <a:path w="3408045" h="411480">
                  <a:moveTo>
                    <a:pt x="3393948" y="405383"/>
                  </a:moveTo>
                  <a:lnTo>
                    <a:pt x="15240" y="405383"/>
                  </a:lnTo>
                  <a:lnTo>
                    <a:pt x="15240" y="397764"/>
                  </a:lnTo>
                  <a:lnTo>
                    <a:pt x="3393948" y="397764"/>
                  </a:lnTo>
                  <a:lnTo>
                    <a:pt x="3393948" y="405383"/>
                  </a:lnTo>
                  <a:close/>
                </a:path>
                <a:path w="3408045" h="411480">
                  <a:moveTo>
                    <a:pt x="3407664" y="405383"/>
                  </a:moveTo>
                  <a:lnTo>
                    <a:pt x="3393948" y="405383"/>
                  </a:lnTo>
                  <a:lnTo>
                    <a:pt x="3400044" y="397764"/>
                  </a:lnTo>
                  <a:lnTo>
                    <a:pt x="3407664" y="397764"/>
                  </a:lnTo>
                  <a:lnTo>
                    <a:pt x="3407664" y="405383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1744851" y="1896970"/>
            <a:ext cx="3149240" cy="290417"/>
          </a:xfrm>
          <a:prstGeom prst="rect">
            <a:avLst/>
          </a:prstGeom>
        </p:spPr>
        <p:txBody>
          <a:bodyPr vert="horz" wrap="square" lIns="0" tIns="96663" rIns="0" bIns="0" rtlCol="0">
            <a:spAutoFit/>
          </a:bodyPr>
          <a:lstStyle/>
          <a:p>
            <a:pPr marL="74855">
              <a:spcBef>
                <a:spcPts val="760"/>
              </a:spcBef>
            </a:pP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spc="5" dirty="0">
                <a:latin typeface="Times New Roman"/>
                <a:cs typeface="Times New Roman"/>
              </a:rPr>
              <a:t> </a:t>
            </a:r>
            <a:r>
              <a:rPr sz="1253" b="1" spc="23" dirty="0">
                <a:latin typeface="Times New Roman"/>
                <a:cs typeface="Times New Roman"/>
              </a:rPr>
              <a:t>checkout</a:t>
            </a:r>
            <a:r>
              <a:rPr sz="1253" b="1" spc="9" dirty="0">
                <a:latin typeface="Times New Roman"/>
                <a:cs typeface="Times New Roman"/>
              </a:rPr>
              <a:t> </a:t>
            </a:r>
            <a:r>
              <a:rPr sz="1253" b="1" spc="56" dirty="0">
                <a:latin typeface="Times New Roman"/>
                <a:cs typeface="Times New Roman"/>
              </a:rPr>
              <a:t>test</a:t>
            </a:r>
            <a:endParaRPr sz="1253">
              <a:latin typeface="Times New Roman"/>
              <a:cs typeface="Times New Roman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1737778" y="3001768"/>
            <a:ext cx="3163387" cy="381941"/>
            <a:chOff x="1575816" y="3233927"/>
            <a:chExt cx="3408045" cy="411480"/>
          </a:xfrm>
        </p:grpSpPr>
        <p:sp>
          <p:nvSpPr>
            <p:cNvPr id="18" name="object 18"/>
            <p:cNvSpPr/>
            <p:nvPr/>
          </p:nvSpPr>
          <p:spPr>
            <a:xfrm>
              <a:off x="1583436" y="3241547"/>
              <a:ext cx="3392804" cy="398145"/>
            </a:xfrm>
            <a:custGeom>
              <a:avLst/>
              <a:gdLst/>
              <a:ahLst/>
              <a:cxnLst/>
              <a:rect l="l" t="t" r="r" b="b"/>
              <a:pathLst>
                <a:path w="3392804" h="398145">
                  <a:moveTo>
                    <a:pt x="3392424" y="397763"/>
                  </a:moveTo>
                  <a:lnTo>
                    <a:pt x="0" y="397763"/>
                  </a:lnTo>
                  <a:lnTo>
                    <a:pt x="0" y="0"/>
                  </a:lnTo>
                  <a:lnTo>
                    <a:pt x="3392424" y="0"/>
                  </a:lnTo>
                  <a:lnTo>
                    <a:pt x="3392424" y="39776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19" name="object 19"/>
            <p:cNvSpPr/>
            <p:nvPr/>
          </p:nvSpPr>
          <p:spPr>
            <a:xfrm>
              <a:off x="1575816" y="3233927"/>
              <a:ext cx="3408045" cy="411480"/>
            </a:xfrm>
            <a:custGeom>
              <a:avLst/>
              <a:gdLst/>
              <a:ahLst/>
              <a:cxnLst/>
              <a:rect l="l" t="t" r="r" b="b"/>
              <a:pathLst>
                <a:path w="3408045" h="411479">
                  <a:moveTo>
                    <a:pt x="3404616" y="411480"/>
                  </a:moveTo>
                  <a:lnTo>
                    <a:pt x="3048" y="411480"/>
                  </a:lnTo>
                  <a:lnTo>
                    <a:pt x="0" y="408432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3404616" y="0"/>
                  </a:lnTo>
                  <a:lnTo>
                    <a:pt x="3407664" y="3048"/>
                  </a:lnTo>
                  <a:lnTo>
                    <a:pt x="3407664" y="7620"/>
                  </a:lnTo>
                  <a:lnTo>
                    <a:pt x="15240" y="7620"/>
                  </a:lnTo>
                  <a:lnTo>
                    <a:pt x="7620" y="13716"/>
                  </a:lnTo>
                  <a:lnTo>
                    <a:pt x="15240" y="13716"/>
                  </a:lnTo>
                  <a:lnTo>
                    <a:pt x="15240" y="397764"/>
                  </a:lnTo>
                  <a:lnTo>
                    <a:pt x="7620" y="397764"/>
                  </a:lnTo>
                  <a:lnTo>
                    <a:pt x="15240" y="405383"/>
                  </a:lnTo>
                  <a:lnTo>
                    <a:pt x="3407664" y="405383"/>
                  </a:lnTo>
                  <a:lnTo>
                    <a:pt x="3407664" y="408432"/>
                  </a:lnTo>
                  <a:lnTo>
                    <a:pt x="3404616" y="411480"/>
                  </a:lnTo>
                  <a:close/>
                </a:path>
                <a:path w="3408045" h="411479">
                  <a:moveTo>
                    <a:pt x="15240" y="13716"/>
                  </a:moveTo>
                  <a:lnTo>
                    <a:pt x="7620" y="13716"/>
                  </a:lnTo>
                  <a:lnTo>
                    <a:pt x="15240" y="7620"/>
                  </a:lnTo>
                  <a:lnTo>
                    <a:pt x="15240" y="13716"/>
                  </a:lnTo>
                  <a:close/>
                </a:path>
                <a:path w="3408045" h="411479">
                  <a:moveTo>
                    <a:pt x="3393948" y="13716"/>
                  </a:moveTo>
                  <a:lnTo>
                    <a:pt x="15240" y="13716"/>
                  </a:lnTo>
                  <a:lnTo>
                    <a:pt x="15240" y="7620"/>
                  </a:lnTo>
                  <a:lnTo>
                    <a:pt x="3393948" y="7620"/>
                  </a:lnTo>
                  <a:lnTo>
                    <a:pt x="3393948" y="13716"/>
                  </a:lnTo>
                  <a:close/>
                </a:path>
                <a:path w="3408045" h="411479">
                  <a:moveTo>
                    <a:pt x="3393948" y="405383"/>
                  </a:moveTo>
                  <a:lnTo>
                    <a:pt x="3393948" y="7620"/>
                  </a:lnTo>
                  <a:lnTo>
                    <a:pt x="3400044" y="13716"/>
                  </a:lnTo>
                  <a:lnTo>
                    <a:pt x="3407664" y="13716"/>
                  </a:lnTo>
                  <a:lnTo>
                    <a:pt x="3407664" y="397764"/>
                  </a:lnTo>
                  <a:lnTo>
                    <a:pt x="3400044" y="397764"/>
                  </a:lnTo>
                  <a:lnTo>
                    <a:pt x="3393948" y="405383"/>
                  </a:lnTo>
                  <a:close/>
                </a:path>
                <a:path w="3408045" h="411479">
                  <a:moveTo>
                    <a:pt x="3407664" y="13716"/>
                  </a:moveTo>
                  <a:lnTo>
                    <a:pt x="3400044" y="13716"/>
                  </a:lnTo>
                  <a:lnTo>
                    <a:pt x="3393948" y="7620"/>
                  </a:lnTo>
                  <a:lnTo>
                    <a:pt x="3407664" y="7620"/>
                  </a:lnTo>
                  <a:lnTo>
                    <a:pt x="3407664" y="13716"/>
                  </a:lnTo>
                  <a:close/>
                </a:path>
                <a:path w="3408045" h="411479">
                  <a:moveTo>
                    <a:pt x="15240" y="405383"/>
                  </a:moveTo>
                  <a:lnTo>
                    <a:pt x="7620" y="397764"/>
                  </a:lnTo>
                  <a:lnTo>
                    <a:pt x="15240" y="397764"/>
                  </a:lnTo>
                  <a:lnTo>
                    <a:pt x="15240" y="405383"/>
                  </a:lnTo>
                  <a:close/>
                </a:path>
                <a:path w="3408045" h="411479">
                  <a:moveTo>
                    <a:pt x="3393948" y="405383"/>
                  </a:moveTo>
                  <a:lnTo>
                    <a:pt x="15240" y="405383"/>
                  </a:lnTo>
                  <a:lnTo>
                    <a:pt x="15240" y="397764"/>
                  </a:lnTo>
                  <a:lnTo>
                    <a:pt x="3393948" y="397764"/>
                  </a:lnTo>
                  <a:lnTo>
                    <a:pt x="3393948" y="405383"/>
                  </a:lnTo>
                  <a:close/>
                </a:path>
                <a:path w="3408045" h="411479">
                  <a:moveTo>
                    <a:pt x="3407664" y="405383"/>
                  </a:moveTo>
                  <a:lnTo>
                    <a:pt x="3393948" y="405383"/>
                  </a:lnTo>
                  <a:lnTo>
                    <a:pt x="3400044" y="397764"/>
                  </a:lnTo>
                  <a:lnTo>
                    <a:pt x="3407664" y="397764"/>
                  </a:lnTo>
                  <a:lnTo>
                    <a:pt x="3407664" y="405383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1744851" y="3008842"/>
            <a:ext cx="3149240" cy="289227"/>
          </a:xfrm>
          <a:prstGeom prst="rect">
            <a:avLst/>
          </a:prstGeom>
        </p:spPr>
        <p:txBody>
          <a:bodyPr vert="horz" wrap="square" lIns="0" tIns="95485" rIns="0" bIns="0" rtlCol="0">
            <a:spAutoFit/>
          </a:bodyPr>
          <a:lstStyle/>
          <a:p>
            <a:pPr marL="74855">
              <a:spcBef>
                <a:spcPts val="752"/>
              </a:spcBef>
            </a:pP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spc="-9" dirty="0">
                <a:latin typeface="Times New Roman"/>
                <a:cs typeface="Times New Roman"/>
              </a:rPr>
              <a:t> branch</a:t>
            </a:r>
            <a:endParaRPr sz="1253">
              <a:latin typeface="Times New Roman"/>
              <a:cs typeface="Times New Roman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1737778" y="3769893"/>
            <a:ext cx="3163387" cy="381941"/>
            <a:chOff x="1575816" y="4061460"/>
            <a:chExt cx="3408045" cy="411480"/>
          </a:xfrm>
        </p:grpSpPr>
        <p:sp>
          <p:nvSpPr>
            <p:cNvPr id="22" name="object 22"/>
            <p:cNvSpPr/>
            <p:nvPr/>
          </p:nvSpPr>
          <p:spPr>
            <a:xfrm>
              <a:off x="1583436" y="4069080"/>
              <a:ext cx="3392804" cy="396240"/>
            </a:xfrm>
            <a:custGeom>
              <a:avLst/>
              <a:gdLst/>
              <a:ahLst/>
              <a:cxnLst/>
              <a:rect l="l" t="t" r="r" b="b"/>
              <a:pathLst>
                <a:path w="3392804" h="396239">
                  <a:moveTo>
                    <a:pt x="3392424" y="396239"/>
                  </a:moveTo>
                  <a:lnTo>
                    <a:pt x="0" y="396239"/>
                  </a:lnTo>
                  <a:lnTo>
                    <a:pt x="0" y="0"/>
                  </a:lnTo>
                  <a:lnTo>
                    <a:pt x="3392424" y="0"/>
                  </a:lnTo>
                  <a:lnTo>
                    <a:pt x="3392424" y="39623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23" name="object 23"/>
            <p:cNvSpPr/>
            <p:nvPr/>
          </p:nvSpPr>
          <p:spPr>
            <a:xfrm>
              <a:off x="1575816" y="4061460"/>
              <a:ext cx="3408045" cy="411480"/>
            </a:xfrm>
            <a:custGeom>
              <a:avLst/>
              <a:gdLst/>
              <a:ahLst/>
              <a:cxnLst/>
              <a:rect l="l" t="t" r="r" b="b"/>
              <a:pathLst>
                <a:path w="3408045" h="411479">
                  <a:moveTo>
                    <a:pt x="3404616" y="411480"/>
                  </a:moveTo>
                  <a:lnTo>
                    <a:pt x="3048" y="411480"/>
                  </a:lnTo>
                  <a:lnTo>
                    <a:pt x="0" y="408432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3404616" y="0"/>
                  </a:lnTo>
                  <a:lnTo>
                    <a:pt x="3407664" y="3048"/>
                  </a:lnTo>
                  <a:lnTo>
                    <a:pt x="3407664" y="7620"/>
                  </a:lnTo>
                  <a:lnTo>
                    <a:pt x="15240" y="7620"/>
                  </a:lnTo>
                  <a:lnTo>
                    <a:pt x="7620" y="13716"/>
                  </a:lnTo>
                  <a:lnTo>
                    <a:pt x="15240" y="13716"/>
                  </a:lnTo>
                  <a:lnTo>
                    <a:pt x="15240" y="397764"/>
                  </a:lnTo>
                  <a:lnTo>
                    <a:pt x="7620" y="397764"/>
                  </a:lnTo>
                  <a:lnTo>
                    <a:pt x="15240" y="403859"/>
                  </a:lnTo>
                  <a:lnTo>
                    <a:pt x="3407664" y="403859"/>
                  </a:lnTo>
                  <a:lnTo>
                    <a:pt x="3407664" y="408432"/>
                  </a:lnTo>
                  <a:lnTo>
                    <a:pt x="3404616" y="411480"/>
                  </a:lnTo>
                  <a:close/>
                </a:path>
                <a:path w="3408045" h="411479">
                  <a:moveTo>
                    <a:pt x="15240" y="13716"/>
                  </a:moveTo>
                  <a:lnTo>
                    <a:pt x="7620" y="13716"/>
                  </a:lnTo>
                  <a:lnTo>
                    <a:pt x="15240" y="7620"/>
                  </a:lnTo>
                  <a:lnTo>
                    <a:pt x="15240" y="13716"/>
                  </a:lnTo>
                  <a:close/>
                </a:path>
                <a:path w="3408045" h="411479">
                  <a:moveTo>
                    <a:pt x="3393948" y="13716"/>
                  </a:moveTo>
                  <a:lnTo>
                    <a:pt x="15240" y="13716"/>
                  </a:lnTo>
                  <a:lnTo>
                    <a:pt x="15240" y="7620"/>
                  </a:lnTo>
                  <a:lnTo>
                    <a:pt x="3393948" y="7620"/>
                  </a:lnTo>
                  <a:lnTo>
                    <a:pt x="3393948" y="13716"/>
                  </a:lnTo>
                  <a:close/>
                </a:path>
                <a:path w="3408045" h="411479">
                  <a:moveTo>
                    <a:pt x="3393948" y="403859"/>
                  </a:moveTo>
                  <a:lnTo>
                    <a:pt x="3393948" y="7620"/>
                  </a:lnTo>
                  <a:lnTo>
                    <a:pt x="3400044" y="13716"/>
                  </a:lnTo>
                  <a:lnTo>
                    <a:pt x="3407664" y="13716"/>
                  </a:lnTo>
                  <a:lnTo>
                    <a:pt x="3407664" y="397764"/>
                  </a:lnTo>
                  <a:lnTo>
                    <a:pt x="3400044" y="397764"/>
                  </a:lnTo>
                  <a:lnTo>
                    <a:pt x="3393948" y="403859"/>
                  </a:lnTo>
                  <a:close/>
                </a:path>
                <a:path w="3408045" h="411479">
                  <a:moveTo>
                    <a:pt x="3407664" y="13716"/>
                  </a:moveTo>
                  <a:lnTo>
                    <a:pt x="3400044" y="13716"/>
                  </a:lnTo>
                  <a:lnTo>
                    <a:pt x="3393948" y="7620"/>
                  </a:lnTo>
                  <a:lnTo>
                    <a:pt x="3407664" y="7620"/>
                  </a:lnTo>
                  <a:lnTo>
                    <a:pt x="3407664" y="13716"/>
                  </a:lnTo>
                  <a:close/>
                </a:path>
                <a:path w="3408045" h="411479">
                  <a:moveTo>
                    <a:pt x="15240" y="403859"/>
                  </a:moveTo>
                  <a:lnTo>
                    <a:pt x="7620" y="397764"/>
                  </a:lnTo>
                  <a:lnTo>
                    <a:pt x="15240" y="397764"/>
                  </a:lnTo>
                  <a:lnTo>
                    <a:pt x="15240" y="403859"/>
                  </a:lnTo>
                  <a:close/>
                </a:path>
                <a:path w="3408045" h="411479">
                  <a:moveTo>
                    <a:pt x="3393948" y="403859"/>
                  </a:moveTo>
                  <a:lnTo>
                    <a:pt x="15240" y="403859"/>
                  </a:lnTo>
                  <a:lnTo>
                    <a:pt x="15240" y="397764"/>
                  </a:lnTo>
                  <a:lnTo>
                    <a:pt x="3393948" y="397764"/>
                  </a:lnTo>
                  <a:lnTo>
                    <a:pt x="3393948" y="403859"/>
                  </a:lnTo>
                  <a:close/>
                </a:path>
                <a:path w="3408045" h="411479">
                  <a:moveTo>
                    <a:pt x="3407664" y="403859"/>
                  </a:moveTo>
                  <a:lnTo>
                    <a:pt x="3393948" y="403859"/>
                  </a:lnTo>
                  <a:lnTo>
                    <a:pt x="3400044" y="397764"/>
                  </a:lnTo>
                  <a:lnTo>
                    <a:pt x="3407664" y="397764"/>
                  </a:lnTo>
                  <a:lnTo>
                    <a:pt x="3407664" y="403859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1744851" y="3776966"/>
            <a:ext cx="3149240" cy="289227"/>
          </a:xfrm>
          <a:prstGeom prst="rect">
            <a:avLst/>
          </a:prstGeom>
        </p:spPr>
        <p:txBody>
          <a:bodyPr vert="horz" wrap="square" lIns="0" tIns="95485" rIns="0" bIns="0" rtlCol="0">
            <a:spAutoFit/>
          </a:bodyPr>
          <a:lstStyle/>
          <a:p>
            <a:pPr marL="74855">
              <a:spcBef>
                <a:spcPts val="752"/>
              </a:spcBef>
            </a:pP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spc="14" dirty="0">
                <a:latin typeface="Times New Roman"/>
                <a:cs typeface="Times New Roman"/>
              </a:rPr>
              <a:t> </a:t>
            </a:r>
            <a:r>
              <a:rPr sz="1253" b="1" spc="23" dirty="0">
                <a:latin typeface="Times New Roman"/>
                <a:cs typeface="Times New Roman"/>
              </a:rPr>
              <a:t>checkout</a:t>
            </a:r>
            <a:r>
              <a:rPr sz="1253" b="1" spc="14" dirty="0">
                <a:latin typeface="Times New Roman"/>
                <a:cs typeface="Times New Roman"/>
              </a:rPr>
              <a:t> </a:t>
            </a:r>
            <a:r>
              <a:rPr sz="1253" b="1" spc="19" dirty="0">
                <a:latin typeface="Times New Roman"/>
                <a:cs typeface="Times New Roman"/>
              </a:rPr>
              <a:t>-b</a:t>
            </a:r>
            <a:r>
              <a:rPr sz="1253" b="1" spc="5" dirty="0">
                <a:latin typeface="Times New Roman"/>
                <a:cs typeface="Times New Roman"/>
              </a:rPr>
              <a:t> </a:t>
            </a:r>
            <a:r>
              <a:rPr sz="1253" b="1" spc="14" dirty="0">
                <a:latin typeface="Times New Roman"/>
                <a:cs typeface="Times New Roman"/>
              </a:rPr>
              <a:t>dev</a:t>
            </a:r>
            <a:endParaRPr sz="1253">
              <a:latin typeface="Times New Roman"/>
              <a:cs typeface="Times New Roman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1737778" y="4577627"/>
            <a:ext cx="3163387" cy="381941"/>
            <a:chOff x="1575816" y="4931664"/>
            <a:chExt cx="3408045" cy="411480"/>
          </a:xfrm>
        </p:grpSpPr>
        <p:sp>
          <p:nvSpPr>
            <p:cNvPr id="26" name="object 26"/>
            <p:cNvSpPr/>
            <p:nvPr/>
          </p:nvSpPr>
          <p:spPr>
            <a:xfrm>
              <a:off x="1583436" y="4939284"/>
              <a:ext cx="3392804" cy="398145"/>
            </a:xfrm>
            <a:custGeom>
              <a:avLst/>
              <a:gdLst/>
              <a:ahLst/>
              <a:cxnLst/>
              <a:rect l="l" t="t" r="r" b="b"/>
              <a:pathLst>
                <a:path w="3392804" h="398145">
                  <a:moveTo>
                    <a:pt x="3392424" y="397764"/>
                  </a:moveTo>
                  <a:lnTo>
                    <a:pt x="0" y="397764"/>
                  </a:lnTo>
                  <a:lnTo>
                    <a:pt x="0" y="0"/>
                  </a:lnTo>
                  <a:lnTo>
                    <a:pt x="3392424" y="0"/>
                  </a:lnTo>
                  <a:lnTo>
                    <a:pt x="3392424" y="39776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27" name="object 27"/>
            <p:cNvSpPr/>
            <p:nvPr/>
          </p:nvSpPr>
          <p:spPr>
            <a:xfrm>
              <a:off x="1575816" y="4931664"/>
              <a:ext cx="3408045" cy="411480"/>
            </a:xfrm>
            <a:custGeom>
              <a:avLst/>
              <a:gdLst/>
              <a:ahLst/>
              <a:cxnLst/>
              <a:rect l="l" t="t" r="r" b="b"/>
              <a:pathLst>
                <a:path w="3408045" h="411479">
                  <a:moveTo>
                    <a:pt x="3404616" y="411480"/>
                  </a:moveTo>
                  <a:lnTo>
                    <a:pt x="3048" y="411480"/>
                  </a:lnTo>
                  <a:lnTo>
                    <a:pt x="0" y="408432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3404616" y="0"/>
                  </a:lnTo>
                  <a:lnTo>
                    <a:pt x="3407664" y="3048"/>
                  </a:lnTo>
                  <a:lnTo>
                    <a:pt x="3407664" y="7620"/>
                  </a:lnTo>
                  <a:lnTo>
                    <a:pt x="15240" y="7620"/>
                  </a:lnTo>
                  <a:lnTo>
                    <a:pt x="7620" y="15240"/>
                  </a:lnTo>
                  <a:lnTo>
                    <a:pt x="15240" y="15240"/>
                  </a:lnTo>
                  <a:lnTo>
                    <a:pt x="15240" y="397764"/>
                  </a:lnTo>
                  <a:lnTo>
                    <a:pt x="7620" y="397764"/>
                  </a:lnTo>
                  <a:lnTo>
                    <a:pt x="15240" y="405383"/>
                  </a:lnTo>
                  <a:lnTo>
                    <a:pt x="3407664" y="405383"/>
                  </a:lnTo>
                  <a:lnTo>
                    <a:pt x="3407664" y="408432"/>
                  </a:lnTo>
                  <a:lnTo>
                    <a:pt x="3404616" y="411480"/>
                  </a:lnTo>
                  <a:close/>
                </a:path>
                <a:path w="3408045" h="411479">
                  <a:moveTo>
                    <a:pt x="15240" y="15240"/>
                  </a:moveTo>
                  <a:lnTo>
                    <a:pt x="7620" y="15240"/>
                  </a:lnTo>
                  <a:lnTo>
                    <a:pt x="15240" y="7620"/>
                  </a:lnTo>
                  <a:lnTo>
                    <a:pt x="15240" y="15240"/>
                  </a:lnTo>
                  <a:close/>
                </a:path>
                <a:path w="3408045" h="411479">
                  <a:moveTo>
                    <a:pt x="3393948" y="15240"/>
                  </a:moveTo>
                  <a:lnTo>
                    <a:pt x="15240" y="15240"/>
                  </a:lnTo>
                  <a:lnTo>
                    <a:pt x="15240" y="7620"/>
                  </a:lnTo>
                  <a:lnTo>
                    <a:pt x="3393948" y="7620"/>
                  </a:lnTo>
                  <a:lnTo>
                    <a:pt x="3393948" y="15240"/>
                  </a:lnTo>
                  <a:close/>
                </a:path>
                <a:path w="3408045" h="411479">
                  <a:moveTo>
                    <a:pt x="3393948" y="405383"/>
                  </a:moveTo>
                  <a:lnTo>
                    <a:pt x="3393948" y="7620"/>
                  </a:lnTo>
                  <a:lnTo>
                    <a:pt x="3400044" y="15240"/>
                  </a:lnTo>
                  <a:lnTo>
                    <a:pt x="3407664" y="15240"/>
                  </a:lnTo>
                  <a:lnTo>
                    <a:pt x="3407664" y="397764"/>
                  </a:lnTo>
                  <a:lnTo>
                    <a:pt x="3400044" y="397764"/>
                  </a:lnTo>
                  <a:lnTo>
                    <a:pt x="3393948" y="405383"/>
                  </a:lnTo>
                  <a:close/>
                </a:path>
                <a:path w="3408045" h="411479">
                  <a:moveTo>
                    <a:pt x="3407664" y="15240"/>
                  </a:moveTo>
                  <a:lnTo>
                    <a:pt x="3400044" y="15240"/>
                  </a:lnTo>
                  <a:lnTo>
                    <a:pt x="3393948" y="7620"/>
                  </a:lnTo>
                  <a:lnTo>
                    <a:pt x="3407664" y="7620"/>
                  </a:lnTo>
                  <a:lnTo>
                    <a:pt x="3407664" y="15240"/>
                  </a:lnTo>
                  <a:close/>
                </a:path>
                <a:path w="3408045" h="411479">
                  <a:moveTo>
                    <a:pt x="15240" y="405383"/>
                  </a:moveTo>
                  <a:lnTo>
                    <a:pt x="7620" y="397764"/>
                  </a:lnTo>
                  <a:lnTo>
                    <a:pt x="15240" y="397764"/>
                  </a:lnTo>
                  <a:lnTo>
                    <a:pt x="15240" y="405383"/>
                  </a:lnTo>
                  <a:close/>
                </a:path>
                <a:path w="3408045" h="411479">
                  <a:moveTo>
                    <a:pt x="3393948" y="405383"/>
                  </a:moveTo>
                  <a:lnTo>
                    <a:pt x="15240" y="405383"/>
                  </a:lnTo>
                  <a:lnTo>
                    <a:pt x="15240" y="397764"/>
                  </a:lnTo>
                  <a:lnTo>
                    <a:pt x="3393948" y="397764"/>
                  </a:lnTo>
                  <a:lnTo>
                    <a:pt x="3393948" y="405383"/>
                  </a:lnTo>
                  <a:close/>
                </a:path>
                <a:path w="3408045" h="411479">
                  <a:moveTo>
                    <a:pt x="3407664" y="405383"/>
                  </a:moveTo>
                  <a:lnTo>
                    <a:pt x="3393948" y="405383"/>
                  </a:lnTo>
                  <a:lnTo>
                    <a:pt x="3400044" y="397764"/>
                  </a:lnTo>
                  <a:lnTo>
                    <a:pt x="3407664" y="397764"/>
                  </a:lnTo>
                  <a:lnTo>
                    <a:pt x="3407664" y="405383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1744851" y="4584700"/>
            <a:ext cx="3149240" cy="290417"/>
          </a:xfrm>
          <a:prstGeom prst="rect">
            <a:avLst/>
          </a:prstGeom>
        </p:spPr>
        <p:txBody>
          <a:bodyPr vert="horz" wrap="square" lIns="0" tIns="96663" rIns="0" bIns="0" rtlCol="0">
            <a:spAutoFit/>
          </a:bodyPr>
          <a:lstStyle/>
          <a:p>
            <a:pPr marL="74855">
              <a:spcBef>
                <a:spcPts val="760"/>
              </a:spcBef>
            </a:pP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spc="-9" dirty="0">
                <a:latin typeface="Times New Roman"/>
                <a:cs typeface="Times New Roman"/>
              </a:rPr>
              <a:t> branch</a:t>
            </a:r>
            <a:endParaRPr sz="1253">
              <a:latin typeface="Times New Roman"/>
              <a:cs typeface="Times New Roman"/>
            </a:endParaRPr>
          </a:p>
        </p:txBody>
      </p:sp>
      <p:pic>
        <p:nvPicPr>
          <p:cNvPr id="29" name="object 2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415841" y="2441590"/>
            <a:ext cx="3277615" cy="1524932"/>
          </a:xfrm>
          <a:prstGeom prst="rect">
            <a:avLst/>
          </a:prstGeom>
        </p:spPr>
      </p:pic>
      <p:sp>
        <p:nvSpPr>
          <p:cNvPr id="30" name="object 30"/>
          <p:cNvSpPr txBox="1"/>
          <p:nvPr/>
        </p:nvSpPr>
        <p:spPr>
          <a:xfrm>
            <a:off x="9206446" y="6067142"/>
            <a:ext cx="157963" cy="1154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788">
              <a:lnSpc>
                <a:spcPts val="914"/>
              </a:lnSpc>
            </a:pPr>
            <a:r>
              <a:rPr sz="835" spc="9" dirty="0">
                <a:solidFill>
                  <a:srgbClr val="FFFFFF"/>
                </a:solidFill>
                <a:latin typeface="Calibri"/>
                <a:cs typeface="Calibri"/>
              </a:rPr>
              <a:t>31</a:t>
            </a:r>
            <a:endParaRPr sz="835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31863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smtClean="0"/>
              <a:t>Présentation du formateur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4238" y="1781770"/>
            <a:ext cx="10026946" cy="4792947"/>
          </a:xfrm>
        </p:spPr>
        <p:txBody>
          <a:bodyPr/>
          <a:lstStyle/>
          <a:p>
            <a:r>
              <a:rPr lang="fr-BE" dirty="0" smtClean="0"/>
              <a:t>Aymen Drira</a:t>
            </a:r>
          </a:p>
          <a:p>
            <a:r>
              <a:rPr lang="fr-BE" dirty="0" smtClean="0"/>
              <a:t>Consultant Intégration Systèmes et </a:t>
            </a:r>
            <a:r>
              <a:rPr lang="fr-BE" dirty="0" err="1" smtClean="0"/>
              <a:t>DevOps</a:t>
            </a:r>
            <a:endParaRPr lang="fr-BE" dirty="0"/>
          </a:p>
          <a:p>
            <a:pPr lvl="1"/>
            <a:endParaRPr lang="fr-BE" dirty="0" smtClean="0"/>
          </a:p>
          <a:p>
            <a:pPr marL="448506" lvl="1" indent="-448506">
              <a:buClr>
                <a:schemeClr val="accent5">
                  <a:lumMod val="50000"/>
                </a:schemeClr>
              </a:buClr>
              <a:buFont typeface="Webdings" panose="05030102010509060703" pitchFamily="18" charset="2"/>
              <a:buChar char="&lt;"/>
            </a:pPr>
            <a:r>
              <a:rPr lang="fr-BE" sz="2200" dirty="0"/>
              <a:t>Email: </a:t>
            </a:r>
            <a:r>
              <a:rPr lang="fr-BE" sz="2200" dirty="0">
                <a:hlinkClick r:id="rId2"/>
              </a:rPr>
              <a:t>driraaymen@gmail.com</a:t>
            </a:r>
            <a:endParaRPr lang="fr-BE" sz="2200" dirty="0"/>
          </a:p>
          <a:p>
            <a:pPr marL="392826" lvl="1" indent="0">
              <a:buNone/>
            </a:pPr>
            <a:endParaRPr lang="fr-BE" dirty="0" smtClean="0"/>
          </a:p>
        </p:txBody>
      </p:sp>
    </p:spTree>
    <p:extLst>
      <p:ext uri="{BB962C8B-B14F-4D97-AF65-F5344CB8AC3E}">
        <p14:creationId xmlns:p14="http://schemas.microsoft.com/office/powerpoint/2010/main" val="2954188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426100" y="815669"/>
            <a:ext cx="3544738" cy="462494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2924" spc="-56" dirty="0">
                <a:latin typeface="Calibri"/>
                <a:cs typeface="Calibri"/>
              </a:rPr>
              <a:t>C</a:t>
            </a:r>
            <a:r>
              <a:rPr sz="2924" spc="-84" dirty="0">
                <a:latin typeface="Calibri"/>
                <a:cs typeface="Calibri"/>
              </a:rPr>
              <a:t>o</a:t>
            </a:r>
            <a:r>
              <a:rPr sz="2924" spc="-158" dirty="0">
                <a:latin typeface="Calibri"/>
                <a:cs typeface="Calibri"/>
              </a:rPr>
              <a:t>mm</a:t>
            </a:r>
            <a:r>
              <a:rPr sz="2924" spc="-139" dirty="0">
                <a:latin typeface="Calibri"/>
                <a:cs typeface="Calibri"/>
              </a:rPr>
              <a:t>i</a:t>
            </a:r>
            <a:r>
              <a:rPr sz="2924" spc="-51" dirty="0">
                <a:latin typeface="Calibri"/>
                <a:cs typeface="Calibri"/>
              </a:rPr>
              <a:t>t</a:t>
            </a:r>
            <a:r>
              <a:rPr sz="2924" spc="-130" dirty="0">
                <a:latin typeface="Calibri"/>
                <a:cs typeface="Calibri"/>
              </a:rPr>
              <a:t> </a:t>
            </a:r>
            <a:r>
              <a:rPr sz="2924" spc="-88" dirty="0">
                <a:latin typeface="Calibri"/>
                <a:cs typeface="Calibri"/>
              </a:rPr>
              <a:t>s</a:t>
            </a:r>
            <a:r>
              <a:rPr sz="2924" spc="-139" dirty="0">
                <a:latin typeface="Calibri"/>
                <a:cs typeface="Calibri"/>
              </a:rPr>
              <a:t>u</a:t>
            </a:r>
            <a:r>
              <a:rPr sz="2924" spc="-32" dirty="0">
                <a:latin typeface="Calibri"/>
                <a:cs typeface="Calibri"/>
              </a:rPr>
              <a:t>r</a:t>
            </a:r>
            <a:r>
              <a:rPr sz="2924" spc="-121" dirty="0">
                <a:latin typeface="Calibri"/>
                <a:cs typeface="Calibri"/>
              </a:rPr>
              <a:t> </a:t>
            </a:r>
            <a:r>
              <a:rPr sz="2924" spc="-111" dirty="0">
                <a:latin typeface="Calibri"/>
                <a:cs typeface="Calibri"/>
              </a:rPr>
              <a:t>u</a:t>
            </a:r>
            <a:r>
              <a:rPr sz="2924" spc="-139" dirty="0">
                <a:latin typeface="Calibri"/>
                <a:cs typeface="Calibri"/>
              </a:rPr>
              <a:t>n</a:t>
            </a:r>
            <a:r>
              <a:rPr sz="2924" spc="-28" dirty="0">
                <a:latin typeface="Calibri"/>
                <a:cs typeface="Calibri"/>
              </a:rPr>
              <a:t>e</a:t>
            </a:r>
            <a:r>
              <a:rPr sz="2924" spc="-121" dirty="0">
                <a:latin typeface="Calibri"/>
                <a:cs typeface="Calibri"/>
              </a:rPr>
              <a:t> </a:t>
            </a:r>
            <a:r>
              <a:rPr sz="2924" spc="-111" dirty="0">
                <a:latin typeface="Calibri"/>
                <a:cs typeface="Calibri"/>
              </a:rPr>
              <a:t>b</a:t>
            </a:r>
            <a:r>
              <a:rPr sz="2924" spc="-135" dirty="0">
                <a:latin typeface="Calibri"/>
                <a:cs typeface="Calibri"/>
              </a:rPr>
              <a:t>r</a:t>
            </a:r>
            <a:r>
              <a:rPr sz="2924" spc="-130" dirty="0">
                <a:latin typeface="Calibri"/>
                <a:cs typeface="Calibri"/>
              </a:rPr>
              <a:t>a</a:t>
            </a:r>
            <a:r>
              <a:rPr sz="2924" spc="-139" dirty="0">
                <a:latin typeface="Calibri"/>
                <a:cs typeface="Calibri"/>
              </a:rPr>
              <a:t>n</a:t>
            </a:r>
            <a:r>
              <a:rPr sz="2924" spc="-28" dirty="0">
                <a:latin typeface="Calibri"/>
                <a:cs typeface="Calibri"/>
              </a:rPr>
              <a:t>c</a:t>
            </a:r>
            <a:r>
              <a:rPr sz="2924" spc="-111" dirty="0">
                <a:latin typeface="Calibri"/>
                <a:cs typeface="Calibri"/>
              </a:rPr>
              <a:t>h</a:t>
            </a:r>
            <a:r>
              <a:rPr sz="2924" spc="-28" dirty="0">
                <a:latin typeface="Calibri"/>
                <a:cs typeface="Calibri"/>
              </a:rPr>
              <a:t>e</a:t>
            </a:r>
            <a:endParaRPr sz="2924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06489" y="1503265"/>
            <a:ext cx="5373691" cy="279714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362485" indent="-351287">
              <a:spcBef>
                <a:spcPts val="121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717" spc="121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sz="1717" spc="-65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717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88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717" spc="37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717" spc="-84" dirty="0">
                <a:solidFill>
                  <a:srgbClr val="3F3F3F"/>
                </a:solidFill>
                <a:latin typeface="Trebuchet MS"/>
                <a:cs typeface="Trebuchet MS"/>
              </a:rPr>
              <a:t>m</a:t>
            </a:r>
            <a:r>
              <a:rPr sz="1717" spc="-65" dirty="0">
                <a:solidFill>
                  <a:srgbClr val="3F3F3F"/>
                </a:solidFill>
                <a:latin typeface="Trebuchet MS"/>
                <a:cs typeface="Trebuchet MS"/>
              </a:rPr>
              <a:t>m</a:t>
            </a:r>
            <a:r>
              <a:rPr sz="1717" spc="-125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717" spc="-102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717" spc="-19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79" dirty="0">
                <a:solidFill>
                  <a:srgbClr val="3F3F3F"/>
                </a:solidFill>
                <a:latin typeface="Trebuchet MS"/>
                <a:cs typeface="Trebuchet MS"/>
              </a:rPr>
              <a:t>v</a:t>
            </a:r>
            <a:r>
              <a:rPr sz="1717" spc="-158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717" spc="-60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111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717" spc="56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717" spc="-65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sz="1717" spc="-251" dirty="0">
                <a:solidFill>
                  <a:srgbClr val="3F3F3F"/>
                </a:solidFill>
                <a:latin typeface="Trebuchet MS"/>
                <a:cs typeface="Trebuchet MS"/>
              </a:rPr>
              <a:t>j</a:t>
            </a:r>
            <a:r>
              <a:rPr sz="1717" spc="37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717" spc="-51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sz="1717" spc="9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717" spc="-23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717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19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717" spc="-102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717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200" dirty="0">
                <a:solidFill>
                  <a:srgbClr val="3F3F3F"/>
                </a:solidFill>
                <a:latin typeface="Trebuchet MS"/>
                <a:cs typeface="Trebuchet MS"/>
              </a:rPr>
              <a:t>f</a:t>
            </a:r>
            <a:r>
              <a:rPr sz="1717" spc="-153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717" spc="-106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717" spc="-23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717" spc="-102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717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32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717" spc="-65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sz="1717" spc="23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717" spc="-23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125" dirty="0">
                <a:solidFill>
                  <a:srgbClr val="3F3F3F"/>
                </a:solidFill>
                <a:latin typeface="Trebuchet MS"/>
                <a:cs typeface="Trebuchet MS"/>
              </a:rPr>
              <a:t>l</a:t>
            </a:r>
            <a:r>
              <a:rPr sz="1717" spc="-158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717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70" dirty="0">
                <a:solidFill>
                  <a:srgbClr val="3F3F3F"/>
                </a:solidFill>
                <a:latin typeface="Trebuchet MS"/>
                <a:cs typeface="Trebuchet MS"/>
              </a:rPr>
              <a:t>b</a:t>
            </a:r>
            <a:r>
              <a:rPr sz="1717" spc="9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717" spc="-153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717" spc="-65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717" spc="-88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717" spc="-65" dirty="0">
                <a:solidFill>
                  <a:srgbClr val="3F3F3F"/>
                </a:solidFill>
                <a:latin typeface="Trebuchet MS"/>
                <a:cs typeface="Trebuchet MS"/>
              </a:rPr>
              <a:t>h</a:t>
            </a:r>
            <a:r>
              <a:rPr sz="1717" spc="-102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717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88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717" spc="37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717" spc="-51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sz="1717" spc="9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717" spc="-153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717" spc="-65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717" spc="-111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717" spc="-102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endParaRPr sz="1717">
              <a:latin typeface="Trebuchet MS"/>
              <a:cs typeface="Trebuchet MS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1146477" y="1892726"/>
            <a:ext cx="3486975" cy="2437818"/>
            <a:chOff x="938783" y="2039111"/>
            <a:chExt cx="3756660" cy="2626360"/>
          </a:xfrm>
        </p:grpSpPr>
        <p:sp>
          <p:nvSpPr>
            <p:cNvPr id="11" name="object 11"/>
            <p:cNvSpPr/>
            <p:nvPr/>
          </p:nvSpPr>
          <p:spPr>
            <a:xfrm>
              <a:off x="946404" y="2046731"/>
              <a:ext cx="3743325" cy="2612390"/>
            </a:xfrm>
            <a:custGeom>
              <a:avLst/>
              <a:gdLst/>
              <a:ahLst/>
              <a:cxnLst/>
              <a:rect l="l" t="t" r="r" b="b"/>
              <a:pathLst>
                <a:path w="3743325" h="2612390">
                  <a:moveTo>
                    <a:pt x="3742944" y="2612135"/>
                  </a:moveTo>
                  <a:lnTo>
                    <a:pt x="0" y="2612135"/>
                  </a:lnTo>
                  <a:lnTo>
                    <a:pt x="0" y="0"/>
                  </a:lnTo>
                  <a:lnTo>
                    <a:pt x="3742944" y="0"/>
                  </a:lnTo>
                  <a:lnTo>
                    <a:pt x="3742944" y="261213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12" name="object 12"/>
            <p:cNvSpPr/>
            <p:nvPr/>
          </p:nvSpPr>
          <p:spPr>
            <a:xfrm>
              <a:off x="938783" y="2039111"/>
              <a:ext cx="3756660" cy="2626360"/>
            </a:xfrm>
            <a:custGeom>
              <a:avLst/>
              <a:gdLst/>
              <a:ahLst/>
              <a:cxnLst/>
              <a:rect l="l" t="t" r="r" b="b"/>
              <a:pathLst>
                <a:path w="3756660" h="2626360">
                  <a:moveTo>
                    <a:pt x="3753611" y="2625852"/>
                  </a:moveTo>
                  <a:lnTo>
                    <a:pt x="3048" y="2625852"/>
                  </a:lnTo>
                  <a:lnTo>
                    <a:pt x="0" y="2622804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3753611" y="0"/>
                  </a:lnTo>
                  <a:lnTo>
                    <a:pt x="3756660" y="3048"/>
                  </a:lnTo>
                  <a:lnTo>
                    <a:pt x="3756660" y="7620"/>
                  </a:lnTo>
                  <a:lnTo>
                    <a:pt x="13716" y="7620"/>
                  </a:lnTo>
                  <a:lnTo>
                    <a:pt x="7620" y="13716"/>
                  </a:lnTo>
                  <a:lnTo>
                    <a:pt x="13716" y="13716"/>
                  </a:lnTo>
                  <a:lnTo>
                    <a:pt x="13716" y="2612136"/>
                  </a:lnTo>
                  <a:lnTo>
                    <a:pt x="7620" y="2612136"/>
                  </a:lnTo>
                  <a:lnTo>
                    <a:pt x="13716" y="2619755"/>
                  </a:lnTo>
                  <a:lnTo>
                    <a:pt x="3756660" y="2619755"/>
                  </a:lnTo>
                  <a:lnTo>
                    <a:pt x="3756660" y="2622804"/>
                  </a:lnTo>
                  <a:lnTo>
                    <a:pt x="3753611" y="2625852"/>
                  </a:lnTo>
                  <a:close/>
                </a:path>
                <a:path w="3756660" h="2626360">
                  <a:moveTo>
                    <a:pt x="13716" y="13716"/>
                  </a:moveTo>
                  <a:lnTo>
                    <a:pt x="7620" y="13716"/>
                  </a:lnTo>
                  <a:lnTo>
                    <a:pt x="13716" y="7620"/>
                  </a:lnTo>
                  <a:lnTo>
                    <a:pt x="13716" y="13716"/>
                  </a:lnTo>
                  <a:close/>
                </a:path>
                <a:path w="3756660" h="2626360">
                  <a:moveTo>
                    <a:pt x="3742944" y="13716"/>
                  </a:moveTo>
                  <a:lnTo>
                    <a:pt x="13716" y="13716"/>
                  </a:lnTo>
                  <a:lnTo>
                    <a:pt x="13716" y="7620"/>
                  </a:lnTo>
                  <a:lnTo>
                    <a:pt x="3742944" y="7620"/>
                  </a:lnTo>
                  <a:lnTo>
                    <a:pt x="3742944" y="13716"/>
                  </a:lnTo>
                  <a:close/>
                </a:path>
                <a:path w="3756660" h="2626360">
                  <a:moveTo>
                    <a:pt x="3742944" y="2619755"/>
                  </a:moveTo>
                  <a:lnTo>
                    <a:pt x="3742944" y="7620"/>
                  </a:lnTo>
                  <a:lnTo>
                    <a:pt x="3750564" y="13716"/>
                  </a:lnTo>
                  <a:lnTo>
                    <a:pt x="3756660" y="13716"/>
                  </a:lnTo>
                  <a:lnTo>
                    <a:pt x="3756660" y="2612136"/>
                  </a:lnTo>
                  <a:lnTo>
                    <a:pt x="3750564" y="2612136"/>
                  </a:lnTo>
                  <a:lnTo>
                    <a:pt x="3742944" y="2619755"/>
                  </a:lnTo>
                  <a:close/>
                </a:path>
                <a:path w="3756660" h="2626360">
                  <a:moveTo>
                    <a:pt x="3756660" y="13716"/>
                  </a:moveTo>
                  <a:lnTo>
                    <a:pt x="3750564" y="13716"/>
                  </a:lnTo>
                  <a:lnTo>
                    <a:pt x="3742944" y="7620"/>
                  </a:lnTo>
                  <a:lnTo>
                    <a:pt x="3756660" y="7620"/>
                  </a:lnTo>
                  <a:lnTo>
                    <a:pt x="3756660" y="13716"/>
                  </a:lnTo>
                  <a:close/>
                </a:path>
                <a:path w="3756660" h="2626360">
                  <a:moveTo>
                    <a:pt x="13716" y="2619755"/>
                  </a:moveTo>
                  <a:lnTo>
                    <a:pt x="7620" y="2612136"/>
                  </a:lnTo>
                  <a:lnTo>
                    <a:pt x="13716" y="2612136"/>
                  </a:lnTo>
                  <a:lnTo>
                    <a:pt x="13716" y="2619755"/>
                  </a:lnTo>
                  <a:close/>
                </a:path>
                <a:path w="3756660" h="2626360">
                  <a:moveTo>
                    <a:pt x="3742944" y="2619755"/>
                  </a:moveTo>
                  <a:lnTo>
                    <a:pt x="13716" y="2619755"/>
                  </a:lnTo>
                  <a:lnTo>
                    <a:pt x="13716" y="2612136"/>
                  </a:lnTo>
                  <a:lnTo>
                    <a:pt x="3742944" y="2612136"/>
                  </a:lnTo>
                  <a:lnTo>
                    <a:pt x="3742944" y="2619755"/>
                  </a:lnTo>
                  <a:close/>
                </a:path>
                <a:path w="3756660" h="2626360">
                  <a:moveTo>
                    <a:pt x="3756660" y="2619755"/>
                  </a:moveTo>
                  <a:lnTo>
                    <a:pt x="3742944" y="2619755"/>
                  </a:lnTo>
                  <a:lnTo>
                    <a:pt x="3750564" y="2612136"/>
                  </a:lnTo>
                  <a:lnTo>
                    <a:pt x="3756660" y="2612136"/>
                  </a:lnTo>
                  <a:lnTo>
                    <a:pt x="3756660" y="2619755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1153551" y="1899800"/>
            <a:ext cx="3474598" cy="2356139"/>
          </a:xfrm>
          <a:prstGeom prst="rect">
            <a:avLst/>
          </a:prstGeom>
        </p:spPr>
        <p:txBody>
          <a:bodyPr vert="horz" wrap="square" lIns="0" tIns="95485" rIns="0" bIns="0" rtlCol="0">
            <a:spAutoFit/>
          </a:bodyPr>
          <a:lstStyle/>
          <a:p>
            <a:pPr marL="74855">
              <a:spcBef>
                <a:spcPts val="752"/>
              </a:spcBef>
            </a:pP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spc="9" dirty="0">
                <a:latin typeface="Times New Roman"/>
                <a:cs typeface="Times New Roman"/>
              </a:rPr>
              <a:t> </a:t>
            </a:r>
            <a:r>
              <a:rPr sz="1253" b="1" spc="23" dirty="0">
                <a:latin typeface="Times New Roman"/>
                <a:cs typeface="Times New Roman"/>
              </a:rPr>
              <a:t>checkout</a:t>
            </a:r>
            <a:r>
              <a:rPr sz="1253" b="1" spc="9" dirty="0">
                <a:latin typeface="Times New Roman"/>
                <a:cs typeface="Times New Roman"/>
              </a:rPr>
              <a:t> </a:t>
            </a:r>
            <a:r>
              <a:rPr sz="1253" b="1" spc="56" dirty="0">
                <a:latin typeface="Times New Roman"/>
                <a:cs typeface="Times New Roman"/>
              </a:rPr>
              <a:t>test</a:t>
            </a:r>
            <a:endParaRPr sz="1253">
              <a:latin typeface="Times New Roman"/>
              <a:cs typeface="Times New Roman"/>
            </a:endParaRPr>
          </a:p>
          <a:p>
            <a:pPr marL="74855">
              <a:spcBef>
                <a:spcPts val="789"/>
              </a:spcBef>
            </a:pPr>
            <a:r>
              <a:rPr sz="1253" b="1" spc="32" dirty="0">
                <a:latin typeface="Times New Roman"/>
                <a:cs typeface="Times New Roman"/>
              </a:rPr>
              <a:t>echo</a:t>
            </a:r>
            <a:r>
              <a:rPr sz="1253" b="1" spc="297" dirty="0">
                <a:latin typeface="Times New Roman"/>
                <a:cs typeface="Times New Roman"/>
              </a:rPr>
              <a:t> </a:t>
            </a:r>
            <a:r>
              <a:rPr sz="1253" spc="5" dirty="0">
                <a:latin typeface="Calibri"/>
                <a:cs typeface="Calibri"/>
              </a:rPr>
              <a:t>"code</a:t>
            </a:r>
            <a:r>
              <a:rPr sz="1253" dirty="0">
                <a:latin typeface="Calibri"/>
                <a:cs typeface="Calibri"/>
              </a:rPr>
              <a:t> source</a:t>
            </a:r>
            <a:r>
              <a:rPr sz="1253" spc="5" dirty="0">
                <a:latin typeface="Calibri"/>
                <a:cs typeface="Calibri"/>
              </a:rPr>
              <a:t> </a:t>
            </a:r>
            <a:r>
              <a:rPr sz="1253" dirty="0">
                <a:latin typeface="Calibri"/>
                <a:cs typeface="Calibri"/>
              </a:rPr>
              <a:t>3"&gt;&gt;file.txt</a:t>
            </a:r>
            <a:endParaRPr sz="1253">
              <a:latin typeface="Calibri"/>
              <a:cs typeface="Calibri"/>
            </a:endParaRPr>
          </a:p>
          <a:p>
            <a:pPr marL="74855">
              <a:spcBef>
                <a:spcPts val="780"/>
              </a:spcBef>
            </a:pP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spc="23" dirty="0">
                <a:latin typeface="Times New Roman"/>
                <a:cs typeface="Times New Roman"/>
              </a:rPr>
              <a:t> </a:t>
            </a:r>
            <a:r>
              <a:rPr sz="1253" b="1" spc="28" dirty="0">
                <a:latin typeface="Times New Roman"/>
                <a:cs typeface="Times New Roman"/>
              </a:rPr>
              <a:t>commit </a:t>
            </a:r>
            <a:r>
              <a:rPr sz="1253" b="1" spc="9" dirty="0">
                <a:latin typeface="Times New Roman"/>
                <a:cs typeface="Times New Roman"/>
              </a:rPr>
              <a:t>-am</a:t>
            </a:r>
            <a:r>
              <a:rPr sz="1253" b="1" spc="19" dirty="0">
                <a:latin typeface="Times New Roman"/>
                <a:cs typeface="Times New Roman"/>
              </a:rPr>
              <a:t> </a:t>
            </a:r>
            <a:r>
              <a:rPr sz="1253" b="1" spc="5" dirty="0">
                <a:latin typeface="Times New Roman"/>
                <a:cs typeface="Times New Roman"/>
              </a:rPr>
              <a:t>"</a:t>
            </a:r>
            <a:r>
              <a:rPr sz="1253" b="1" spc="19" dirty="0">
                <a:latin typeface="Times New Roman"/>
                <a:cs typeface="Times New Roman"/>
              </a:rPr>
              <a:t> </a:t>
            </a:r>
            <a:r>
              <a:rPr sz="1253" b="1" spc="14" dirty="0">
                <a:latin typeface="Times New Roman"/>
                <a:cs typeface="Times New Roman"/>
              </a:rPr>
              <a:t>mon</a:t>
            </a:r>
            <a:r>
              <a:rPr sz="1253" b="1" spc="32" dirty="0">
                <a:latin typeface="Times New Roman"/>
                <a:cs typeface="Times New Roman"/>
              </a:rPr>
              <a:t> </a:t>
            </a:r>
            <a:r>
              <a:rPr sz="1253" b="1" spc="28" dirty="0">
                <a:latin typeface="Times New Roman"/>
                <a:cs typeface="Times New Roman"/>
              </a:rPr>
              <a:t>troisième</a:t>
            </a:r>
            <a:r>
              <a:rPr sz="1253" b="1" spc="32" dirty="0">
                <a:latin typeface="Times New Roman"/>
                <a:cs typeface="Times New Roman"/>
              </a:rPr>
              <a:t> commit</a:t>
            </a:r>
            <a:r>
              <a:rPr sz="1253" b="1" spc="37" dirty="0">
                <a:latin typeface="Times New Roman"/>
                <a:cs typeface="Times New Roman"/>
              </a:rPr>
              <a:t> </a:t>
            </a:r>
            <a:r>
              <a:rPr sz="1253" spc="5" dirty="0">
                <a:latin typeface="Calibri"/>
                <a:cs typeface="Calibri"/>
              </a:rPr>
              <a:t>"</a:t>
            </a:r>
            <a:endParaRPr sz="1253">
              <a:latin typeface="Calibri"/>
              <a:cs typeface="Calibri"/>
            </a:endParaRPr>
          </a:p>
          <a:p>
            <a:pPr marL="74855">
              <a:spcBef>
                <a:spcPts val="794"/>
              </a:spcBef>
            </a:pPr>
            <a:r>
              <a:rPr sz="1253" b="1" spc="32" dirty="0">
                <a:latin typeface="Times New Roman"/>
                <a:cs typeface="Times New Roman"/>
              </a:rPr>
              <a:t>echo</a:t>
            </a:r>
            <a:r>
              <a:rPr sz="1253" b="1" spc="297" dirty="0">
                <a:latin typeface="Times New Roman"/>
                <a:cs typeface="Times New Roman"/>
              </a:rPr>
              <a:t> </a:t>
            </a:r>
            <a:r>
              <a:rPr sz="1253" spc="5" dirty="0">
                <a:latin typeface="Calibri"/>
                <a:cs typeface="Calibri"/>
              </a:rPr>
              <a:t>"code</a:t>
            </a:r>
            <a:r>
              <a:rPr sz="1253" dirty="0">
                <a:latin typeface="Calibri"/>
                <a:cs typeface="Calibri"/>
              </a:rPr>
              <a:t> source</a:t>
            </a:r>
            <a:r>
              <a:rPr sz="1253" spc="5" dirty="0">
                <a:latin typeface="Calibri"/>
                <a:cs typeface="Calibri"/>
              </a:rPr>
              <a:t> </a:t>
            </a:r>
            <a:r>
              <a:rPr sz="1253" dirty="0">
                <a:latin typeface="Calibri"/>
                <a:cs typeface="Calibri"/>
              </a:rPr>
              <a:t>4"&gt;&gt;file.txt</a:t>
            </a:r>
            <a:endParaRPr sz="1253">
              <a:latin typeface="Calibri"/>
              <a:cs typeface="Calibri"/>
            </a:endParaRPr>
          </a:p>
          <a:p>
            <a:pPr marL="74855" marR="335373">
              <a:lnSpc>
                <a:spcPts val="2293"/>
              </a:lnSpc>
              <a:spcBef>
                <a:spcPts val="195"/>
              </a:spcBef>
            </a:pPr>
            <a:r>
              <a:rPr sz="1253" b="1" spc="60" dirty="0">
                <a:latin typeface="Times New Roman"/>
                <a:cs typeface="Times New Roman"/>
              </a:rPr>
              <a:t>git </a:t>
            </a:r>
            <a:r>
              <a:rPr sz="1253" b="1" spc="28" dirty="0">
                <a:latin typeface="Times New Roman"/>
                <a:cs typeface="Times New Roman"/>
              </a:rPr>
              <a:t>commit </a:t>
            </a:r>
            <a:r>
              <a:rPr sz="1253" b="1" spc="9" dirty="0">
                <a:latin typeface="Times New Roman"/>
                <a:cs typeface="Times New Roman"/>
              </a:rPr>
              <a:t>-am </a:t>
            </a:r>
            <a:r>
              <a:rPr sz="1253" b="1" spc="5" dirty="0">
                <a:latin typeface="Times New Roman"/>
                <a:cs typeface="Times New Roman"/>
              </a:rPr>
              <a:t>" </a:t>
            </a:r>
            <a:r>
              <a:rPr sz="1253" b="1" spc="14" dirty="0">
                <a:latin typeface="Times New Roman"/>
                <a:cs typeface="Times New Roman"/>
              </a:rPr>
              <a:t>mon quatrième </a:t>
            </a:r>
            <a:r>
              <a:rPr sz="1253" b="1" spc="32" dirty="0">
                <a:latin typeface="Times New Roman"/>
                <a:cs typeface="Times New Roman"/>
              </a:rPr>
              <a:t>commit </a:t>
            </a:r>
            <a:r>
              <a:rPr sz="1253" b="1" spc="5" dirty="0">
                <a:latin typeface="Times New Roman"/>
                <a:cs typeface="Times New Roman"/>
              </a:rPr>
              <a:t>" </a:t>
            </a:r>
            <a:r>
              <a:rPr sz="1253" b="1" spc="-302" dirty="0">
                <a:latin typeface="Times New Roman"/>
                <a:cs typeface="Times New Roman"/>
              </a:rPr>
              <a:t> </a:t>
            </a: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spc="28" dirty="0">
                <a:latin typeface="Times New Roman"/>
                <a:cs typeface="Times New Roman"/>
              </a:rPr>
              <a:t> </a:t>
            </a:r>
            <a:r>
              <a:rPr sz="1253" b="1" spc="56" dirty="0">
                <a:latin typeface="Times New Roman"/>
                <a:cs typeface="Times New Roman"/>
              </a:rPr>
              <a:t>log</a:t>
            </a:r>
            <a:r>
              <a:rPr sz="1253" b="1" spc="9" dirty="0">
                <a:latin typeface="Times New Roman"/>
                <a:cs typeface="Times New Roman"/>
              </a:rPr>
              <a:t> </a:t>
            </a:r>
            <a:r>
              <a:rPr sz="1253" b="1" spc="32" dirty="0">
                <a:latin typeface="Times New Roman"/>
                <a:cs typeface="Times New Roman"/>
              </a:rPr>
              <a:t>--oneline</a:t>
            </a:r>
            <a:endParaRPr sz="1253">
              <a:latin typeface="Times New Roman"/>
              <a:cs typeface="Times New Roman"/>
            </a:endParaRPr>
          </a:p>
          <a:p>
            <a:pPr marL="74855">
              <a:spcBef>
                <a:spcPts val="575"/>
              </a:spcBef>
            </a:pP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spc="9" dirty="0">
                <a:latin typeface="Times New Roman"/>
                <a:cs typeface="Times New Roman"/>
              </a:rPr>
              <a:t> </a:t>
            </a:r>
            <a:r>
              <a:rPr sz="1253" b="1" spc="23" dirty="0">
                <a:latin typeface="Times New Roman"/>
                <a:cs typeface="Times New Roman"/>
              </a:rPr>
              <a:t>checkout</a:t>
            </a:r>
            <a:r>
              <a:rPr sz="1253" b="1" spc="9" dirty="0">
                <a:latin typeface="Times New Roman"/>
                <a:cs typeface="Times New Roman"/>
              </a:rPr>
              <a:t> </a:t>
            </a:r>
            <a:r>
              <a:rPr sz="1253" b="1" spc="14" dirty="0">
                <a:latin typeface="Times New Roman"/>
                <a:cs typeface="Times New Roman"/>
              </a:rPr>
              <a:t>master</a:t>
            </a:r>
            <a:endParaRPr sz="1253">
              <a:latin typeface="Times New Roman"/>
              <a:cs typeface="Times New Roman"/>
            </a:endParaRPr>
          </a:p>
          <a:p>
            <a:pPr marL="74855">
              <a:spcBef>
                <a:spcPts val="789"/>
              </a:spcBef>
            </a:pP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spc="9" dirty="0">
                <a:latin typeface="Times New Roman"/>
                <a:cs typeface="Times New Roman"/>
              </a:rPr>
              <a:t> </a:t>
            </a:r>
            <a:r>
              <a:rPr sz="1253" b="1" spc="56" dirty="0">
                <a:latin typeface="Times New Roman"/>
                <a:cs typeface="Times New Roman"/>
              </a:rPr>
              <a:t>log</a:t>
            </a:r>
            <a:r>
              <a:rPr sz="1253" b="1" spc="-9" dirty="0">
                <a:latin typeface="Times New Roman"/>
                <a:cs typeface="Times New Roman"/>
              </a:rPr>
              <a:t> </a:t>
            </a:r>
            <a:r>
              <a:rPr sz="1253" b="1" spc="32" dirty="0">
                <a:latin typeface="Times New Roman"/>
                <a:cs typeface="Times New Roman"/>
              </a:rPr>
              <a:t>--oneline</a:t>
            </a:r>
            <a:endParaRPr sz="1253">
              <a:latin typeface="Times New Roman"/>
              <a:cs typeface="Times New Roman"/>
            </a:endParaRPr>
          </a:p>
        </p:txBody>
      </p:sp>
      <p:pic>
        <p:nvPicPr>
          <p:cNvPr id="14" name="object 1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18328" y="2314276"/>
            <a:ext cx="4468704" cy="1887069"/>
          </a:xfrm>
          <a:prstGeom prst="rect">
            <a:avLst/>
          </a:prstGeom>
        </p:spPr>
      </p:pic>
      <p:grpSp>
        <p:nvGrpSpPr>
          <p:cNvPr id="15" name="object 15"/>
          <p:cNvGrpSpPr/>
          <p:nvPr/>
        </p:nvGrpSpPr>
        <p:grpSpPr>
          <a:xfrm>
            <a:off x="1423737" y="4513969"/>
            <a:ext cx="7985386" cy="1115172"/>
            <a:chOff x="1237487" y="4863083"/>
            <a:chExt cx="8602980" cy="1201420"/>
          </a:xfrm>
        </p:grpSpPr>
        <p:sp>
          <p:nvSpPr>
            <p:cNvPr id="16" name="object 16"/>
            <p:cNvSpPr/>
            <p:nvPr/>
          </p:nvSpPr>
          <p:spPr>
            <a:xfrm>
              <a:off x="1243583" y="4870703"/>
              <a:ext cx="8590915" cy="1186180"/>
            </a:xfrm>
            <a:custGeom>
              <a:avLst/>
              <a:gdLst/>
              <a:ahLst/>
              <a:cxnLst/>
              <a:rect l="l" t="t" r="r" b="b"/>
              <a:pathLst>
                <a:path w="8590915" h="1186179">
                  <a:moveTo>
                    <a:pt x="8590787" y="1185672"/>
                  </a:moveTo>
                  <a:lnTo>
                    <a:pt x="0" y="1185672"/>
                  </a:lnTo>
                  <a:lnTo>
                    <a:pt x="0" y="0"/>
                  </a:lnTo>
                  <a:lnTo>
                    <a:pt x="8590787" y="0"/>
                  </a:lnTo>
                  <a:lnTo>
                    <a:pt x="8590787" y="118567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17" name="object 17"/>
            <p:cNvSpPr/>
            <p:nvPr/>
          </p:nvSpPr>
          <p:spPr>
            <a:xfrm>
              <a:off x="1237487" y="4863083"/>
              <a:ext cx="8602980" cy="1201420"/>
            </a:xfrm>
            <a:custGeom>
              <a:avLst/>
              <a:gdLst/>
              <a:ahLst/>
              <a:cxnLst/>
              <a:rect l="l" t="t" r="r" b="b"/>
              <a:pathLst>
                <a:path w="8602980" h="1201420">
                  <a:moveTo>
                    <a:pt x="8599932" y="1200912"/>
                  </a:moveTo>
                  <a:lnTo>
                    <a:pt x="3048" y="1200912"/>
                  </a:lnTo>
                  <a:lnTo>
                    <a:pt x="0" y="1197864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8599932" y="0"/>
                  </a:lnTo>
                  <a:lnTo>
                    <a:pt x="8602980" y="3048"/>
                  </a:lnTo>
                  <a:lnTo>
                    <a:pt x="8602980" y="7620"/>
                  </a:lnTo>
                  <a:lnTo>
                    <a:pt x="13716" y="7620"/>
                  </a:lnTo>
                  <a:lnTo>
                    <a:pt x="6096" y="13716"/>
                  </a:lnTo>
                  <a:lnTo>
                    <a:pt x="13716" y="13716"/>
                  </a:lnTo>
                  <a:lnTo>
                    <a:pt x="13716" y="1187195"/>
                  </a:lnTo>
                  <a:lnTo>
                    <a:pt x="6096" y="1187195"/>
                  </a:lnTo>
                  <a:lnTo>
                    <a:pt x="13716" y="1193292"/>
                  </a:lnTo>
                  <a:lnTo>
                    <a:pt x="8602980" y="1193292"/>
                  </a:lnTo>
                  <a:lnTo>
                    <a:pt x="8602980" y="1197864"/>
                  </a:lnTo>
                  <a:lnTo>
                    <a:pt x="8599932" y="1200912"/>
                  </a:lnTo>
                  <a:close/>
                </a:path>
                <a:path w="8602980" h="1201420">
                  <a:moveTo>
                    <a:pt x="13716" y="13716"/>
                  </a:moveTo>
                  <a:lnTo>
                    <a:pt x="6096" y="13716"/>
                  </a:lnTo>
                  <a:lnTo>
                    <a:pt x="13716" y="7620"/>
                  </a:lnTo>
                  <a:lnTo>
                    <a:pt x="13716" y="13716"/>
                  </a:lnTo>
                  <a:close/>
                </a:path>
                <a:path w="8602980" h="1201420">
                  <a:moveTo>
                    <a:pt x="8589264" y="13716"/>
                  </a:moveTo>
                  <a:lnTo>
                    <a:pt x="13716" y="13716"/>
                  </a:lnTo>
                  <a:lnTo>
                    <a:pt x="13716" y="7620"/>
                  </a:lnTo>
                  <a:lnTo>
                    <a:pt x="8589264" y="7620"/>
                  </a:lnTo>
                  <a:lnTo>
                    <a:pt x="8589264" y="13716"/>
                  </a:lnTo>
                  <a:close/>
                </a:path>
                <a:path w="8602980" h="1201420">
                  <a:moveTo>
                    <a:pt x="8589264" y="1193292"/>
                  </a:moveTo>
                  <a:lnTo>
                    <a:pt x="8589264" y="7620"/>
                  </a:lnTo>
                  <a:lnTo>
                    <a:pt x="8596884" y="13716"/>
                  </a:lnTo>
                  <a:lnTo>
                    <a:pt x="8602980" y="13716"/>
                  </a:lnTo>
                  <a:lnTo>
                    <a:pt x="8602980" y="1187195"/>
                  </a:lnTo>
                  <a:lnTo>
                    <a:pt x="8596884" y="1187195"/>
                  </a:lnTo>
                  <a:lnTo>
                    <a:pt x="8589264" y="1193292"/>
                  </a:lnTo>
                  <a:close/>
                </a:path>
                <a:path w="8602980" h="1201420">
                  <a:moveTo>
                    <a:pt x="8602980" y="13716"/>
                  </a:moveTo>
                  <a:lnTo>
                    <a:pt x="8596884" y="13716"/>
                  </a:lnTo>
                  <a:lnTo>
                    <a:pt x="8589264" y="7620"/>
                  </a:lnTo>
                  <a:lnTo>
                    <a:pt x="8602980" y="7620"/>
                  </a:lnTo>
                  <a:lnTo>
                    <a:pt x="8602980" y="13716"/>
                  </a:lnTo>
                  <a:close/>
                </a:path>
                <a:path w="8602980" h="1201420">
                  <a:moveTo>
                    <a:pt x="13716" y="1193292"/>
                  </a:moveTo>
                  <a:lnTo>
                    <a:pt x="6096" y="1187195"/>
                  </a:lnTo>
                  <a:lnTo>
                    <a:pt x="13716" y="1187195"/>
                  </a:lnTo>
                  <a:lnTo>
                    <a:pt x="13716" y="1193292"/>
                  </a:lnTo>
                  <a:close/>
                </a:path>
                <a:path w="8602980" h="1201420">
                  <a:moveTo>
                    <a:pt x="8589264" y="1193292"/>
                  </a:moveTo>
                  <a:lnTo>
                    <a:pt x="13716" y="1193292"/>
                  </a:lnTo>
                  <a:lnTo>
                    <a:pt x="13716" y="1187195"/>
                  </a:lnTo>
                  <a:lnTo>
                    <a:pt x="8589264" y="1187195"/>
                  </a:lnTo>
                  <a:lnTo>
                    <a:pt x="8589264" y="1193292"/>
                  </a:lnTo>
                  <a:close/>
                </a:path>
                <a:path w="8602980" h="1201420">
                  <a:moveTo>
                    <a:pt x="8602980" y="1193292"/>
                  </a:moveTo>
                  <a:lnTo>
                    <a:pt x="8589264" y="1193292"/>
                  </a:lnTo>
                  <a:lnTo>
                    <a:pt x="8596884" y="1187195"/>
                  </a:lnTo>
                  <a:lnTo>
                    <a:pt x="8602980" y="1187195"/>
                  </a:lnTo>
                  <a:lnTo>
                    <a:pt x="8602980" y="119329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1429396" y="4521043"/>
            <a:ext cx="7974187" cy="1012213"/>
          </a:xfrm>
          <a:prstGeom prst="rect">
            <a:avLst/>
          </a:prstGeom>
        </p:spPr>
        <p:txBody>
          <a:bodyPr vert="horz" wrap="square" lIns="0" tIns="109042" rIns="0" bIns="0" rtlCol="0">
            <a:spAutoFit/>
          </a:bodyPr>
          <a:lstStyle/>
          <a:p>
            <a:pPr marL="74855">
              <a:spcBef>
                <a:spcPts val="859"/>
              </a:spcBef>
            </a:pPr>
            <a:r>
              <a:rPr sz="1578" b="1" spc="23" dirty="0">
                <a:latin typeface="Trebuchet MS"/>
                <a:cs typeface="Trebuchet MS"/>
              </a:rPr>
              <a:t>Remarques</a:t>
            </a:r>
            <a:endParaRPr sz="1578">
              <a:latin typeface="Trebuchet MS"/>
              <a:cs typeface="Trebuchet MS"/>
            </a:endParaRPr>
          </a:p>
          <a:p>
            <a:pPr marL="718487" indent="-273485">
              <a:spcBef>
                <a:spcPts val="933"/>
              </a:spcBef>
              <a:buClr>
                <a:srgbClr val="504949"/>
              </a:buClr>
              <a:buFont typeface="Wingdings"/>
              <a:buChar char=""/>
              <a:tabLst>
                <a:tab pos="718487" algn="l"/>
                <a:tab pos="719077" algn="l"/>
              </a:tabLst>
            </a:pPr>
            <a:r>
              <a:rPr sz="1392" spc="-42" dirty="0">
                <a:latin typeface="Trebuchet MS"/>
                <a:cs typeface="Trebuchet MS"/>
              </a:rPr>
              <a:t>En</a:t>
            </a:r>
            <a:r>
              <a:rPr sz="1392" spc="-37" dirty="0">
                <a:latin typeface="Trebuchet MS"/>
                <a:cs typeface="Trebuchet MS"/>
              </a:rPr>
              <a:t> </a:t>
            </a:r>
            <a:r>
              <a:rPr sz="1392" spc="-60" dirty="0">
                <a:latin typeface="Trebuchet MS"/>
                <a:cs typeface="Trebuchet MS"/>
              </a:rPr>
              <a:t>créant</a:t>
            </a:r>
            <a:r>
              <a:rPr sz="1392" spc="-9" dirty="0">
                <a:latin typeface="Trebuchet MS"/>
                <a:cs typeface="Trebuchet MS"/>
              </a:rPr>
              <a:t> </a:t>
            </a:r>
            <a:r>
              <a:rPr sz="1392" spc="-60" dirty="0">
                <a:latin typeface="Trebuchet MS"/>
                <a:cs typeface="Trebuchet MS"/>
              </a:rPr>
              <a:t>une</a:t>
            </a:r>
            <a:r>
              <a:rPr sz="1392" spc="-32" dirty="0">
                <a:latin typeface="Trebuchet MS"/>
                <a:cs typeface="Trebuchet MS"/>
              </a:rPr>
              <a:t> </a:t>
            </a:r>
            <a:r>
              <a:rPr sz="1392" spc="-74" dirty="0">
                <a:latin typeface="Trebuchet MS"/>
                <a:cs typeface="Trebuchet MS"/>
              </a:rPr>
              <a:t>branche,</a:t>
            </a:r>
            <a:r>
              <a:rPr sz="1392" spc="-172" dirty="0">
                <a:latin typeface="Trebuchet MS"/>
                <a:cs typeface="Trebuchet MS"/>
              </a:rPr>
              <a:t> </a:t>
            </a:r>
            <a:r>
              <a:rPr sz="1392" spc="-74" dirty="0">
                <a:latin typeface="Trebuchet MS"/>
                <a:cs typeface="Trebuchet MS"/>
              </a:rPr>
              <a:t>cette</a:t>
            </a:r>
            <a:r>
              <a:rPr sz="1392" dirty="0">
                <a:latin typeface="Trebuchet MS"/>
                <a:cs typeface="Trebuchet MS"/>
              </a:rPr>
              <a:t> </a:t>
            </a:r>
            <a:r>
              <a:rPr sz="1392" spc="-56" dirty="0">
                <a:latin typeface="Trebuchet MS"/>
                <a:cs typeface="Trebuchet MS"/>
              </a:rPr>
              <a:t>dernière</a:t>
            </a:r>
            <a:r>
              <a:rPr sz="1392" dirty="0">
                <a:latin typeface="Trebuchet MS"/>
                <a:cs typeface="Trebuchet MS"/>
              </a:rPr>
              <a:t> </a:t>
            </a:r>
            <a:r>
              <a:rPr sz="1392" spc="-51" dirty="0">
                <a:latin typeface="Trebuchet MS"/>
                <a:cs typeface="Trebuchet MS"/>
              </a:rPr>
              <a:t>pointe</a:t>
            </a:r>
            <a:r>
              <a:rPr sz="1392" spc="-19" dirty="0">
                <a:latin typeface="Trebuchet MS"/>
                <a:cs typeface="Trebuchet MS"/>
              </a:rPr>
              <a:t> sur</a:t>
            </a:r>
            <a:r>
              <a:rPr sz="1392" spc="-14" dirty="0">
                <a:latin typeface="Trebuchet MS"/>
                <a:cs typeface="Trebuchet MS"/>
              </a:rPr>
              <a:t> </a:t>
            </a:r>
            <a:r>
              <a:rPr sz="1392" spc="-88" dirty="0">
                <a:latin typeface="Trebuchet MS"/>
                <a:cs typeface="Trebuchet MS"/>
              </a:rPr>
              <a:t>le</a:t>
            </a:r>
            <a:r>
              <a:rPr sz="1392" spc="-19" dirty="0">
                <a:latin typeface="Trebuchet MS"/>
                <a:cs typeface="Trebuchet MS"/>
              </a:rPr>
              <a:t> </a:t>
            </a:r>
            <a:r>
              <a:rPr sz="1392" spc="-51" dirty="0">
                <a:latin typeface="Trebuchet MS"/>
                <a:cs typeface="Trebuchet MS"/>
              </a:rPr>
              <a:t>commit</a:t>
            </a:r>
            <a:r>
              <a:rPr sz="1392" spc="-28" dirty="0">
                <a:latin typeface="Trebuchet MS"/>
                <a:cs typeface="Trebuchet MS"/>
              </a:rPr>
              <a:t> </a:t>
            </a:r>
            <a:r>
              <a:rPr sz="1392" spc="-125" dirty="0">
                <a:latin typeface="Trebuchet MS"/>
                <a:cs typeface="Trebuchet MS"/>
              </a:rPr>
              <a:t>à</a:t>
            </a:r>
            <a:r>
              <a:rPr sz="1392" spc="-14" dirty="0">
                <a:latin typeface="Trebuchet MS"/>
                <a:cs typeface="Trebuchet MS"/>
              </a:rPr>
              <a:t> </a:t>
            </a:r>
            <a:r>
              <a:rPr sz="1392" spc="-46" dirty="0">
                <a:latin typeface="Trebuchet MS"/>
                <a:cs typeface="Trebuchet MS"/>
              </a:rPr>
              <a:t>partir</a:t>
            </a:r>
            <a:r>
              <a:rPr sz="1392" spc="-14" dirty="0">
                <a:latin typeface="Trebuchet MS"/>
                <a:cs typeface="Trebuchet MS"/>
              </a:rPr>
              <a:t> </a:t>
            </a:r>
            <a:r>
              <a:rPr sz="1392" spc="-65" dirty="0">
                <a:latin typeface="Trebuchet MS"/>
                <a:cs typeface="Trebuchet MS"/>
              </a:rPr>
              <a:t>duquel</a:t>
            </a:r>
            <a:r>
              <a:rPr sz="1392" spc="-19" dirty="0">
                <a:latin typeface="Trebuchet MS"/>
                <a:cs typeface="Trebuchet MS"/>
              </a:rPr>
              <a:t> </a:t>
            </a:r>
            <a:r>
              <a:rPr sz="1392" spc="-93" dirty="0">
                <a:latin typeface="Trebuchet MS"/>
                <a:cs typeface="Trebuchet MS"/>
              </a:rPr>
              <a:t>elle</a:t>
            </a:r>
            <a:r>
              <a:rPr sz="1392" dirty="0">
                <a:latin typeface="Trebuchet MS"/>
                <a:cs typeface="Trebuchet MS"/>
              </a:rPr>
              <a:t> </a:t>
            </a:r>
            <a:r>
              <a:rPr sz="1392" spc="-125" dirty="0">
                <a:latin typeface="Trebuchet MS"/>
                <a:cs typeface="Trebuchet MS"/>
              </a:rPr>
              <a:t>a</a:t>
            </a:r>
            <a:r>
              <a:rPr sz="1392" spc="-28" dirty="0">
                <a:latin typeface="Trebuchet MS"/>
                <a:cs typeface="Trebuchet MS"/>
              </a:rPr>
              <a:t> </a:t>
            </a:r>
            <a:r>
              <a:rPr sz="1392" spc="-79" dirty="0">
                <a:latin typeface="Trebuchet MS"/>
                <a:cs typeface="Trebuchet MS"/>
              </a:rPr>
              <a:t>été</a:t>
            </a:r>
            <a:r>
              <a:rPr sz="1392" spc="-19" dirty="0">
                <a:latin typeface="Trebuchet MS"/>
                <a:cs typeface="Trebuchet MS"/>
              </a:rPr>
              <a:t> </a:t>
            </a:r>
            <a:r>
              <a:rPr sz="1392" spc="-60" dirty="0">
                <a:latin typeface="Trebuchet MS"/>
                <a:cs typeface="Trebuchet MS"/>
              </a:rPr>
              <a:t>créée</a:t>
            </a:r>
            <a:endParaRPr sz="1392">
              <a:latin typeface="Trebuchet MS"/>
              <a:cs typeface="Trebuchet MS"/>
            </a:endParaRPr>
          </a:p>
          <a:p>
            <a:pPr marL="718487" indent="-273485">
              <a:spcBef>
                <a:spcPts val="914"/>
              </a:spcBef>
              <a:buClr>
                <a:srgbClr val="504949"/>
              </a:buClr>
              <a:buFont typeface="Wingdings"/>
              <a:buChar char=""/>
              <a:tabLst>
                <a:tab pos="718487" algn="l"/>
                <a:tab pos="719077" algn="l"/>
              </a:tabLst>
            </a:pPr>
            <a:r>
              <a:rPr sz="1392" spc="-42" dirty="0">
                <a:latin typeface="Trebuchet MS"/>
                <a:cs typeface="Trebuchet MS"/>
              </a:rPr>
              <a:t>En</a:t>
            </a:r>
            <a:r>
              <a:rPr sz="1392" spc="-32" dirty="0">
                <a:latin typeface="Trebuchet MS"/>
                <a:cs typeface="Trebuchet MS"/>
              </a:rPr>
              <a:t> </a:t>
            </a:r>
            <a:r>
              <a:rPr sz="1392" spc="-93" dirty="0">
                <a:latin typeface="Trebuchet MS"/>
                <a:cs typeface="Trebuchet MS"/>
              </a:rPr>
              <a:t>faisant</a:t>
            </a:r>
            <a:r>
              <a:rPr sz="1392" spc="-5" dirty="0">
                <a:latin typeface="Trebuchet MS"/>
                <a:cs typeface="Trebuchet MS"/>
              </a:rPr>
              <a:t> </a:t>
            </a:r>
            <a:r>
              <a:rPr sz="1392" spc="-51" dirty="0">
                <a:latin typeface="Trebuchet MS"/>
                <a:cs typeface="Trebuchet MS"/>
              </a:rPr>
              <a:t>un</a:t>
            </a:r>
            <a:r>
              <a:rPr sz="1392" spc="-14" dirty="0">
                <a:latin typeface="Trebuchet MS"/>
                <a:cs typeface="Trebuchet MS"/>
              </a:rPr>
              <a:t> Commit</a:t>
            </a:r>
            <a:r>
              <a:rPr sz="1392" spc="-19" dirty="0">
                <a:latin typeface="Trebuchet MS"/>
                <a:cs typeface="Trebuchet MS"/>
              </a:rPr>
              <a:t> </a:t>
            </a:r>
            <a:r>
              <a:rPr sz="1392" spc="-125" dirty="0">
                <a:latin typeface="Trebuchet MS"/>
                <a:cs typeface="Trebuchet MS"/>
              </a:rPr>
              <a:t>à</a:t>
            </a:r>
            <a:r>
              <a:rPr sz="1392" spc="-14" dirty="0">
                <a:latin typeface="Trebuchet MS"/>
                <a:cs typeface="Trebuchet MS"/>
              </a:rPr>
              <a:t> </a:t>
            </a:r>
            <a:r>
              <a:rPr sz="1392" spc="-46" dirty="0">
                <a:latin typeface="Trebuchet MS"/>
                <a:cs typeface="Trebuchet MS"/>
              </a:rPr>
              <a:t>partir</a:t>
            </a:r>
            <a:r>
              <a:rPr sz="1392" spc="-23" dirty="0">
                <a:latin typeface="Trebuchet MS"/>
                <a:cs typeface="Trebuchet MS"/>
              </a:rPr>
              <a:t> </a:t>
            </a:r>
            <a:r>
              <a:rPr sz="1392" spc="-65" dirty="0">
                <a:latin typeface="Trebuchet MS"/>
                <a:cs typeface="Trebuchet MS"/>
              </a:rPr>
              <a:t>de</a:t>
            </a:r>
            <a:r>
              <a:rPr sz="1392" spc="5" dirty="0">
                <a:latin typeface="Trebuchet MS"/>
                <a:cs typeface="Trebuchet MS"/>
              </a:rPr>
              <a:t> </a:t>
            </a:r>
            <a:r>
              <a:rPr sz="1392" spc="-121" dirty="0">
                <a:latin typeface="Trebuchet MS"/>
                <a:cs typeface="Trebuchet MS"/>
              </a:rPr>
              <a:t>la</a:t>
            </a:r>
            <a:r>
              <a:rPr sz="1392" spc="-9" dirty="0">
                <a:latin typeface="Trebuchet MS"/>
                <a:cs typeface="Trebuchet MS"/>
              </a:rPr>
              <a:t> </a:t>
            </a:r>
            <a:r>
              <a:rPr sz="1392" spc="-60" dirty="0">
                <a:latin typeface="Trebuchet MS"/>
                <a:cs typeface="Trebuchet MS"/>
              </a:rPr>
              <a:t>branche</a:t>
            </a:r>
            <a:r>
              <a:rPr sz="1392" spc="-14" dirty="0">
                <a:latin typeface="Trebuchet MS"/>
                <a:cs typeface="Trebuchet MS"/>
              </a:rPr>
              <a:t> </a:t>
            </a:r>
            <a:r>
              <a:rPr sz="1392" spc="-79" dirty="0">
                <a:latin typeface="Trebuchet MS"/>
                <a:cs typeface="Trebuchet MS"/>
              </a:rPr>
              <a:t>créée,</a:t>
            </a:r>
            <a:r>
              <a:rPr sz="1392" spc="-144" dirty="0">
                <a:latin typeface="Trebuchet MS"/>
                <a:cs typeface="Trebuchet MS"/>
              </a:rPr>
              <a:t> </a:t>
            </a:r>
            <a:r>
              <a:rPr sz="1392" spc="-79" dirty="0">
                <a:latin typeface="Trebuchet MS"/>
                <a:cs typeface="Trebuchet MS"/>
              </a:rPr>
              <a:t>cette</a:t>
            </a:r>
            <a:r>
              <a:rPr sz="1392" spc="5" dirty="0">
                <a:latin typeface="Trebuchet MS"/>
                <a:cs typeface="Trebuchet MS"/>
              </a:rPr>
              <a:t> </a:t>
            </a:r>
            <a:r>
              <a:rPr sz="1392" spc="-56" dirty="0">
                <a:latin typeface="Trebuchet MS"/>
                <a:cs typeface="Trebuchet MS"/>
              </a:rPr>
              <a:t>dernière</a:t>
            </a:r>
            <a:r>
              <a:rPr sz="1392" spc="5" dirty="0">
                <a:latin typeface="Trebuchet MS"/>
                <a:cs typeface="Trebuchet MS"/>
              </a:rPr>
              <a:t> </a:t>
            </a:r>
            <a:r>
              <a:rPr sz="1392" spc="-70" dirty="0">
                <a:latin typeface="Trebuchet MS"/>
                <a:cs typeface="Trebuchet MS"/>
              </a:rPr>
              <a:t>dévie</a:t>
            </a:r>
            <a:r>
              <a:rPr sz="1392" spc="-19" dirty="0">
                <a:latin typeface="Trebuchet MS"/>
                <a:cs typeface="Trebuchet MS"/>
              </a:rPr>
              <a:t> </a:t>
            </a:r>
            <a:r>
              <a:rPr sz="1392" spc="-65" dirty="0">
                <a:latin typeface="Trebuchet MS"/>
                <a:cs typeface="Trebuchet MS"/>
              </a:rPr>
              <a:t>de</a:t>
            </a:r>
            <a:r>
              <a:rPr sz="1392" spc="-14" dirty="0">
                <a:latin typeface="Trebuchet MS"/>
                <a:cs typeface="Trebuchet MS"/>
              </a:rPr>
              <a:t> </a:t>
            </a:r>
            <a:r>
              <a:rPr sz="1392" spc="-111" dirty="0">
                <a:latin typeface="Trebuchet MS"/>
                <a:cs typeface="Trebuchet MS"/>
              </a:rPr>
              <a:t>la</a:t>
            </a:r>
            <a:r>
              <a:rPr sz="1392" spc="-9" dirty="0">
                <a:latin typeface="Trebuchet MS"/>
                <a:cs typeface="Trebuchet MS"/>
              </a:rPr>
              <a:t> </a:t>
            </a:r>
            <a:r>
              <a:rPr sz="1392" spc="-60" dirty="0">
                <a:latin typeface="Trebuchet MS"/>
                <a:cs typeface="Trebuchet MS"/>
              </a:rPr>
              <a:t>branche</a:t>
            </a:r>
            <a:r>
              <a:rPr sz="1392" spc="-14" dirty="0">
                <a:latin typeface="Trebuchet MS"/>
                <a:cs typeface="Trebuchet MS"/>
              </a:rPr>
              <a:t> </a:t>
            </a:r>
            <a:r>
              <a:rPr sz="1392" spc="-70" dirty="0">
                <a:latin typeface="Trebuchet MS"/>
                <a:cs typeface="Trebuchet MS"/>
              </a:rPr>
              <a:t>principale</a:t>
            </a:r>
            <a:endParaRPr sz="1392">
              <a:latin typeface="Trebuchet MS"/>
              <a:cs typeface="Trebuchet M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9206446" y="6067142"/>
            <a:ext cx="157963" cy="1154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788">
              <a:lnSpc>
                <a:spcPts val="914"/>
              </a:lnSpc>
            </a:pPr>
            <a:r>
              <a:rPr sz="835" spc="9" dirty="0">
                <a:solidFill>
                  <a:srgbClr val="FFFFFF"/>
                </a:solidFill>
                <a:latin typeface="Calibri"/>
                <a:cs typeface="Calibri"/>
              </a:rPr>
              <a:t>32</a:t>
            </a:r>
            <a:endParaRPr sz="835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47962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424647" y="814397"/>
            <a:ext cx="5155607" cy="462494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2924" spc="-139" dirty="0">
                <a:latin typeface="Calibri"/>
                <a:cs typeface="Calibri"/>
              </a:rPr>
              <a:t>O</a:t>
            </a:r>
            <a:r>
              <a:rPr sz="2924" spc="-111" dirty="0">
                <a:latin typeface="Calibri"/>
                <a:cs typeface="Calibri"/>
              </a:rPr>
              <a:t>p</a:t>
            </a:r>
            <a:r>
              <a:rPr sz="2924" spc="-102" dirty="0">
                <a:latin typeface="Calibri"/>
                <a:cs typeface="Calibri"/>
              </a:rPr>
              <a:t>é</a:t>
            </a:r>
            <a:r>
              <a:rPr sz="2924" spc="-135" dirty="0">
                <a:latin typeface="Calibri"/>
                <a:cs typeface="Calibri"/>
              </a:rPr>
              <a:t>r</a:t>
            </a:r>
            <a:r>
              <a:rPr sz="2924" spc="-158" dirty="0">
                <a:latin typeface="Calibri"/>
                <a:cs typeface="Calibri"/>
              </a:rPr>
              <a:t>a</a:t>
            </a:r>
            <a:r>
              <a:rPr sz="2924" spc="-106" dirty="0">
                <a:latin typeface="Calibri"/>
                <a:cs typeface="Calibri"/>
              </a:rPr>
              <a:t>t</a:t>
            </a:r>
            <a:r>
              <a:rPr sz="2924" spc="-139" dirty="0">
                <a:latin typeface="Calibri"/>
                <a:cs typeface="Calibri"/>
              </a:rPr>
              <a:t>i</a:t>
            </a:r>
            <a:r>
              <a:rPr sz="2924" spc="-111" dirty="0">
                <a:latin typeface="Calibri"/>
                <a:cs typeface="Calibri"/>
              </a:rPr>
              <a:t>o</a:t>
            </a:r>
            <a:r>
              <a:rPr sz="2924" spc="-139" dirty="0">
                <a:latin typeface="Calibri"/>
                <a:cs typeface="Calibri"/>
              </a:rPr>
              <a:t>n</a:t>
            </a:r>
            <a:r>
              <a:rPr sz="2924" spc="-37" dirty="0">
                <a:latin typeface="Calibri"/>
                <a:cs typeface="Calibri"/>
              </a:rPr>
              <a:t>s</a:t>
            </a:r>
            <a:r>
              <a:rPr sz="2924" spc="-158" dirty="0">
                <a:latin typeface="Calibri"/>
                <a:cs typeface="Calibri"/>
              </a:rPr>
              <a:t> </a:t>
            </a:r>
            <a:r>
              <a:rPr sz="2924" spc="-111" dirty="0">
                <a:latin typeface="Calibri"/>
                <a:cs typeface="Calibri"/>
              </a:rPr>
              <a:t>d</a:t>
            </a:r>
            <a:r>
              <a:rPr sz="2924" spc="-28" dirty="0">
                <a:latin typeface="Calibri"/>
                <a:cs typeface="Calibri"/>
              </a:rPr>
              <a:t>e</a:t>
            </a:r>
            <a:r>
              <a:rPr sz="2924" spc="-121" dirty="0">
                <a:latin typeface="Calibri"/>
                <a:cs typeface="Calibri"/>
              </a:rPr>
              <a:t> </a:t>
            </a:r>
            <a:r>
              <a:rPr sz="2924" spc="-111" dirty="0">
                <a:latin typeface="Calibri"/>
                <a:cs typeface="Calibri"/>
              </a:rPr>
              <a:t>b</a:t>
            </a:r>
            <a:r>
              <a:rPr sz="2924" spc="-130" dirty="0">
                <a:latin typeface="Calibri"/>
                <a:cs typeface="Calibri"/>
              </a:rPr>
              <a:t>a</a:t>
            </a:r>
            <a:r>
              <a:rPr sz="2924" spc="-88" dirty="0">
                <a:latin typeface="Calibri"/>
                <a:cs typeface="Calibri"/>
              </a:rPr>
              <a:t>s</a:t>
            </a:r>
            <a:r>
              <a:rPr sz="2924" spc="-28" dirty="0">
                <a:latin typeface="Calibri"/>
                <a:cs typeface="Calibri"/>
              </a:rPr>
              <a:t>e</a:t>
            </a:r>
            <a:r>
              <a:rPr sz="2924" spc="-149" dirty="0">
                <a:latin typeface="Calibri"/>
                <a:cs typeface="Calibri"/>
              </a:rPr>
              <a:t> </a:t>
            </a:r>
            <a:r>
              <a:rPr sz="2924" spc="-88" dirty="0">
                <a:latin typeface="Calibri"/>
                <a:cs typeface="Calibri"/>
              </a:rPr>
              <a:t>s</a:t>
            </a:r>
            <a:r>
              <a:rPr sz="2924" spc="-111" dirty="0">
                <a:latin typeface="Calibri"/>
                <a:cs typeface="Calibri"/>
              </a:rPr>
              <a:t>u</a:t>
            </a:r>
            <a:r>
              <a:rPr sz="2924" spc="-32" dirty="0">
                <a:latin typeface="Calibri"/>
                <a:cs typeface="Calibri"/>
              </a:rPr>
              <a:t>r</a:t>
            </a:r>
            <a:r>
              <a:rPr sz="2924" spc="-149" dirty="0">
                <a:latin typeface="Calibri"/>
                <a:cs typeface="Calibri"/>
              </a:rPr>
              <a:t> </a:t>
            </a:r>
            <a:r>
              <a:rPr sz="2924" spc="-111" dirty="0">
                <a:latin typeface="Calibri"/>
                <a:cs typeface="Calibri"/>
              </a:rPr>
              <a:t>un</a:t>
            </a:r>
            <a:r>
              <a:rPr sz="2924" spc="-28" dirty="0">
                <a:latin typeface="Calibri"/>
                <a:cs typeface="Calibri"/>
              </a:rPr>
              <a:t>e</a:t>
            </a:r>
            <a:r>
              <a:rPr sz="2924" spc="-121" dirty="0">
                <a:latin typeface="Calibri"/>
                <a:cs typeface="Calibri"/>
              </a:rPr>
              <a:t> </a:t>
            </a:r>
            <a:r>
              <a:rPr sz="2924" spc="-139" dirty="0">
                <a:latin typeface="Calibri"/>
                <a:cs typeface="Calibri"/>
              </a:rPr>
              <a:t>b</a:t>
            </a:r>
            <a:r>
              <a:rPr sz="2924" spc="-135" dirty="0">
                <a:latin typeface="Calibri"/>
                <a:cs typeface="Calibri"/>
              </a:rPr>
              <a:t>r</a:t>
            </a:r>
            <a:r>
              <a:rPr sz="2924" spc="-130" dirty="0">
                <a:latin typeface="Calibri"/>
                <a:cs typeface="Calibri"/>
              </a:rPr>
              <a:t>a</a:t>
            </a:r>
            <a:r>
              <a:rPr sz="2924" spc="-111" dirty="0">
                <a:latin typeface="Calibri"/>
                <a:cs typeface="Calibri"/>
              </a:rPr>
              <a:t>n</a:t>
            </a:r>
            <a:r>
              <a:rPr sz="2924" spc="-28" dirty="0">
                <a:latin typeface="Calibri"/>
                <a:cs typeface="Calibri"/>
              </a:rPr>
              <a:t>c</a:t>
            </a:r>
            <a:r>
              <a:rPr sz="2924" spc="-139" dirty="0">
                <a:latin typeface="Calibri"/>
                <a:cs typeface="Calibri"/>
              </a:rPr>
              <a:t>h</a:t>
            </a:r>
            <a:r>
              <a:rPr sz="2924" spc="-28" dirty="0">
                <a:latin typeface="Calibri"/>
                <a:cs typeface="Calibri"/>
              </a:rPr>
              <a:t>e</a:t>
            </a:r>
            <a:endParaRPr sz="2924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05079" y="1503265"/>
            <a:ext cx="4865616" cy="279714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362485" indent="-351287">
              <a:spcBef>
                <a:spcPts val="121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717" spc="269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717" spc="-65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717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70" dirty="0">
                <a:solidFill>
                  <a:srgbClr val="3F3F3F"/>
                </a:solidFill>
                <a:latin typeface="Trebuchet MS"/>
                <a:cs typeface="Trebuchet MS"/>
              </a:rPr>
              <a:t>p</a:t>
            </a:r>
            <a:r>
              <a:rPr sz="1717" spc="-102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717" spc="-65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sz="1717" spc="-102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717" spc="-51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9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717" spc="-102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717" spc="-65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717" spc="37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717" spc="-65" dirty="0">
                <a:solidFill>
                  <a:srgbClr val="3F3F3F"/>
                </a:solidFill>
                <a:latin typeface="Trebuchet MS"/>
                <a:cs typeface="Trebuchet MS"/>
              </a:rPr>
              <a:t>m</a:t>
            </a:r>
            <a:r>
              <a:rPr sz="1717" spc="-84" dirty="0">
                <a:solidFill>
                  <a:srgbClr val="3F3F3F"/>
                </a:solidFill>
                <a:latin typeface="Trebuchet MS"/>
                <a:cs typeface="Trebuchet MS"/>
              </a:rPr>
              <a:t>m</a:t>
            </a:r>
            <a:r>
              <a:rPr sz="1717" spc="-121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717" spc="23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717" spc="-23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65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sz="1717" spc="-51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717" spc="-102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717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84" dirty="0">
                <a:solidFill>
                  <a:srgbClr val="3F3F3F"/>
                </a:solidFill>
                <a:latin typeface="Trebuchet MS"/>
                <a:cs typeface="Trebuchet MS"/>
              </a:rPr>
              <a:t>b</a:t>
            </a:r>
            <a:r>
              <a:rPr sz="1717" spc="28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717" spc="-172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717" spc="-51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717" spc="-102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717" spc="-51" dirty="0">
                <a:solidFill>
                  <a:srgbClr val="3F3F3F"/>
                </a:solidFill>
                <a:latin typeface="Trebuchet MS"/>
                <a:cs typeface="Trebuchet MS"/>
              </a:rPr>
              <a:t>h</a:t>
            </a:r>
            <a:r>
              <a:rPr sz="1717" spc="-102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717" spc="-65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223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717" spc="-111" dirty="0">
                <a:solidFill>
                  <a:srgbClr val="3F3F3F"/>
                </a:solidFill>
                <a:latin typeface="Trebuchet MS"/>
                <a:cs typeface="Trebuchet MS"/>
              </a:rPr>
              <a:t>v</a:t>
            </a:r>
            <a:r>
              <a:rPr sz="1717" spc="-121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717" spc="-88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717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144" dirty="0">
                <a:solidFill>
                  <a:srgbClr val="3F3F3F"/>
                </a:solidFill>
                <a:latin typeface="Trebuchet MS"/>
                <a:cs typeface="Trebuchet MS"/>
              </a:rPr>
              <a:t>l</a:t>
            </a:r>
            <a:r>
              <a:rPr sz="1717" spc="-251" dirty="0">
                <a:solidFill>
                  <a:srgbClr val="3F3F3F"/>
                </a:solidFill>
                <a:latin typeface="Trebuchet MS"/>
                <a:cs typeface="Trebuchet MS"/>
              </a:rPr>
              <a:t>’</a:t>
            </a:r>
            <a:r>
              <a:rPr sz="1717" spc="37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717" spc="-70" dirty="0">
                <a:solidFill>
                  <a:srgbClr val="3F3F3F"/>
                </a:solidFill>
                <a:latin typeface="Trebuchet MS"/>
                <a:cs typeface="Trebuchet MS"/>
              </a:rPr>
              <a:t>p</a:t>
            </a:r>
            <a:r>
              <a:rPr sz="1717" spc="-111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717" spc="-125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717" spc="56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717" spc="-65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717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255" dirty="0">
                <a:solidFill>
                  <a:srgbClr val="3F3F3F"/>
                </a:solidFill>
                <a:latin typeface="Trebuchet MS"/>
                <a:cs typeface="Trebuchet MS"/>
              </a:rPr>
              <a:t>–</a:t>
            </a:r>
            <a:r>
              <a:rPr sz="1717" spc="-79" dirty="0">
                <a:solidFill>
                  <a:srgbClr val="3F3F3F"/>
                </a:solidFill>
                <a:latin typeface="Trebuchet MS"/>
                <a:cs typeface="Trebuchet MS"/>
              </a:rPr>
              <a:t>m</a:t>
            </a:r>
            <a:endParaRPr sz="1717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05079" y="2272776"/>
            <a:ext cx="6555466" cy="279714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362485" indent="-351287">
              <a:spcBef>
                <a:spcPts val="121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717" spc="269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717" spc="-65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717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70" dirty="0">
                <a:solidFill>
                  <a:srgbClr val="3F3F3F"/>
                </a:solidFill>
                <a:latin typeface="Trebuchet MS"/>
                <a:cs typeface="Trebuchet MS"/>
              </a:rPr>
              <a:t>p</a:t>
            </a:r>
            <a:r>
              <a:rPr sz="1717" spc="-102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717" spc="-65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sz="1717" spc="-102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717" spc="-51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19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717" spc="-65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sz="1717" spc="-84" dirty="0">
                <a:solidFill>
                  <a:srgbClr val="3F3F3F"/>
                </a:solidFill>
                <a:latin typeface="Trebuchet MS"/>
                <a:cs typeface="Trebuchet MS"/>
              </a:rPr>
              <a:t>p</a:t>
            </a:r>
            <a:r>
              <a:rPr sz="1717" spc="-70" dirty="0">
                <a:solidFill>
                  <a:srgbClr val="3F3F3F"/>
                </a:solidFill>
                <a:latin typeface="Trebuchet MS"/>
                <a:cs typeface="Trebuchet MS"/>
              </a:rPr>
              <a:t>p</a:t>
            </a:r>
            <a:r>
              <a:rPr sz="1717" spc="9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717" spc="-106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717" spc="-84" dirty="0">
                <a:solidFill>
                  <a:srgbClr val="3F3F3F"/>
                </a:solidFill>
                <a:latin typeface="Trebuchet MS"/>
                <a:cs typeface="Trebuchet MS"/>
              </a:rPr>
              <a:t>m</a:t>
            </a:r>
            <a:r>
              <a:rPr sz="1717" spc="-102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717" spc="23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717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65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sz="1717" spc="-51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717" spc="-102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717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84" dirty="0">
                <a:solidFill>
                  <a:srgbClr val="3F3F3F"/>
                </a:solidFill>
                <a:latin typeface="Trebuchet MS"/>
                <a:cs typeface="Trebuchet MS"/>
              </a:rPr>
              <a:t>b</a:t>
            </a:r>
            <a:r>
              <a:rPr sz="1717" spc="28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717" spc="-172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717" spc="-51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717" spc="-88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717" spc="-65" dirty="0">
                <a:solidFill>
                  <a:srgbClr val="3F3F3F"/>
                </a:solidFill>
                <a:latin typeface="Trebuchet MS"/>
                <a:cs typeface="Trebuchet MS"/>
              </a:rPr>
              <a:t>h</a:t>
            </a:r>
            <a:r>
              <a:rPr sz="1717" spc="-102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717" spc="-65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79" dirty="0">
                <a:solidFill>
                  <a:srgbClr val="3F3F3F"/>
                </a:solidFill>
                <a:latin typeface="Trebuchet MS"/>
                <a:cs typeface="Trebuchet MS"/>
              </a:rPr>
              <a:t>v</a:t>
            </a:r>
            <a:r>
              <a:rPr sz="1717" spc="-125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717" spc="-70" dirty="0">
                <a:solidFill>
                  <a:srgbClr val="3F3F3F"/>
                </a:solidFill>
                <a:latin typeface="Trebuchet MS"/>
                <a:cs typeface="Trebuchet MS"/>
              </a:rPr>
              <a:t>d</a:t>
            </a:r>
            <a:r>
              <a:rPr sz="1717" spc="-102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717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60" dirty="0">
                <a:solidFill>
                  <a:srgbClr val="3F3F3F"/>
                </a:solidFill>
                <a:latin typeface="Trebuchet MS"/>
                <a:cs typeface="Trebuchet MS"/>
              </a:rPr>
              <a:t>(</a:t>
            </a:r>
            <a:r>
              <a:rPr sz="1717" spc="37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717" spc="-65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sz="1717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200" dirty="0">
                <a:solidFill>
                  <a:srgbClr val="3F3F3F"/>
                </a:solidFill>
                <a:latin typeface="Trebuchet MS"/>
                <a:cs typeface="Trebuchet MS"/>
              </a:rPr>
              <a:t>f</a:t>
            </a:r>
            <a:r>
              <a:rPr sz="1717" spc="-51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sz="1717" spc="-32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717" spc="-125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717" spc="56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717" spc="-65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717" spc="-51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717" spc="-121" dirty="0">
                <a:solidFill>
                  <a:srgbClr val="3F3F3F"/>
                </a:solidFill>
                <a:latin typeface="Trebuchet MS"/>
                <a:cs typeface="Trebuchet MS"/>
              </a:rPr>
              <a:t>é</a:t>
            </a:r>
            <a:r>
              <a:rPr sz="1717" spc="-102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717" spc="-70" dirty="0">
                <a:solidFill>
                  <a:srgbClr val="3F3F3F"/>
                </a:solidFill>
                <a:latin typeface="Trebuchet MS"/>
                <a:cs typeface="Trebuchet MS"/>
              </a:rPr>
              <a:t>)</a:t>
            </a:r>
            <a:r>
              <a:rPr sz="1717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223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717" spc="-111" dirty="0">
                <a:solidFill>
                  <a:srgbClr val="3F3F3F"/>
                </a:solidFill>
                <a:latin typeface="Trebuchet MS"/>
                <a:cs typeface="Trebuchet MS"/>
              </a:rPr>
              <a:t>v</a:t>
            </a:r>
            <a:r>
              <a:rPr sz="1717" spc="-102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717" spc="-88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717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125" dirty="0">
                <a:solidFill>
                  <a:srgbClr val="3F3F3F"/>
                </a:solidFill>
                <a:latin typeface="Trebuchet MS"/>
                <a:cs typeface="Trebuchet MS"/>
              </a:rPr>
              <a:t>l</a:t>
            </a:r>
            <a:r>
              <a:rPr sz="1717" spc="-269" dirty="0">
                <a:solidFill>
                  <a:srgbClr val="3F3F3F"/>
                </a:solidFill>
                <a:latin typeface="Trebuchet MS"/>
                <a:cs typeface="Trebuchet MS"/>
              </a:rPr>
              <a:t>’</a:t>
            </a:r>
            <a:r>
              <a:rPr sz="1717" spc="56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717" spc="-84" dirty="0">
                <a:solidFill>
                  <a:srgbClr val="3F3F3F"/>
                </a:solidFill>
                <a:latin typeface="Trebuchet MS"/>
                <a:cs typeface="Trebuchet MS"/>
              </a:rPr>
              <a:t>p</a:t>
            </a:r>
            <a:r>
              <a:rPr sz="1717" spc="-111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717" spc="-106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717" spc="37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717" spc="-65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717" spc="-14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241" dirty="0">
                <a:solidFill>
                  <a:srgbClr val="3F3F3F"/>
                </a:solidFill>
                <a:latin typeface="Trebuchet MS"/>
                <a:cs typeface="Trebuchet MS"/>
              </a:rPr>
              <a:t>–</a:t>
            </a:r>
            <a:r>
              <a:rPr sz="1717" spc="-70" dirty="0">
                <a:solidFill>
                  <a:srgbClr val="3F3F3F"/>
                </a:solidFill>
                <a:latin typeface="Trebuchet MS"/>
                <a:cs typeface="Trebuchet MS"/>
              </a:rPr>
              <a:t>d</a:t>
            </a:r>
            <a:endParaRPr sz="1717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05078" y="3040877"/>
            <a:ext cx="6633269" cy="279714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362485" indent="-351287">
              <a:spcBef>
                <a:spcPts val="121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717" spc="-28" dirty="0">
                <a:solidFill>
                  <a:srgbClr val="3F3F3F"/>
                </a:solidFill>
                <a:latin typeface="Trebuchet MS"/>
                <a:cs typeface="Trebuchet MS"/>
              </a:rPr>
              <a:t>Pour</a:t>
            </a:r>
            <a:r>
              <a:rPr sz="1717" spc="-23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65" dirty="0">
                <a:solidFill>
                  <a:srgbClr val="3F3F3F"/>
                </a:solidFill>
                <a:latin typeface="Trebuchet MS"/>
                <a:cs typeface="Trebuchet MS"/>
              </a:rPr>
              <a:t>forcer</a:t>
            </a:r>
            <a:r>
              <a:rPr sz="1717" spc="-19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153" dirty="0">
                <a:solidFill>
                  <a:srgbClr val="3F3F3F"/>
                </a:solidFill>
                <a:latin typeface="Trebuchet MS"/>
                <a:cs typeface="Trebuchet MS"/>
              </a:rPr>
              <a:t>la</a:t>
            </a:r>
            <a:r>
              <a:rPr sz="1717" spc="-19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51" dirty="0">
                <a:solidFill>
                  <a:srgbClr val="3F3F3F"/>
                </a:solidFill>
                <a:latin typeface="Trebuchet MS"/>
                <a:cs typeface="Trebuchet MS"/>
              </a:rPr>
              <a:t>suppression</a:t>
            </a:r>
            <a:r>
              <a:rPr sz="1717" spc="-23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111" dirty="0">
                <a:solidFill>
                  <a:srgbClr val="3F3F3F"/>
                </a:solidFill>
                <a:latin typeface="Trebuchet MS"/>
                <a:cs typeface="Trebuchet MS"/>
              </a:rPr>
              <a:t>d’une</a:t>
            </a:r>
            <a:r>
              <a:rPr sz="1717" spc="-23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93" dirty="0">
                <a:solidFill>
                  <a:srgbClr val="3F3F3F"/>
                </a:solidFill>
                <a:latin typeface="Trebuchet MS"/>
                <a:cs typeface="Trebuchet MS"/>
              </a:rPr>
              <a:t>branche,</a:t>
            </a:r>
            <a:r>
              <a:rPr sz="1717" spc="-23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14" dirty="0">
                <a:solidFill>
                  <a:srgbClr val="3F3F3F"/>
                </a:solidFill>
                <a:latin typeface="Trebuchet MS"/>
                <a:cs typeface="Trebuchet MS"/>
              </a:rPr>
              <a:t>on</a:t>
            </a:r>
            <a:r>
              <a:rPr sz="1717" spc="-9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88" dirty="0">
                <a:solidFill>
                  <a:srgbClr val="3F3F3F"/>
                </a:solidFill>
                <a:latin typeface="Trebuchet MS"/>
                <a:cs typeface="Trebuchet MS"/>
              </a:rPr>
              <a:t>peut</a:t>
            </a:r>
            <a:r>
              <a:rPr sz="1717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84" dirty="0">
                <a:solidFill>
                  <a:srgbClr val="3F3F3F"/>
                </a:solidFill>
                <a:latin typeface="Trebuchet MS"/>
                <a:cs typeface="Trebuchet MS"/>
              </a:rPr>
              <a:t>utiliser</a:t>
            </a:r>
            <a:r>
              <a:rPr sz="171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84" dirty="0">
                <a:solidFill>
                  <a:srgbClr val="3F3F3F"/>
                </a:solidFill>
                <a:latin typeface="Trebuchet MS"/>
                <a:cs typeface="Trebuchet MS"/>
              </a:rPr>
              <a:t>l’option</a:t>
            </a:r>
            <a:r>
              <a:rPr sz="1717" spc="-9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255" dirty="0">
                <a:solidFill>
                  <a:srgbClr val="3F3F3F"/>
                </a:solidFill>
                <a:latin typeface="Trebuchet MS"/>
                <a:cs typeface="Trebuchet MS"/>
              </a:rPr>
              <a:t>–D</a:t>
            </a:r>
            <a:endParaRPr sz="1717">
              <a:latin typeface="Trebuchet MS"/>
              <a:cs typeface="Trebuchet MS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1623196" y="2686315"/>
            <a:ext cx="3163387" cy="380761"/>
            <a:chOff x="1452372" y="2894076"/>
            <a:chExt cx="3408045" cy="410209"/>
          </a:xfrm>
        </p:grpSpPr>
        <p:sp>
          <p:nvSpPr>
            <p:cNvPr id="13" name="object 13"/>
            <p:cNvSpPr/>
            <p:nvPr/>
          </p:nvSpPr>
          <p:spPr>
            <a:xfrm>
              <a:off x="1459992" y="2901696"/>
              <a:ext cx="3392804" cy="396240"/>
            </a:xfrm>
            <a:custGeom>
              <a:avLst/>
              <a:gdLst/>
              <a:ahLst/>
              <a:cxnLst/>
              <a:rect l="l" t="t" r="r" b="b"/>
              <a:pathLst>
                <a:path w="3392804" h="396239">
                  <a:moveTo>
                    <a:pt x="3392424" y="396239"/>
                  </a:moveTo>
                  <a:lnTo>
                    <a:pt x="0" y="396239"/>
                  </a:lnTo>
                  <a:lnTo>
                    <a:pt x="0" y="0"/>
                  </a:lnTo>
                  <a:lnTo>
                    <a:pt x="3392424" y="0"/>
                  </a:lnTo>
                  <a:lnTo>
                    <a:pt x="3392424" y="39623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14" name="object 14"/>
            <p:cNvSpPr/>
            <p:nvPr/>
          </p:nvSpPr>
          <p:spPr>
            <a:xfrm>
              <a:off x="1452372" y="2894076"/>
              <a:ext cx="3408045" cy="410209"/>
            </a:xfrm>
            <a:custGeom>
              <a:avLst/>
              <a:gdLst/>
              <a:ahLst/>
              <a:cxnLst/>
              <a:rect l="l" t="t" r="r" b="b"/>
              <a:pathLst>
                <a:path w="3408045" h="410210">
                  <a:moveTo>
                    <a:pt x="3404616" y="409956"/>
                  </a:moveTo>
                  <a:lnTo>
                    <a:pt x="4572" y="409956"/>
                  </a:lnTo>
                  <a:lnTo>
                    <a:pt x="0" y="406907"/>
                  </a:lnTo>
                  <a:lnTo>
                    <a:pt x="0" y="4572"/>
                  </a:lnTo>
                  <a:lnTo>
                    <a:pt x="4572" y="0"/>
                  </a:lnTo>
                  <a:lnTo>
                    <a:pt x="3404616" y="0"/>
                  </a:lnTo>
                  <a:lnTo>
                    <a:pt x="3407664" y="4572"/>
                  </a:lnTo>
                  <a:lnTo>
                    <a:pt x="3407664" y="7620"/>
                  </a:lnTo>
                  <a:lnTo>
                    <a:pt x="15240" y="7620"/>
                  </a:lnTo>
                  <a:lnTo>
                    <a:pt x="7620" y="15240"/>
                  </a:lnTo>
                  <a:lnTo>
                    <a:pt x="15240" y="15240"/>
                  </a:lnTo>
                  <a:lnTo>
                    <a:pt x="15240" y="396240"/>
                  </a:lnTo>
                  <a:lnTo>
                    <a:pt x="7620" y="396240"/>
                  </a:lnTo>
                  <a:lnTo>
                    <a:pt x="15240" y="403859"/>
                  </a:lnTo>
                  <a:lnTo>
                    <a:pt x="3407664" y="403859"/>
                  </a:lnTo>
                  <a:lnTo>
                    <a:pt x="3407664" y="406907"/>
                  </a:lnTo>
                  <a:lnTo>
                    <a:pt x="3404616" y="409956"/>
                  </a:lnTo>
                  <a:close/>
                </a:path>
                <a:path w="3408045" h="410210">
                  <a:moveTo>
                    <a:pt x="15240" y="15240"/>
                  </a:moveTo>
                  <a:lnTo>
                    <a:pt x="7620" y="15240"/>
                  </a:lnTo>
                  <a:lnTo>
                    <a:pt x="15240" y="7620"/>
                  </a:lnTo>
                  <a:lnTo>
                    <a:pt x="15240" y="15240"/>
                  </a:lnTo>
                  <a:close/>
                </a:path>
                <a:path w="3408045" h="410210">
                  <a:moveTo>
                    <a:pt x="3393948" y="15240"/>
                  </a:moveTo>
                  <a:lnTo>
                    <a:pt x="15240" y="15240"/>
                  </a:lnTo>
                  <a:lnTo>
                    <a:pt x="15240" y="7620"/>
                  </a:lnTo>
                  <a:lnTo>
                    <a:pt x="3393948" y="7620"/>
                  </a:lnTo>
                  <a:lnTo>
                    <a:pt x="3393948" y="15240"/>
                  </a:lnTo>
                  <a:close/>
                </a:path>
                <a:path w="3408045" h="410210">
                  <a:moveTo>
                    <a:pt x="3393948" y="403859"/>
                  </a:moveTo>
                  <a:lnTo>
                    <a:pt x="3393948" y="7620"/>
                  </a:lnTo>
                  <a:lnTo>
                    <a:pt x="3400044" y="15240"/>
                  </a:lnTo>
                  <a:lnTo>
                    <a:pt x="3407664" y="15240"/>
                  </a:lnTo>
                  <a:lnTo>
                    <a:pt x="3407664" y="396240"/>
                  </a:lnTo>
                  <a:lnTo>
                    <a:pt x="3400044" y="396240"/>
                  </a:lnTo>
                  <a:lnTo>
                    <a:pt x="3393948" y="403859"/>
                  </a:lnTo>
                  <a:close/>
                </a:path>
                <a:path w="3408045" h="410210">
                  <a:moveTo>
                    <a:pt x="3407664" y="15240"/>
                  </a:moveTo>
                  <a:lnTo>
                    <a:pt x="3400044" y="15240"/>
                  </a:lnTo>
                  <a:lnTo>
                    <a:pt x="3393948" y="7620"/>
                  </a:lnTo>
                  <a:lnTo>
                    <a:pt x="3407664" y="7620"/>
                  </a:lnTo>
                  <a:lnTo>
                    <a:pt x="3407664" y="15240"/>
                  </a:lnTo>
                  <a:close/>
                </a:path>
                <a:path w="3408045" h="410210">
                  <a:moveTo>
                    <a:pt x="15240" y="403859"/>
                  </a:moveTo>
                  <a:lnTo>
                    <a:pt x="7620" y="396240"/>
                  </a:lnTo>
                  <a:lnTo>
                    <a:pt x="15240" y="396240"/>
                  </a:lnTo>
                  <a:lnTo>
                    <a:pt x="15240" y="403859"/>
                  </a:lnTo>
                  <a:close/>
                </a:path>
                <a:path w="3408045" h="410210">
                  <a:moveTo>
                    <a:pt x="3393948" y="403859"/>
                  </a:moveTo>
                  <a:lnTo>
                    <a:pt x="15240" y="403859"/>
                  </a:lnTo>
                  <a:lnTo>
                    <a:pt x="15240" y="396240"/>
                  </a:lnTo>
                  <a:lnTo>
                    <a:pt x="3393948" y="396240"/>
                  </a:lnTo>
                  <a:lnTo>
                    <a:pt x="3393948" y="403859"/>
                  </a:lnTo>
                  <a:close/>
                </a:path>
                <a:path w="3408045" h="410210">
                  <a:moveTo>
                    <a:pt x="3407664" y="403859"/>
                  </a:moveTo>
                  <a:lnTo>
                    <a:pt x="3393948" y="403859"/>
                  </a:lnTo>
                  <a:lnTo>
                    <a:pt x="3400044" y="396240"/>
                  </a:lnTo>
                  <a:lnTo>
                    <a:pt x="3407664" y="396240"/>
                  </a:lnTo>
                  <a:lnTo>
                    <a:pt x="3407664" y="403859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1630268" y="2693387"/>
            <a:ext cx="3149240" cy="289227"/>
          </a:xfrm>
          <a:prstGeom prst="rect">
            <a:avLst/>
          </a:prstGeom>
        </p:spPr>
        <p:txBody>
          <a:bodyPr vert="horz" wrap="square" lIns="0" tIns="95485" rIns="0" bIns="0" rtlCol="0">
            <a:spAutoFit/>
          </a:bodyPr>
          <a:lstStyle/>
          <a:p>
            <a:pPr marL="73086">
              <a:spcBef>
                <a:spcPts val="752"/>
              </a:spcBef>
            </a:pP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spc="23" dirty="0">
                <a:latin typeface="Times New Roman"/>
                <a:cs typeface="Times New Roman"/>
              </a:rPr>
              <a:t> </a:t>
            </a:r>
            <a:r>
              <a:rPr sz="1253" b="1" spc="-9" dirty="0">
                <a:latin typeface="Times New Roman"/>
                <a:cs typeface="Times New Roman"/>
              </a:rPr>
              <a:t>branch</a:t>
            </a:r>
            <a:r>
              <a:rPr sz="1253" b="1" spc="5" dirty="0">
                <a:latin typeface="Times New Roman"/>
                <a:cs typeface="Times New Roman"/>
              </a:rPr>
              <a:t> </a:t>
            </a:r>
            <a:r>
              <a:rPr sz="1253" b="1" spc="23" dirty="0">
                <a:latin typeface="Times New Roman"/>
                <a:cs typeface="Times New Roman"/>
              </a:rPr>
              <a:t>-d</a:t>
            </a:r>
            <a:r>
              <a:rPr sz="1253" b="1" spc="19" dirty="0">
                <a:latin typeface="Times New Roman"/>
                <a:cs typeface="Times New Roman"/>
              </a:rPr>
              <a:t> </a:t>
            </a:r>
            <a:r>
              <a:rPr sz="1253" b="1" spc="5" dirty="0">
                <a:latin typeface="Times New Roman"/>
                <a:cs typeface="Times New Roman"/>
              </a:rPr>
              <a:t>alternative</a:t>
            </a:r>
            <a:endParaRPr sz="1253">
              <a:latin typeface="Times New Roman"/>
              <a:cs typeface="Times New Roman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1623196" y="1814925"/>
            <a:ext cx="3163387" cy="380761"/>
            <a:chOff x="1452372" y="1955292"/>
            <a:chExt cx="3408045" cy="410209"/>
          </a:xfrm>
        </p:grpSpPr>
        <p:sp>
          <p:nvSpPr>
            <p:cNvPr id="17" name="object 17"/>
            <p:cNvSpPr/>
            <p:nvPr/>
          </p:nvSpPr>
          <p:spPr>
            <a:xfrm>
              <a:off x="1459992" y="1962912"/>
              <a:ext cx="3392804" cy="394970"/>
            </a:xfrm>
            <a:custGeom>
              <a:avLst/>
              <a:gdLst/>
              <a:ahLst/>
              <a:cxnLst/>
              <a:rect l="l" t="t" r="r" b="b"/>
              <a:pathLst>
                <a:path w="3392804" h="394969">
                  <a:moveTo>
                    <a:pt x="3392424" y="394716"/>
                  </a:moveTo>
                  <a:lnTo>
                    <a:pt x="0" y="394716"/>
                  </a:lnTo>
                  <a:lnTo>
                    <a:pt x="0" y="0"/>
                  </a:lnTo>
                  <a:lnTo>
                    <a:pt x="3392424" y="0"/>
                  </a:lnTo>
                  <a:lnTo>
                    <a:pt x="3392424" y="39471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18" name="object 18"/>
            <p:cNvSpPr/>
            <p:nvPr/>
          </p:nvSpPr>
          <p:spPr>
            <a:xfrm>
              <a:off x="1452372" y="1955292"/>
              <a:ext cx="3408045" cy="410209"/>
            </a:xfrm>
            <a:custGeom>
              <a:avLst/>
              <a:gdLst/>
              <a:ahLst/>
              <a:cxnLst/>
              <a:rect l="l" t="t" r="r" b="b"/>
              <a:pathLst>
                <a:path w="3408045" h="410210">
                  <a:moveTo>
                    <a:pt x="3404616" y="409956"/>
                  </a:moveTo>
                  <a:lnTo>
                    <a:pt x="4572" y="409956"/>
                  </a:lnTo>
                  <a:lnTo>
                    <a:pt x="0" y="406907"/>
                  </a:lnTo>
                  <a:lnTo>
                    <a:pt x="0" y="3048"/>
                  </a:lnTo>
                  <a:lnTo>
                    <a:pt x="4572" y="0"/>
                  </a:lnTo>
                  <a:lnTo>
                    <a:pt x="3404616" y="0"/>
                  </a:lnTo>
                  <a:lnTo>
                    <a:pt x="3407664" y="3048"/>
                  </a:lnTo>
                  <a:lnTo>
                    <a:pt x="3407664" y="7620"/>
                  </a:lnTo>
                  <a:lnTo>
                    <a:pt x="15240" y="7620"/>
                  </a:lnTo>
                  <a:lnTo>
                    <a:pt x="7620" y="13716"/>
                  </a:lnTo>
                  <a:lnTo>
                    <a:pt x="15240" y="13716"/>
                  </a:lnTo>
                  <a:lnTo>
                    <a:pt x="15240" y="396240"/>
                  </a:lnTo>
                  <a:lnTo>
                    <a:pt x="7620" y="396240"/>
                  </a:lnTo>
                  <a:lnTo>
                    <a:pt x="15240" y="402336"/>
                  </a:lnTo>
                  <a:lnTo>
                    <a:pt x="3407664" y="402336"/>
                  </a:lnTo>
                  <a:lnTo>
                    <a:pt x="3407664" y="406907"/>
                  </a:lnTo>
                  <a:lnTo>
                    <a:pt x="3404616" y="409956"/>
                  </a:lnTo>
                  <a:close/>
                </a:path>
                <a:path w="3408045" h="410210">
                  <a:moveTo>
                    <a:pt x="15240" y="13716"/>
                  </a:moveTo>
                  <a:lnTo>
                    <a:pt x="7620" y="13716"/>
                  </a:lnTo>
                  <a:lnTo>
                    <a:pt x="15240" y="7620"/>
                  </a:lnTo>
                  <a:lnTo>
                    <a:pt x="15240" y="13716"/>
                  </a:lnTo>
                  <a:close/>
                </a:path>
                <a:path w="3408045" h="410210">
                  <a:moveTo>
                    <a:pt x="3393948" y="13716"/>
                  </a:moveTo>
                  <a:lnTo>
                    <a:pt x="15240" y="13716"/>
                  </a:lnTo>
                  <a:lnTo>
                    <a:pt x="15240" y="7620"/>
                  </a:lnTo>
                  <a:lnTo>
                    <a:pt x="3393948" y="7620"/>
                  </a:lnTo>
                  <a:lnTo>
                    <a:pt x="3393948" y="13716"/>
                  </a:lnTo>
                  <a:close/>
                </a:path>
                <a:path w="3408045" h="410210">
                  <a:moveTo>
                    <a:pt x="3393948" y="402336"/>
                  </a:moveTo>
                  <a:lnTo>
                    <a:pt x="3393948" y="7620"/>
                  </a:lnTo>
                  <a:lnTo>
                    <a:pt x="3400044" y="13716"/>
                  </a:lnTo>
                  <a:lnTo>
                    <a:pt x="3407664" y="13716"/>
                  </a:lnTo>
                  <a:lnTo>
                    <a:pt x="3407664" y="396240"/>
                  </a:lnTo>
                  <a:lnTo>
                    <a:pt x="3400044" y="396240"/>
                  </a:lnTo>
                  <a:lnTo>
                    <a:pt x="3393948" y="402336"/>
                  </a:lnTo>
                  <a:close/>
                </a:path>
                <a:path w="3408045" h="410210">
                  <a:moveTo>
                    <a:pt x="3407664" y="13716"/>
                  </a:moveTo>
                  <a:lnTo>
                    <a:pt x="3400044" y="13716"/>
                  </a:lnTo>
                  <a:lnTo>
                    <a:pt x="3393948" y="7620"/>
                  </a:lnTo>
                  <a:lnTo>
                    <a:pt x="3407664" y="7620"/>
                  </a:lnTo>
                  <a:lnTo>
                    <a:pt x="3407664" y="13716"/>
                  </a:lnTo>
                  <a:close/>
                </a:path>
                <a:path w="3408045" h="410210">
                  <a:moveTo>
                    <a:pt x="15240" y="402336"/>
                  </a:moveTo>
                  <a:lnTo>
                    <a:pt x="7620" y="396240"/>
                  </a:lnTo>
                  <a:lnTo>
                    <a:pt x="15240" y="396240"/>
                  </a:lnTo>
                  <a:lnTo>
                    <a:pt x="15240" y="402336"/>
                  </a:lnTo>
                  <a:close/>
                </a:path>
                <a:path w="3408045" h="410210">
                  <a:moveTo>
                    <a:pt x="3393948" y="402336"/>
                  </a:moveTo>
                  <a:lnTo>
                    <a:pt x="15240" y="402336"/>
                  </a:lnTo>
                  <a:lnTo>
                    <a:pt x="15240" y="396240"/>
                  </a:lnTo>
                  <a:lnTo>
                    <a:pt x="3393948" y="396240"/>
                  </a:lnTo>
                  <a:lnTo>
                    <a:pt x="3393948" y="402336"/>
                  </a:lnTo>
                  <a:close/>
                </a:path>
                <a:path w="3408045" h="410210">
                  <a:moveTo>
                    <a:pt x="3407664" y="402336"/>
                  </a:moveTo>
                  <a:lnTo>
                    <a:pt x="3393948" y="402336"/>
                  </a:lnTo>
                  <a:lnTo>
                    <a:pt x="3400044" y="396240"/>
                  </a:lnTo>
                  <a:lnTo>
                    <a:pt x="3407664" y="396240"/>
                  </a:lnTo>
                  <a:lnTo>
                    <a:pt x="3407664" y="402336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1630268" y="1821996"/>
            <a:ext cx="3149240" cy="289227"/>
          </a:xfrm>
          <a:prstGeom prst="rect">
            <a:avLst/>
          </a:prstGeom>
        </p:spPr>
        <p:txBody>
          <a:bodyPr vert="horz" wrap="square" lIns="0" tIns="95485" rIns="0" bIns="0" rtlCol="0">
            <a:spAutoFit/>
          </a:bodyPr>
          <a:lstStyle/>
          <a:p>
            <a:pPr marL="73086">
              <a:spcBef>
                <a:spcPts val="752"/>
              </a:spcBef>
            </a:pP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spc="19" dirty="0">
                <a:latin typeface="Times New Roman"/>
                <a:cs typeface="Times New Roman"/>
              </a:rPr>
              <a:t> </a:t>
            </a:r>
            <a:r>
              <a:rPr sz="1253" b="1" spc="-9" dirty="0">
                <a:latin typeface="Times New Roman"/>
                <a:cs typeface="Times New Roman"/>
              </a:rPr>
              <a:t>branch</a:t>
            </a:r>
            <a:r>
              <a:rPr sz="1253" b="1" dirty="0">
                <a:latin typeface="Times New Roman"/>
                <a:cs typeface="Times New Roman"/>
              </a:rPr>
              <a:t> </a:t>
            </a:r>
            <a:r>
              <a:rPr sz="1253" b="1" spc="23" dirty="0">
                <a:latin typeface="Times New Roman"/>
                <a:cs typeface="Times New Roman"/>
              </a:rPr>
              <a:t>-m</a:t>
            </a:r>
            <a:r>
              <a:rPr sz="1253" b="1" spc="9" dirty="0">
                <a:latin typeface="Times New Roman"/>
                <a:cs typeface="Times New Roman"/>
              </a:rPr>
              <a:t> </a:t>
            </a:r>
            <a:r>
              <a:rPr sz="1253" b="1" spc="14" dirty="0">
                <a:latin typeface="Times New Roman"/>
                <a:cs typeface="Times New Roman"/>
              </a:rPr>
              <a:t>dev</a:t>
            </a:r>
            <a:r>
              <a:rPr sz="1253" b="1" spc="19" dirty="0">
                <a:latin typeface="Times New Roman"/>
                <a:cs typeface="Times New Roman"/>
              </a:rPr>
              <a:t> </a:t>
            </a:r>
            <a:r>
              <a:rPr sz="1253" b="1" spc="9" dirty="0">
                <a:latin typeface="Times New Roman"/>
                <a:cs typeface="Times New Roman"/>
              </a:rPr>
              <a:t>alternative</a:t>
            </a:r>
            <a:endParaRPr sz="1253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9206446" y="6067142"/>
            <a:ext cx="157963" cy="1154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788">
              <a:lnSpc>
                <a:spcPts val="914"/>
              </a:lnSpc>
            </a:pPr>
            <a:r>
              <a:rPr sz="835" spc="9" dirty="0">
                <a:solidFill>
                  <a:srgbClr val="FFFFFF"/>
                </a:solidFill>
                <a:latin typeface="Calibri"/>
                <a:cs typeface="Calibri"/>
              </a:rPr>
              <a:t>33</a:t>
            </a:r>
            <a:endParaRPr sz="835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48889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424647" y="814397"/>
            <a:ext cx="2772016" cy="462494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2924" spc="-56" dirty="0">
                <a:latin typeface="Calibri"/>
                <a:cs typeface="Calibri"/>
              </a:rPr>
              <a:t>F</a:t>
            </a:r>
            <a:r>
              <a:rPr sz="2924" spc="-111" dirty="0">
                <a:latin typeface="Calibri"/>
                <a:cs typeface="Calibri"/>
              </a:rPr>
              <a:t>u</a:t>
            </a:r>
            <a:r>
              <a:rPr sz="2924" spc="-88" dirty="0">
                <a:latin typeface="Calibri"/>
                <a:cs typeface="Calibri"/>
              </a:rPr>
              <a:t>s</a:t>
            </a:r>
            <a:r>
              <a:rPr sz="2924" spc="-139" dirty="0">
                <a:latin typeface="Calibri"/>
                <a:cs typeface="Calibri"/>
              </a:rPr>
              <a:t>i</a:t>
            </a:r>
            <a:r>
              <a:rPr sz="2924" spc="-111" dirty="0">
                <a:latin typeface="Calibri"/>
                <a:cs typeface="Calibri"/>
              </a:rPr>
              <a:t>o</a:t>
            </a:r>
            <a:r>
              <a:rPr sz="2924" spc="-51" dirty="0">
                <a:latin typeface="Calibri"/>
                <a:cs typeface="Calibri"/>
              </a:rPr>
              <a:t>n</a:t>
            </a:r>
            <a:r>
              <a:rPr sz="2924" spc="-162" dirty="0">
                <a:latin typeface="Calibri"/>
                <a:cs typeface="Calibri"/>
              </a:rPr>
              <a:t> </a:t>
            </a:r>
            <a:r>
              <a:rPr sz="2924" spc="-111" dirty="0">
                <a:latin typeface="Calibri"/>
                <a:cs typeface="Calibri"/>
              </a:rPr>
              <a:t>d</a:t>
            </a:r>
            <a:r>
              <a:rPr sz="2924" spc="-28" dirty="0">
                <a:latin typeface="Calibri"/>
                <a:cs typeface="Calibri"/>
              </a:rPr>
              <a:t>e</a:t>
            </a:r>
            <a:r>
              <a:rPr sz="2924" spc="-121" dirty="0">
                <a:latin typeface="Calibri"/>
                <a:cs typeface="Calibri"/>
              </a:rPr>
              <a:t> </a:t>
            </a:r>
            <a:r>
              <a:rPr sz="2924" spc="-111" dirty="0">
                <a:latin typeface="Calibri"/>
                <a:cs typeface="Calibri"/>
              </a:rPr>
              <a:t>b</a:t>
            </a:r>
            <a:r>
              <a:rPr sz="2924" spc="-167" dirty="0">
                <a:latin typeface="Calibri"/>
                <a:cs typeface="Calibri"/>
              </a:rPr>
              <a:t>r</a:t>
            </a:r>
            <a:r>
              <a:rPr sz="2924" spc="-130" dirty="0">
                <a:latin typeface="Calibri"/>
                <a:cs typeface="Calibri"/>
              </a:rPr>
              <a:t>a</a:t>
            </a:r>
            <a:r>
              <a:rPr sz="2924" spc="-111" dirty="0">
                <a:latin typeface="Calibri"/>
                <a:cs typeface="Calibri"/>
              </a:rPr>
              <a:t>n</a:t>
            </a:r>
            <a:r>
              <a:rPr sz="2924" spc="-28" dirty="0">
                <a:latin typeface="Calibri"/>
                <a:cs typeface="Calibri"/>
              </a:rPr>
              <a:t>c</a:t>
            </a:r>
            <a:r>
              <a:rPr sz="2924" spc="-139" dirty="0">
                <a:latin typeface="Calibri"/>
                <a:cs typeface="Calibri"/>
              </a:rPr>
              <a:t>h</a:t>
            </a:r>
            <a:r>
              <a:rPr sz="2924" spc="-102" dirty="0">
                <a:latin typeface="Calibri"/>
                <a:cs typeface="Calibri"/>
              </a:rPr>
              <a:t>e</a:t>
            </a:r>
            <a:r>
              <a:rPr sz="2924" spc="-37" dirty="0">
                <a:latin typeface="Calibri"/>
                <a:cs typeface="Calibri"/>
              </a:rPr>
              <a:t>s</a:t>
            </a:r>
            <a:endParaRPr sz="2924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05038" y="1385984"/>
            <a:ext cx="6214196" cy="2222480"/>
          </a:xfrm>
          <a:prstGeom prst="rect">
            <a:avLst/>
          </a:prstGeom>
        </p:spPr>
        <p:txBody>
          <a:bodyPr vert="horz" wrap="square" lIns="0" tIns="132029" rIns="0" bIns="0" rtlCol="0">
            <a:spAutoFit/>
          </a:bodyPr>
          <a:lstStyle/>
          <a:p>
            <a:pPr marL="362485" indent="-351287">
              <a:spcBef>
                <a:spcPts val="1040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624" spc="79" dirty="0">
                <a:solidFill>
                  <a:srgbClr val="3F3F3F"/>
                </a:solidFill>
                <a:latin typeface="Trebuchet MS"/>
                <a:cs typeface="Trebuchet MS"/>
              </a:rPr>
              <a:t>On</a:t>
            </a:r>
            <a:r>
              <a:rPr sz="1624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624" spc="-97" dirty="0">
                <a:solidFill>
                  <a:srgbClr val="3F3F3F"/>
                </a:solidFill>
                <a:latin typeface="Trebuchet MS"/>
                <a:cs typeface="Trebuchet MS"/>
              </a:rPr>
              <a:t>peut</a:t>
            </a:r>
            <a:r>
              <a:rPr sz="1624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624" spc="-70" dirty="0">
                <a:solidFill>
                  <a:srgbClr val="3F3F3F"/>
                </a:solidFill>
                <a:latin typeface="Trebuchet MS"/>
                <a:cs typeface="Trebuchet MS"/>
              </a:rPr>
              <a:t>fusionner</a:t>
            </a:r>
            <a:r>
              <a:rPr sz="1624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624" spc="-70" dirty="0">
                <a:solidFill>
                  <a:srgbClr val="3F3F3F"/>
                </a:solidFill>
                <a:latin typeface="Trebuchet MS"/>
                <a:cs typeface="Trebuchet MS"/>
              </a:rPr>
              <a:t>deux</a:t>
            </a:r>
            <a:r>
              <a:rPr sz="1624" spc="-19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624" spc="-79" dirty="0">
                <a:solidFill>
                  <a:srgbClr val="3F3F3F"/>
                </a:solidFill>
                <a:latin typeface="Trebuchet MS"/>
                <a:cs typeface="Trebuchet MS"/>
              </a:rPr>
              <a:t>branches</a:t>
            </a:r>
            <a:r>
              <a:rPr sz="1624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624" spc="-32" dirty="0">
                <a:solidFill>
                  <a:srgbClr val="3F3F3F"/>
                </a:solidFill>
                <a:latin typeface="Trebuchet MS"/>
                <a:cs typeface="Trebuchet MS"/>
              </a:rPr>
              <a:t>pour</a:t>
            </a:r>
            <a:r>
              <a:rPr sz="1624" spc="-5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624" spc="-93" dirty="0">
                <a:solidFill>
                  <a:srgbClr val="3F3F3F"/>
                </a:solidFill>
                <a:latin typeface="Trebuchet MS"/>
                <a:cs typeface="Trebuchet MS"/>
              </a:rPr>
              <a:t>en</a:t>
            </a:r>
            <a:r>
              <a:rPr sz="1624" spc="-3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624" spc="-70" dirty="0">
                <a:solidFill>
                  <a:srgbClr val="3F3F3F"/>
                </a:solidFill>
                <a:latin typeface="Trebuchet MS"/>
                <a:cs typeface="Trebuchet MS"/>
              </a:rPr>
              <a:t>combiner</a:t>
            </a:r>
            <a:r>
              <a:rPr sz="1624" spc="-60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624" spc="-88" dirty="0">
                <a:solidFill>
                  <a:srgbClr val="3F3F3F"/>
                </a:solidFill>
                <a:latin typeface="Trebuchet MS"/>
                <a:cs typeface="Trebuchet MS"/>
              </a:rPr>
              <a:t>les</a:t>
            </a:r>
            <a:r>
              <a:rPr sz="1624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624" spc="-88" dirty="0">
                <a:solidFill>
                  <a:srgbClr val="3F3F3F"/>
                </a:solidFill>
                <a:latin typeface="Trebuchet MS"/>
                <a:cs typeface="Trebuchet MS"/>
              </a:rPr>
              <a:t>modifications</a:t>
            </a:r>
            <a:endParaRPr sz="1624">
              <a:latin typeface="Trebuchet MS"/>
              <a:cs typeface="Trebuchet MS"/>
            </a:endParaRPr>
          </a:p>
          <a:p>
            <a:pPr marL="362485" indent="-351287">
              <a:spcBef>
                <a:spcPts val="946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624" spc="-32" dirty="0">
                <a:solidFill>
                  <a:srgbClr val="3F3F3F"/>
                </a:solidFill>
                <a:latin typeface="Trebuchet MS"/>
                <a:cs typeface="Trebuchet MS"/>
              </a:rPr>
              <a:t>L</a:t>
            </a:r>
            <a:r>
              <a:rPr sz="1624" spc="-162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624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624" spc="-181" dirty="0">
                <a:solidFill>
                  <a:srgbClr val="3F3F3F"/>
                </a:solidFill>
                <a:latin typeface="Trebuchet MS"/>
                <a:cs typeface="Trebuchet MS"/>
              </a:rPr>
              <a:t>f</a:t>
            </a:r>
            <a:r>
              <a:rPr sz="1624" spc="-79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sz="1624" spc="-42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624" spc="-106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624" spc="19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624" spc="-79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624" spc="-51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624" spc="-42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624" spc="-111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624" spc="-3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624" spc="-181" dirty="0">
                <a:solidFill>
                  <a:srgbClr val="3F3F3F"/>
                </a:solidFill>
                <a:latin typeface="Trebuchet MS"/>
                <a:cs typeface="Trebuchet MS"/>
              </a:rPr>
              <a:t>f</a:t>
            </a:r>
            <a:r>
              <a:rPr sz="1624" spc="-176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624" spc="-106" dirty="0">
                <a:solidFill>
                  <a:srgbClr val="3F3F3F"/>
                </a:solidFill>
                <a:latin typeface="Trebuchet MS"/>
                <a:cs typeface="Trebuchet MS"/>
              </a:rPr>
              <a:t>it</a:t>
            </a:r>
            <a:r>
              <a:rPr sz="1624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624" spc="-116" dirty="0">
                <a:solidFill>
                  <a:srgbClr val="3F3F3F"/>
                </a:solidFill>
                <a:latin typeface="Trebuchet MS"/>
                <a:cs typeface="Trebuchet MS"/>
              </a:rPr>
              <a:t>v</a:t>
            </a:r>
            <a:r>
              <a:rPr sz="1624" spc="-111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624" spc="14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624" spc="-32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624" spc="-60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624" spc="-125" dirty="0">
                <a:solidFill>
                  <a:srgbClr val="3F3F3F"/>
                </a:solidFill>
                <a:latin typeface="Trebuchet MS"/>
                <a:cs typeface="Trebuchet MS"/>
              </a:rPr>
              <a:t>l</a:t>
            </a:r>
            <a:r>
              <a:rPr sz="1624" spc="-162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624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624" spc="-93" dirty="0">
                <a:solidFill>
                  <a:srgbClr val="3F3F3F"/>
                </a:solidFill>
                <a:latin typeface="Trebuchet MS"/>
                <a:cs typeface="Trebuchet MS"/>
              </a:rPr>
              <a:t>b</a:t>
            </a:r>
            <a:r>
              <a:rPr sz="1624" spc="14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624" spc="-176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624" spc="-79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624" spc="-93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624" spc="-79" dirty="0">
                <a:solidFill>
                  <a:srgbClr val="3F3F3F"/>
                </a:solidFill>
                <a:latin typeface="Trebuchet MS"/>
                <a:cs typeface="Trebuchet MS"/>
              </a:rPr>
              <a:t>h</a:t>
            </a:r>
            <a:r>
              <a:rPr sz="1624" spc="-111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624" spc="-3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624" spc="-93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624" spc="19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624" spc="-79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sz="1624" spc="14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624" spc="-158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624" spc="-79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624" spc="-116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624" spc="-111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endParaRPr sz="1624">
              <a:latin typeface="Trebuchet MS"/>
              <a:cs typeface="Trebuchet MS"/>
            </a:endParaRPr>
          </a:p>
          <a:p>
            <a:pPr>
              <a:spcBef>
                <a:spcPts val="46"/>
              </a:spcBef>
              <a:buChar char="■"/>
            </a:pPr>
            <a:endParaRPr sz="1485">
              <a:latin typeface="Trebuchet MS"/>
              <a:cs typeface="Trebuchet MS"/>
            </a:endParaRPr>
          </a:p>
          <a:p>
            <a:pPr marL="362485" indent="-351287"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624" spc="9" dirty="0">
                <a:solidFill>
                  <a:srgbClr val="3F3F3F"/>
                </a:solidFill>
                <a:latin typeface="Trebuchet MS"/>
                <a:cs typeface="Trebuchet MS"/>
              </a:rPr>
              <a:t>Deux</a:t>
            </a:r>
            <a:r>
              <a:rPr sz="1624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624" spc="-102" dirty="0">
                <a:solidFill>
                  <a:srgbClr val="3F3F3F"/>
                </a:solidFill>
                <a:latin typeface="Trebuchet MS"/>
                <a:cs typeface="Trebuchet MS"/>
              </a:rPr>
              <a:t>cas</a:t>
            </a:r>
            <a:r>
              <a:rPr sz="1624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624" spc="-70" dirty="0">
                <a:solidFill>
                  <a:srgbClr val="3F3F3F"/>
                </a:solidFill>
                <a:latin typeface="Trebuchet MS"/>
                <a:cs typeface="Trebuchet MS"/>
              </a:rPr>
              <a:t>possibles</a:t>
            </a:r>
            <a:r>
              <a:rPr sz="1624" spc="-5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624" spc="-102" dirty="0">
                <a:solidFill>
                  <a:srgbClr val="3F3F3F"/>
                </a:solidFill>
                <a:latin typeface="Trebuchet MS"/>
                <a:cs typeface="Trebuchet MS"/>
              </a:rPr>
              <a:t>de</a:t>
            </a:r>
            <a:r>
              <a:rPr sz="1624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624" spc="-79" dirty="0">
                <a:solidFill>
                  <a:srgbClr val="3F3F3F"/>
                </a:solidFill>
                <a:latin typeface="Trebuchet MS"/>
                <a:cs typeface="Trebuchet MS"/>
              </a:rPr>
              <a:t>fusion</a:t>
            </a:r>
            <a:r>
              <a:rPr sz="1624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624" spc="-241" dirty="0">
                <a:solidFill>
                  <a:srgbClr val="3F3F3F"/>
                </a:solidFill>
                <a:latin typeface="Trebuchet MS"/>
                <a:cs typeface="Trebuchet MS"/>
              </a:rPr>
              <a:t>:</a:t>
            </a:r>
            <a:r>
              <a:rPr sz="1624" spc="-213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624" i="1" spc="-158" dirty="0">
                <a:solidFill>
                  <a:srgbClr val="3F3F3F"/>
                </a:solidFill>
                <a:latin typeface="Trebuchet MS"/>
                <a:cs typeface="Trebuchet MS"/>
              </a:rPr>
              <a:t>fast</a:t>
            </a:r>
            <a:r>
              <a:rPr sz="1624" i="1" spc="-51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624" i="1" spc="-176" dirty="0">
                <a:solidFill>
                  <a:srgbClr val="3F3F3F"/>
                </a:solidFill>
                <a:latin typeface="Trebuchet MS"/>
                <a:cs typeface="Trebuchet MS"/>
              </a:rPr>
              <a:t>forward</a:t>
            </a:r>
            <a:r>
              <a:rPr sz="1624" i="1" spc="-60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624" spc="-106" dirty="0">
                <a:solidFill>
                  <a:srgbClr val="3F3F3F"/>
                </a:solidFill>
                <a:latin typeface="Trebuchet MS"/>
                <a:cs typeface="Trebuchet MS"/>
              </a:rPr>
              <a:t>et</a:t>
            </a:r>
            <a:r>
              <a:rPr sz="1624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624" i="1" spc="-135" dirty="0">
                <a:solidFill>
                  <a:srgbClr val="3F3F3F"/>
                </a:solidFill>
                <a:latin typeface="Trebuchet MS"/>
                <a:cs typeface="Trebuchet MS"/>
              </a:rPr>
              <a:t>non</a:t>
            </a:r>
            <a:r>
              <a:rPr sz="1624" i="1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624" i="1" spc="-158" dirty="0">
                <a:solidFill>
                  <a:srgbClr val="3F3F3F"/>
                </a:solidFill>
                <a:latin typeface="Trebuchet MS"/>
                <a:cs typeface="Trebuchet MS"/>
              </a:rPr>
              <a:t>fast</a:t>
            </a:r>
            <a:r>
              <a:rPr sz="1624" i="1" spc="-5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624" i="1" spc="-176" dirty="0">
                <a:solidFill>
                  <a:srgbClr val="3F3F3F"/>
                </a:solidFill>
                <a:latin typeface="Trebuchet MS"/>
                <a:cs typeface="Trebuchet MS"/>
              </a:rPr>
              <a:t>forward</a:t>
            </a:r>
            <a:endParaRPr sz="1624">
              <a:latin typeface="Trebuchet MS"/>
              <a:cs typeface="Trebuchet MS"/>
            </a:endParaRPr>
          </a:p>
          <a:p>
            <a:pPr>
              <a:spcBef>
                <a:spcPts val="42"/>
              </a:spcBef>
              <a:buChar char="■"/>
            </a:pPr>
            <a:endParaRPr sz="1764">
              <a:latin typeface="Trebuchet MS"/>
              <a:cs typeface="Trebuchet MS"/>
            </a:endParaRPr>
          </a:p>
          <a:p>
            <a:pPr marL="362485" indent="-351287"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439" b="1" spc="14" dirty="0">
                <a:solidFill>
                  <a:srgbClr val="504949"/>
                </a:solidFill>
                <a:latin typeface="Trebuchet MS"/>
                <a:cs typeface="Trebuchet MS"/>
              </a:rPr>
              <a:t>Fast</a:t>
            </a:r>
            <a:r>
              <a:rPr sz="1439" b="1" spc="-97" dirty="0">
                <a:solidFill>
                  <a:srgbClr val="504949"/>
                </a:solidFill>
                <a:latin typeface="Trebuchet MS"/>
                <a:cs typeface="Trebuchet MS"/>
              </a:rPr>
              <a:t> </a:t>
            </a:r>
            <a:r>
              <a:rPr sz="1439" b="1" spc="23" dirty="0">
                <a:solidFill>
                  <a:srgbClr val="504949"/>
                </a:solidFill>
                <a:latin typeface="Trebuchet MS"/>
                <a:cs typeface="Trebuchet MS"/>
              </a:rPr>
              <a:t>Forward</a:t>
            </a:r>
            <a:endParaRPr sz="1439">
              <a:latin typeface="Trebuchet MS"/>
              <a:cs typeface="Trebuchet MS"/>
            </a:endParaRPr>
          </a:p>
          <a:p>
            <a:pPr marL="730275" lvl="1" indent="-357181">
              <a:spcBef>
                <a:spcPts val="497"/>
              </a:spcBef>
              <a:buClr>
                <a:srgbClr val="504949"/>
              </a:buClr>
              <a:buFont typeface="Wingdings"/>
              <a:buChar char=""/>
              <a:tabLst>
                <a:tab pos="730275" algn="l"/>
                <a:tab pos="730865" algn="l"/>
              </a:tabLst>
            </a:pPr>
            <a:r>
              <a:rPr sz="1299" spc="144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299" spc="-130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299" spc="-28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299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99" spc="-23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299" spc="-88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299" spc="-79" dirty="0">
                <a:solidFill>
                  <a:srgbClr val="3F3F3F"/>
                </a:solidFill>
                <a:latin typeface="Trebuchet MS"/>
                <a:cs typeface="Trebuchet MS"/>
              </a:rPr>
              <a:t>m</a:t>
            </a:r>
            <a:r>
              <a:rPr sz="1299" spc="-74" dirty="0">
                <a:solidFill>
                  <a:srgbClr val="3F3F3F"/>
                </a:solidFill>
                <a:latin typeface="Trebuchet MS"/>
                <a:cs typeface="Trebuchet MS"/>
              </a:rPr>
              <a:t>p</a:t>
            </a:r>
            <a:r>
              <a:rPr sz="1299" spc="-88" dirty="0">
                <a:solidFill>
                  <a:srgbClr val="3F3F3F"/>
                </a:solidFill>
                <a:latin typeface="Trebuchet MS"/>
                <a:cs typeface="Trebuchet MS"/>
              </a:rPr>
              <a:t>le</a:t>
            </a:r>
            <a:r>
              <a:rPr sz="1299" spc="-5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99" spc="-316" dirty="0">
                <a:solidFill>
                  <a:srgbClr val="3F3F3F"/>
                </a:solidFill>
                <a:latin typeface="Trebuchet MS"/>
                <a:cs typeface="Trebuchet MS"/>
              </a:rPr>
              <a:t>/</a:t>
            </a:r>
            <a:r>
              <a:rPr sz="1299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99" spc="-130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299" spc="-51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sz="1299" spc="-88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299" spc="14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299" spc="-79" dirty="0">
                <a:solidFill>
                  <a:srgbClr val="3F3F3F"/>
                </a:solidFill>
                <a:latin typeface="Trebuchet MS"/>
                <a:cs typeface="Trebuchet MS"/>
              </a:rPr>
              <a:t>m</a:t>
            </a:r>
            <a:r>
              <a:rPr sz="1299" spc="-130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299" spc="-88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299" spc="-74" dirty="0">
                <a:solidFill>
                  <a:srgbClr val="3F3F3F"/>
                </a:solidFill>
                <a:latin typeface="Trebuchet MS"/>
                <a:cs typeface="Trebuchet MS"/>
              </a:rPr>
              <a:t>iq</a:t>
            </a:r>
            <a:r>
              <a:rPr sz="1299" spc="-60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sz="1299" spc="-88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endParaRPr sz="1299">
              <a:latin typeface="Trebuchet MS"/>
              <a:cs typeface="Trebuchet MS"/>
            </a:endParaRPr>
          </a:p>
          <a:p>
            <a:pPr marL="730275" lvl="1" indent="-357181">
              <a:spcBef>
                <a:spcPts val="334"/>
              </a:spcBef>
              <a:buClr>
                <a:srgbClr val="504949"/>
              </a:buClr>
              <a:buFont typeface="Wingdings"/>
              <a:buChar char=""/>
              <a:tabLst>
                <a:tab pos="730275" algn="l"/>
                <a:tab pos="730865" algn="l"/>
              </a:tabLst>
            </a:pPr>
            <a:r>
              <a:rPr sz="1299" spc="-23" dirty="0">
                <a:solidFill>
                  <a:srgbClr val="3F3F3F"/>
                </a:solidFill>
                <a:latin typeface="Trebuchet MS"/>
                <a:cs typeface="Trebuchet MS"/>
              </a:rPr>
              <a:t>Quand</a:t>
            </a:r>
            <a:r>
              <a:rPr sz="1299" spc="-5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99" spc="-88" dirty="0">
                <a:solidFill>
                  <a:srgbClr val="3F3F3F"/>
                </a:solidFill>
                <a:latin typeface="Trebuchet MS"/>
                <a:cs typeface="Trebuchet MS"/>
              </a:rPr>
              <a:t>il</a:t>
            </a:r>
            <a:r>
              <a:rPr sz="1299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99" spc="-32" dirty="0">
                <a:solidFill>
                  <a:srgbClr val="3F3F3F"/>
                </a:solidFill>
                <a:latin typeface="Trebuchet MS"/>
                <a:cs typeface="Trebuchet MS"/>
              </a:rPr>
              <a:t>n'y</a:t>
            </a:r>
            <a:r>
              <a:rPr sz="1299" spc="-19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99" spc="-130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299" spc="-19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99" spc="-79" dirty="0">
                <a:solidFill>
                  <a:srgbClr val="3F3F3F"/>
                </a:solidFill>
                <a:latin typeface="Trebuchet MS"/>
                <a:cs typeface="Trebuchet MS"/>
              </a:rPr>
              <a:t>pas</a:t>
            </a:r>
            <a:r>
              <a:rPr sz="1299" spc="-3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99" spc="-74" dirty="0">
                <a:solidFill>
                  <a:srgbClr val="3F3F3F"/>
                </a:solidFill>
                <a:latin typeface="Trebuchet MS"/>
                <a:cs typeface="Trebuchet MS"/>
              </a:rPr>
              <a:t>d'ambiguïté</a:t>
            </a:r>
            <a:r>
              <a:rPr sz="1299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99" spc="-28" dirty="0">
                <a:solidFill>
                  <a:srgbClr val="3F3F3F"/>
                </a:solidFill>
                <a:latin typeface="Trebuchet MS"/>
                <a:cs typeface="Trebuchet MS"/>
              </a:rPr>
              <a:t>sur</a:t>
            </a:r>
            <a:r>
              <a:rPr sz="1299" spc="-3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99" spc="-51" dirty="0">
                <a:solidFill>
                  <a:srgbClr val="3F3F3F"/>
                </a:solidFill>
                <a:latin typeface="Trebuchet MS"/>
                <a:cs typeface="Trebuchet MS"/>
              </a:rPr>
              <a:t>l'historique</a:t>
            </a:r>
            <a:endParaRPr sz="1299">
              <a:latin typeface="Trebuchet MS"/>
              <a:cs typeface="Trebuchet MS"/>
            </a:endParaRPr>
          </a:p>
        </p:txBody>
      </p:sp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23880" y="3358247"/>
            <a:ext cx="4612993" cy="1485323"/>
          </a:xfrm>
          <a:prstGeom prst="rect">
            <a:avLst/>
          </a:prstGeom>
        </p:spPr>
      </p:pic>
      <p:grpSp>
        <p:nvGrpSpPr>
          <p:cNvPr id="11" name="object 11"/>
          <p:cNvGrpSpPr/>
          <p:nvPr/>
        </p:nvGrpSpPr>
        <p:grpSpPr>
          <a:xfrm>
            <a:off x="1546806" y="3600142"/>
            <a:ext cx="2749029" cy="1260757"/>
            <a:chOff x="1370075" y="3878579"/>
            <a:chExt cx="2961640" cy="1358265"/>
          </a:xfrm>
        </p:grpSpPr>
        <p:sp>
          <p:nvSpPr>
            <p:cNvPr id="12" name="object 12"/>
            <p:cNvSpPr/>
            <p:nvPr/>
          </p:nvSpPr>
          <p:spPr>
            <a:xfrm>
              <a:off x="1377695" y="3884675"/>
              <a:ext cx="2946400" cy="1346200"/>
            </a:xfrm>
            <a:custGeom>
              <a:avLst/>
              <a:gdLst/>
              <a:ahLst/>
              <a:cxnLst/>
              <a:rect l="l" t="t" r="r" b="b"/>
              <a:pathLst>
                <a:path w="2946400" h="1346200">
                  <a:moveTo>
                    <a:pt x="2945892" y="1345691"/>
                  </a:moveTo>
                  <a:lnTo>
                    <a:pt x="0" y="1345691"/>
                  </a:lnTo>
                  <a:lnTo>
                    <a:pt x="0" y="0"/>
                  </a:lnTo>
                  <a:lnTo>
                    <a:pt x="2945892" y="0"/>
                  </a:lnTo>
                  <a:lnTo>
                    <a:pt x="2945892" y="134569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13" name="object 13"/>
            <p:cNvSpPr/>
            <p:nvPr/>
          </p:nvSpPr>
          <p:spPr>
            <a:xfrm>
              <a:off x="1370075" y="3878579"/>
              <a:ext cx="2961640" cy="1358265"/>
            </a:xfrm>
            <a:custGeom>
              <a:avLst/>
              <a:gdLst/>
              <a:ahLst/>
              <a:cxnLst/>
              <a:rect l="l" t="t" r="r" b="b"/>
              <a:pathLst>
                <a:path w="2961640" h="1358264">
                  <a:moveTo>
                    <a:pt x="2958084" y="1357884"/>
                  </a:moveTo>
                  <a:lnTo>
                    <a:pt x="3048" y="1357884"/>
                  </a:lnTo>
                  <a:lnTo>
                    <a:pt x="0" y="1354836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2958084" y="0"/>
                  </a:lnTo>
                  <a:lnTo>
                    <a:pt x="2961132" y="3048"/>
                  </a:lnTo>
                  <a:lnTo>
                    <a:pt x="2961132" y="6096"/>
                  </a:lnTo>
                  <a:lnTo>
                    <a:pt x="15240" y="6096"/>
                  </a:lnTo>
                  <a:lnTo>
                    <a:pt x="7620" y="13716"/>
                  </a:lnTo>
                  <a:lnTo>
                    <a:pt x="15240" y="13716"/>
                  </a:lnTo>
                  <a:lnTo>
                    <a:pt x="15240" y="1344168"/>
                  </a:lnTo>
                  <a:lnTo>
                    <a:pt x="7620" y="1344168"/>
                  </a:lnTo>
                  <a:lnTo>
                    <a:pt x="15240" y="1351788"/>
                  </a:lnTo>
                  <a:lnTo>
                    <a:pt x="2961132" y="1351788"/>
                  </a:lnTo>
                  <a:lnTo>
                    <a:pt x="2961132" y="1354836"/>
                  </a:lnTo>
                  <a:lnTo>
                    <a:pt x="2958084" y="1357884"/>
                  </a:lnTo>
                  <a:close/>
                </a:path>
                <a:path w="2961640" h="1358264">
                  <a:moveTo>
                    <a:pt x="15240" y="13716"/>
                  </a:moveTo>
                  <a:lnTo>
                    <a:pt x="7620" y="13716"/>
                  </a:lnTo>
                  <a:lnTo>
                    <a:pt x="15240" y="6096"/>
                  </a:lnTo>
                  <a:lnTo>
                    <a:pt x="15240" y="13716"/>
                  </a:lnTo>
                  <a:close/>
                </a:path>
                <a:path w="2961640" h="1358264">
                  <a:moveTo>
                    <a:pt x="2947416" y="13716"/>
                  </a:moveTo>
                  <a:lnTo>
                    <a:pt x="15240" y="13716"/>
                  </a:lnTo>
                  <a:lnTo>
                    <a:pt x="15240" y="6096"/>
                  </a:lnTo>
                  <a:lnTo>
                    <a:pt x="2947416" y="6096"/>
                  </a:lnTo>
                  <a:lnTo>
                    <a:pt x="2947416" y="13716"/>
                  </a:lnTo>
                  <a:close/>
                </a:path>
                <a:path w="2961640" h="1358264">
                  <a:moveTo>
                    <a:pt x="2947416" y="1351788"/>
                  </a:moveTo>
                  <a:lnTo>
                    <a:pt x="2947416" y="6096"/>
                  </a:lnTo>
                  <a:lnTo>
                    <a:pt x="2953511" y="13716"/>
                  </a:lnTo>
                  <a:lnTo>
                    <a:pt x="2961132" y="13716"/>
                  </a:lnTo>
                  <a:lnTo>
                    <a:pt x="2961132" y="1344168"/>
                  </a:lnTo>
                  <a:lnTo>
                    <a:pt x="2953511" y="1344168"/>
                  </a:lnTo>
                  <a:lnTo>
                    <a:pt x="2947416" y="1351788"/>
                  </a:lnTo>
                  <a:close/>
                </a:path>
                <a:path w="2961640" h="1358264">
                  <a:moveTo>
                    <a:pt x="2961132" y="13716"/>
                  </a:moveTo>
                  <a:lnTo>
                    <a:pt x="2953511" y="13716"/>
                  </a:lnTo>
                  <a:lnTo>
                    <a:pt x="2947416" y="6096"/>
                  </a:lnTo>
                  <a:lnTo>
                    <a:pt x="2961132" y="6096"/>
                  </a:lnTo>
                  <a:lnTo>
                    <a:pt x="2961132" y="13716"/>
                  </a:lnTo>
                  <a:close/>
                </a:path>
                <a:path w="2961640" h="1358264">
                  <a:moveTo>
                    <a:pt x="15240" y="1351788"/>
                  </a:moveTo>
                  <a:lnTo>
                    <a:pt x="7620" y="1344168"/>
                  </a:lnTo>
                  <a:lnTo>
                    <a:pt x="15240" y="1344168"/>
                  </a:lnTo>
                  <a:lnTo>
                    <a:pt x="15240" y="1351788"/>
                  </a:lnTo>
                  <a:close/>
                </a:path>
                <a:path w="2961640" h="1358264">
                  <a:moveTo>
                    <a:pt x="2947416" y="1351788"/>
                  </a:moveTo>
                  <a:lnTo>
                    <a:pt x="15240" y="1351788"/>
                  </a:lnTo>
                  <a:lnTo>
                    <a:pt x="15240" y="1344168"/>
                  </a:lnTo>
                  <a:lnTo>
                    <a:pt x="2947416" y="1344168"/>
                  </a:lnTo>
                  <a:lnTo>
                    <a:pt x="2947416" y="1351788"/>
                  </a:lnTo>
                  <a:close/>
                </a:path>
                <a:path w="2961640" h="1358264">
                  <a:moveTo>
                    <a:pt x="2961132" y="1351788"/>
                  </a:moveTo>
                  <a:lnTo>
                    <a:pt x="2947416" y="1351788"/>
                  </a:lnTo>
                  <a:lnTo>
                    <a:pt x="2953511" y="1344168"/>
                  </a:lnTo>
                  <a:lnTo>
                    <a:pt x="2961132" y="1344168"/>
                  </a:lnTo>
                  <a:lnTo>
                    <a:pt x="2961132" y="1351788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1553879" y="3605801"/>
            <a:ext cx="2734883" cy="1176486"/>
          </a:xfrm>
          <a:prstGeom prst="rect">
            <a:avLst/>
          </a:prstGeom>
        </p:spPr>
        <p:txBody>
          <a:bodyPr vert="horz" wrap="square" lIns="0" tIns="21219" rIns="0" bIns="0" rtlCol="0">
            <a:spAutoFit/>
          </a:bodyPr>
          <a:lstStyle/>
          <a:p>
            <a:pPr marL="73086" marR="1202980">
              <a:lnSpc>
                <a:spcPts val="2293"/>
              </a:lnSpc>
              <a:spcBef>
                <a:spcPts val="167"/>
              </a:spcBef>
            </a:pP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spc="5" dirty="0">
                <a:latin typeface="Times New Roman"/>
                <a:cs typeface="Times New Roman"/>
              </a:rPr>
              <a:t> </a:t>
            </a:r>
            <a:r>
              <a:rPr sz="1253" b="1" spc="23" dirty="0">
                <a:latin typeface="Times New Roman"/>
                <a:cs typeface="Times New Roman"/>
              </a:rPr>
              <a:t>checkout</a:t>
            </a:r>
            <a:r>
              <a:rPr sz="1253" b="1" spc="311" dirty="0">
                <a:latin typeface="Times New Roman"/>
                <a:cs typeface="Times New Roman"/>
              </a:rPr>
              <a:t> </a:t>
            </a:r>
            <a:r>
              <a:rPr sz="1253" b="1" spc="19" dirty="0">
                <a:latin typeface="Times New Roman"/>
                <a:cs typeface="Times New Roman"/>
              </a:rPr>
              <a:t>master </a:t>
            </a:r>
            <a:r>
              <a:rPr sz="1253" b="1" spc="-297" dirty="0">
                <a:latin typeface="Times New Roman"/>
                <a:cs typeface="Times New Roman"/>
              </a:rPr>
              <a:t> </a:t>
            </a: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spc="23" dirty="0">
                <a:latin typeface="Times New Roman"/>
                <a:cs typeface="Times New Roman"/>
              </a:rPr>
              <a:t> </a:t>
            </a:r>
            <a:r>
              <a:rPr sz="1253" b="1" spc="56" dirty="0">
                <a:latin typeface="Times New Roman"/>
                <a:cs typeface="Times New Roman"/>
              </a:rPr>
              <a:t>log</a:t>
            </a:r>
            <a:r>
              <a:rPr sz="1253" b="1" spc="5" dirty="0">
                <a:latin typeface="Times New Roman"/>
                <a:cs typeface="Times New Roman"/>
              </a:rPr>
              <a:t> </a:t>
            </a:r>
            <a:r>
              <a:rPr sz="1253" b="1" spc="32" dirty="0">
                <a:latin typeface="Times New Roman"/>
                <a:cs typeface="Times New Roman"/>
              </a:rPr>
              <a:t>--oneline</a:t>
            </a:r>
            <a:endParaRPr sz="1253">
              <a:latin typeface="Times New Roman"/>
              <a:cs typeface="Times New Roman"/>
            </a:endParaRPr>
          </a:p>
          <a:p>
            <a:pPr marL="73086">
              <a:spcBef>
                <a:spcPts val="575"/>
              </a:spcBef>
            </a:pP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spc="9" dirty="0">
                <a:latin typeface="Times New Roman"/>
                <a:cs typeface="Times New Roman"/>
              </a:rPr>
              <a:t> </a:t>
            </a:r>
            <a:r>
              <a:rPr sz="1253" b="1" spc="23" dirty="0">
                <a:latin typeface="Times New Roman"/>
                <a:cs typeface="Times New Roman"/>
              </a:rPr>
              <a:t>merge</a:t>
            </a:r>
            <a:r>
              <a:rPr sz="1253" b="1" spc="-5" dirty="0">
                <a:latin typeface="Times New Roman"/>
                <a:cs typeface="Times New Roman"/>
              </a:rPr>
              <a:t> </a:t>
            </a:r>
            <a:r>
              <a:rPr sz="1253" b="1" spc="56" dirty="0">
                <a:latin typeface="Times New Roman"/>
                <a:cs typeface="Times New Roman"/>
              </a:rPr>
              <a:t>test</a:t>
            </a:r>
            <a:endParaRPr sz="1253">
              <a:latin typeface="Times New Roman"/>
              <a:cs typeface="Times New Roman"/>
            </a:endParaRPr>
          </a:p>
          <a:p>
            <a:pPr marL="73086">
              <a:spcBef>
                <a:spcPts val="794"/>
              </a:spcBef>
            </a:pP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spc="9" dirty="0">
                <a:latin typeface="Times New Roman"/>
                <a:cs typeface="Times New Roman"/>
              </a:rPr>
              <a:t> </a:t>
            </a:r>
            <a:r>
              <a:rPr sz="1253" b="1" spc="56" dirty="0">
                <a:latin typeface="Times New Roman"/>
                <a:cs typeface="Times New Roman"/>
              </a:rPr>
              <a:t>log</a:t>
            </a:r>
            <a:r>
              <a:rPr sz="1253" b="1" spc="-9" dirty="0">
                <a:latin typeface="Times New Roman"/>
                <a:cs typeface="Times New Roman"/>
              </a:rPr>
              <a:t> </a:t>
            </a:r>
            <a:r>
              <a:rPr sz="1253" b="1" spc="32" dirty="0">
                <a:latin typeface="Times New Roman"/>
                <a:cs typeface="Times New Roman"/>
              </a:rPr>
              <a:t>--oneline</a:t>
            </a:r>
            <a:endParaRPr sz="1253">
              <a:latin typeface="Times New Roman"/>
              <a:cs typeface="Times New Roman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1273791" y="4897326"/>
            <a:ext cx="7914656" cy="915360"/>
            <a:chOff x="1075944" y="5276088"/>
            <a:chExt cx="8526780" cy="986155"/>
          </a:xfrm>
        </p:grpSpPr>
        <p:sp>
          <p:nvSpPr>
            <p:cNvPr id="16" name="object 16"/>
            <p:cNvSpPr/>
            <p:nvPr/>
          </p:nvSpPr>
          <p:spPr>
            <a:xfrm>
              <a:off x="1083564" y="5282184"/>
              <a:ext cx="8513445" cy="972819"/>
            </a:xfrm>
            <a:custGeom>
              <a:avLst/>
              <a:gdLst/>
              <a:ahLst/>
              <a:cxnLst/>
              <a:rect l="l" t="t" r="r" b="b"/>
              <a:pathLst>
                <a:path w="8513445" h="972820">
                  <a:moveTo>
                    <a:pt x="8513064" y="972312"/>
                  </a:moveTo>
                  <a:lnTo>
                    <a:pt x="0" y="972312"/>
                  </a:lnTo>
                  <a:lnTo>
                    <a:pt x="0" y="0"/>
                  </a:lnTo>
                  <a:lnTo>
                    <a:pt x="8513064" y="0"/>
                  </a:lnTo>
                  <a:lnTo>
                    <a:pt x="8513064" y="97231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17" name="object 17"/>
            <p:cNvSpPr/>
            <p:nvPr/>
          </p:nvSpPr>
          <p:spPr>
            <a:xfrm>
              <a:off x="1075944" y="5276088"/>
              <a:ext cx="8526780" cy="986155"/>
            </a:xfrm>
            <a:custGeom>
              <a:avLst/>
              <a:gdLst/>
              <a:ahLst/>
              <a:cxnLst/>
              <a:rect l="l" t="t" r="r" b="b"/>
              <a:pathLst>
                <a:path w="8526780" h="986154">
                  <a:moveTo>
                    <a:pt x="8523732" y="986028"/>
                  </a:moveTo>
                  <a:lnTo>
                    <a:pt x="3048" y="986028"/>
                  </a:lnTo>
                  <a:lnTo>
                    <a:pt x="0" y="981456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8523732" y="0"/>
                  </a:lnTo>
                  <a:lnTo>
                    <a:pt x="8526780" y="3048"/>
                  </a:lnTo>
                  <a:lnTo>
                    <a:pt x="8526780" y="6096"/>
                  </a:lnTo>
                  <a:lnTo>
                    <a:pt x="13716" y="6096"/>
                  </a:lnTo>
                  <a:lnTo>
                    <a:pt x="7620" y="13716"/>
                  </a:lnTo>
                  <a:lnTo>
                    <a:pt x="13716" y="13716"/>
                  </a:lnTo>
                  <a:lnTo>
                    <a:pt x="13716" y="970788"/>
                  </a:lnTo>
                  <a:lnTo>
                    <a:pt x="7620" y="970788"/>
                  </a:lnTo>
                  <a:lnTo>
                    <a:pt x="13716" y="978408"/>
                  </a:lnTo>
                  <a:lnTo>
                    <a:pt x="8526780" y="978408"/>
                  </a:lnTo>
                  <a:lnTo>
                    <a:pt x="8526780" y="981456"/>
                  </a:lnTo>
                  <a:lnTo>
                    <a:pt x="8523732" y="986028"/>
                  </a:lnTo>
                  <a:close/>
                </a:path>
                <a:path w="8526780" h="986154">
                  <a:moveTo>
                    <a:pt x="13716" y="13716"/>
                  </a:moveTo>
                  <a:lnTo>
                    <a:pt x="7620" y="13716"/>
                  </a:lnTo>
                  <a:lnTo>
                    <a:pt x="13716" y="6096"/>
                  </a:lnTo>
                  <a:lnTo>
                    <a:pt x="13716" y="13716"/>
                  </a:lnTo>
                  <a:close/>
                </a:path>
                <a:path w="8526780" h="986154">
                  <a:moveTo>
                    <a:pt x="8513064" y="13716"/>
                  </a:moveTo>
                  <a:lnTo>
                    <a:pt x="13716" y="13716"/>
                  </a:lnTo>
                  <a:lnTo>
                    <a:pt x="13716" y="6096"/>
                  </a:lnTo>
                  <a:lnTo>
                    <a:pt x="8513064" y="6096"/>
                  </a:lnTo>
                  <a:lnTo>
                    <a:pt x="8513064" y="13716"/>
                  </a:lnTo>
                  <a:close/>
                </a:path>
                <a:path w="8526780" h="986154">
                  <a:moveTo>
                    <a:pt x="8513064" y="978408"/>
                  </a:moveTo>
                  <a:lnTo>
                    <a:pt x="8513064" y="6096"/>
                  </a:lnTo>
                  <a:lnTo>
                    <a:pt x="8520684" y="13716"/>
                  </a:lnTo>
                  <a:lnTo>
                    <a:pt x="8526780" y="13716"/>
                  </a:lnTo>
                  <a:lnTo>
                    <a:pt x="8526780" y="970788"/>
                  </a:lnTo>
                  <a:lnTo>
                    <a:pt x="8520684" y="970788"/>
                  </a:lnTo>
                  <a:lnTo>
                    <a:pt x="8513064" y="978408"/>
                  </a:lnTo>
                  <a:close/>
                </a:path>
                <a:path w="8526780" h="986154">
                  <a:moveTo>
                    <a:pt x="8526780" y="13716"/>
                  </a:moveTo>
                  <a:lnTo>
                    <a:pt x="8520684" y="13716"/>
                  </a:lnTo>
                  <a:lnTo>
                    <a:pt x="8513064" y="6096"/>
                  </a:lnTo>
                  <a:lnTo>
                    <a:pt x="8526780" y="6096"/>
                  </a:lnTo>
                  <a:lnTo>
                    <a:pt x="8526780" y="13716"/>
                  </a:lnTo>
                  <a:close/>
                </a:path>
                <a:path w="8526780" h="986154">
                  <a:moveTo>
                    <a:pt x="13716" y="978408"/>
                  </a:moveTo>
                  <a:lnTo>
                    <a:pt x="7620" y="970788"/>
                  </a:lnTo>
                  <a:lnTo>
                    <a:pt x="13716" y="970788"/>
                  </a:lnTo>
                  <a:lnTo>
                    <a:pt x="13716" y="978408"/>
                  </a:lnTo>
                  <a:close/>
                </a:path>
                <a:path w="8526780" h="986154">
                  <a:moveTo>
                    <a:pt x="8513064" y="978408"/>
                  </a:moveTo>
                  <a:lnTo>
                    <a:pt x="13716" y="978408"/>
                  </a:lnTo>
                  <a:lnTo>
                    <a:pt x="13716" y="970788"/>
                  </a:lnTo>
                  <a:lnTo>
                    <a:pt x="8513064" y="970788"/>
                  </a:lnTo>
                  <a:lnTo>
                    <a:pt x="8513064" y="978408"/>
                  </a:lnTo>
                  <a:close/>
                </a:path>
                <a:path w="8526780" h="986154">
                  <a:moveTo>
                    <a:pt x="8526780" y="978408"/>
                  </a:moveTo>
                  <a:lnTo>
                    <a:pt x="8513064" y="978408"/>
                  </a:lnTo>
                  <a:lnTo>
                    <a:pt x="8520684" y="970788"/>
                  </a:lnTo>
                  <a:lnTo>
                    <a:pt x="8526780" y="970788"/>
                  </a:lnTo>
                  <a:lnTo>
                    <a:pt x="8526780" y="97840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1280863" y="4902984"/>
            <a:ext cx="7902278" cy="818200"/>
          </a:xfrm>
          <a:prstGeom prst="rect">
            <a:avLst/>
          </a:prstGeom>
        </p:spPr>
        <p:txBody>
          <a:bodyPr vert="horz" wrap="square" lIns="0" tIns="94896" rIns="0" bIns="0" rtlCol="0">
            <a:spAutoFit/>
          </a:bodyPr>
          <a:lstStyle/>
          <a:p>
            <a:pPr marL="73086">
              <a:spcBef>
                <a:spcPts val="747"/>
              </a:spcBef>
            </a:pPr>
            <a:r>
              <a:rPr sz="1299" b="1" spc="14" dirty="0">
                <a:latin typeface="Trebuchet MS"/>
                <a:cs typeface="Trebuchet MS"/>
              </a:rPr>
              <a:t>Remarques</a:t>
            </a:r>
            <a:endParaRPr sz="1299">
              <a:latin typeface="Trebuchet MS"/>
              <a:cs typeface="Trebuchet MS"/>
            </a:endParaRPr>
          </a:p>
          <a:p>
            <a:pPr marL="716719" indent="-273485">
              <a:spcBef>
                <a:spcPts val="743"/>
              </a:spcBef>
              <a:buClr>
                <a:srgbClr val="504949"/>
              </a:buClr>
              <a:buFont typeface="Wingdings"/>
              <a:buChar char=""/>
              <a:tabLst>
                <a:tab pos="716719" algn="l"/>
                <a:tab pos="717308" algn="l"/>
              </a:tabLst>
            </a:pPr>
            <a:r>
              <a:rPr sz="1114" spc="-14" dirty="0">
                <a:latin typeface="Trebuchet MS"/>
                <a:cs typeface="Trebuchet MS"/>
              </a:rPr>
              <a:t>L</a:t>
            </a:r>
            <a:r>
              <a:rPr sz="1114" spc="-102" dirty="0">
                <a:latin typeface="Trebuchet MS"/>
                <a:cs typeface="Trebuchet MS"/>
              </a:rPr>
              <a:t>a</a:t>
            </a:r>
            <a:r>
              <a:rPr sz="1114" spc="-14" dirty="0">
                <a:latin typeface="Trebuchet MS"/>
                <a:cs typeface="Trebuchet MS"/>
              </a:rPr>
              <a:t> </a:t>
            </a:r>
            <a:r>
              <a:rPr sz="1114" spc="-56" dirty="0">
                <a:latin typeface="Trebuchet MS"/>
                <a:cs typeface="Trebuchet MS"/>
              </a:rPr>
              <a:t>b</a:t>
            </a:r>
            <a:r>
              <a:rPr sz="1114" spc="5" dirty="0">
                <a:latin typeface="Trebuchet MS"/>
                <a:cs typeface="Trebuchet MS"/>
              </a:rPr>
              <a:t>r</a:t>
            </a:r>
            <a:r>
              <a:rPr sz="1114" spc="-102" dirty="0">
                <a:latin typeface="Trebuchet MS"/>
                <a:cs typeface="Trebuchet MS"/>
              </a:rPr>
              <a:t>a</a:t>
            </a:r>
            <a:r>
              <a:rPr sz="1114" spc="-42" dirty="0">
                <a:latin typeface="Trebuchet MS"/>
                <a:cs typeface="Trebuchet MS"/>
              </a:rPr>
              <a:t>n</a:t>
            </a:r>
            <a:r>
              <a:rPr sz="1114" spc="-56" dirty="0">
                <a:latin typeface="Trebuchet MS"/>
                <a:cs typeface="Trebuchet MS"/>
              </a:rPr>
              <a:t>c</a:t>
            </a:r>
            <a:r>
              <a:rPr sz="1114" spc="-42" dirty="0">
                <a:latin typeface="Trebuchet MS"/>
                <a:cs typeface="Trebuchet MS"/>
              </a:rPr>
              <a:t>h</a:t>
            </a:r>
            <a:r>
              <a:rPr sz="1114" spc="-65" dirty="0">
                <a:latin typeface="Trebuchet MS"/>
                <a:cs typeface="Trebuchet MS"/>
              </a:rPr>
              <a:t>e</a:t>
            </a:r>
            <a:r>
              <a:rPr sz="1114" spc="-9" dirty="0">
                <a:latin typeface="Trebuchet MS"/>
                <a:cs typeface="Trebuchet MS"/>
              </a:rPr>
              <a:t> </a:t>
            </a:r>
            <a:r>
              <a:rPr sz="1114" spc="-56" dirty="0">
                <a:latin typeface="Trebuchet MS"/>
                <a:cs typeface="Trebuchet MS"/>
              </a:rPr>
              <a:t>c</a:t>
            </a:r>
            <a:r>
              <a:rPr sz="1114" spc="23" dirty="0">
                <a:latin typeface="Trebuchet MS"/>
                <a:cs typeface="Trebuchet MS"/>
              </a:rPr>
              <a:t>o</a:t>
            </a:r>
            <a:r>
              <a:rPr sz="1114" spc="-42" dirty="0">
                <a:latin typeface="Trebuchet MS"/>
                <a:cs typeface="Trebuchet MS"/>
              </a:rPr>
              <a:t>u</a:t>
            </a:r>
            <a:r>
              <a:rPr sz="1114" spc="5" dirty="0">
                <a:latin typeface="Trebuchet MS"/>
                <a:cs typeface="Trebuchet MS"/>
              </a:rPr>
              <a:t>r</a:t>
            </a:r>
            <a:r>
              <a:rPr sz="1114" spc="-102" dirty="0">
                <a:latin typeface="Trebuchet MS"/>
                <a:cs typeface="Trebuchet MS"/>
              </a:rPr>
              <a:t>a</a:t>
            </a:r>
            <a:r>
              <a:rPr sz="1114" spc="-42" dirty="0">
                <a:latin typeface="Trebuchet MS"/>
                <a:cs typeface="Trebuchet MS"/>
              </a:rPr>
              <a:t>n</a:t>
            </a:r>
            <a:r>
              <a:rPr sz="1114" spc="-70" dirty="0">
                <a:latin typeface="Trebuchet MS"/>
                <a:cs typeface="Trebuchet MS"/>
              </a:rPr>
              <a:t>t</a:t>
            </a:r>
            <a:r>
              <a:rPr sz="1114" spc="-65" dirty="0">
                <a:latin typeface="Trebuchet MS"/>
                <a:cs typeface="Trebuchet MS"/>
              </a:rPr>
              <a:t>e</a:t>
            </a:r>
            <a:r>
              <a:rPr sz="1114" spc="-9" dirty="0">
                <a:latin typeface="Trebuchet MS"/>
                <a:cs typeface="Trebuchet MS"/>
              </a:rPr>
              <a:t> </a:t>
            </a:r>
            <a:r>
              <a:rPr sz="1114" spc="-42" dirty="0">
                <a:latin typeface="Trebuchet MS"/>
                <a:cs typeface="Trebuchet MS"/>
              </a:rPr>
              <a:t>n</a:t>
            </a:r>
            <a:r>
              <a:rPr sz="1114" spc="-65" dirty="0">
                <a:latin typeface="Trebuchet MS"/>
                <a:cs typeface="Trebuchet MS"/>
              </a:rPr>
              <a:t>e</a:t>
            </a:r>
            <a:r>
              <a:rPr sz="1114" spc="-19" dirty="0">
                <a:latin typeface="Trebuchet MS"/>
                <a:cs typeface="Trebuchet MS"/>
              </a:rPr>
              <a:t> </a:t>
            </a:r>
            <a:r>
              <a:rPr sz="1114" spc="-56" dirty="0">
                <a:latin typeface="Trebuchet MS"/>
                <a:cs typeface="Trebuchet MS"/>
              </a:rPr>
              <a:t>c</a:t>
            </a:r>
            <a:r>
              <a:rPr sz="1114" spc="-42" dirty="0">
                <a:latin typeface="Trebuchet MS"/>
                <a:cs typeface="Trebuchet MS"/>
              </a:rPr>
              <a:t>h</a:t>
            </a:r>
            <a:r>
              <a:rPr sz="1114" spc="-102" dirty="0">
                <a:latin typeface="Trebuchet MS"/>
                <a:cs typeface="Trebuchet MS"/>
              </a:rPr>
              <a:t>a</a:t>
            </a:r>
            <a:r>
              <a:rPr sz="1114" spc="-42" dirty="0">
                <a:latin typeface="Trebuchet MS"/>
                <a:cs typeface="Trebuchet MS"/>
              </a:rPr>
              <a:t>n</a:t>
            </a:r>
            <a:r>
              <a:rPr sz="1114" spc="-60" dirty="0">
                <a:latin typeface="Trebuchet MS"/>
                <a:cs typeface="Trebuchet MS"/>
              </a:rPr>
              <a:t>g</a:t>
            </a:r>
            <a:r>
              <a:rPr sz="1114" spc="-65" dirty="0">
                <a:latin typeface="Trebuchet MS"/>
                <a:cs typeface="Trebuchet MS"/>
              </a:rPr>
              <a:t>e</a:t>
            </a:r>
            <a:r>
              <a:rPr sz="1114" spc="-28" dirty="0">
                <a:latin typeface="Trebuchet MS"/>
                <a:cs typeface="Trebuchet MS"/>
              </a:rPr>
              <a:t> </a:t>
            </a:r>
            <a:r>
              <a:rPr sz="1114" spc="-56" dirty="0">
                <a:latin typeface="Trebuchet MS"/>
                <a:cs typeface="Trebuchet MS"/>
              </a:rPr>
              <a:t>p</a:t>
            </a:r>
            <a:r>
              <a:rPr sz="1114" spc="-102" dirty="0">
                <a:latin typeface="Trebuchet MS"/>
                <a:cs typeface="Trebuchet MS"/>
              </a:rPr>
              <a:t>a</a:t>
            </a:r>
            <a:r>
              <a:rPr sz="1114" spc="-14" dirty="0">
                <a:latin typeface="Trebuchet MS"/>
                <a:cs typeface="Trebuchet MS"/>
              </a:rPr>
              <a:t>s </a:t>
            </a:r>
            <a:r>
              <a:rPr sz="1114" spc="-111" dirty="0">
                <a:latin typeface="Trebuchet MS"/>
                <a:cs typeface="Trebuchet MS"/>
              </a:rPr>
              <a:t>a</a:t>
            </a:r>
            <a:r>
              <a:rPr sz="1114" spc="-56" dirty="0">
                <a:latin typeface="Trebuchet MS"/>
                <a:cs typeface="Trebuchet MS"/>
              </a:rPr>
              <a:t>p</a:t>
            </a:r>
            <a:r>
              <a:rPr sz="1114" spc="5" dirty="0">
                <a:latin typeface="Trebuchet MS"/>
                <a:cs typeface="Trebuchet MS"/>
              </a:rPr>
              <a:t>r</a:t>
            </a:r>
            <a:r>
              <a:rPr sz="1114" spc="-65" dirty="0">
                <a:latin typeface="Trebuchet MS"/>
                <a:cs typeface="Trebuchet MS"/>
              </a:rPr>
              <a:t>è</a:t>
            </a:r>
            <a:r>
              <a:rPr sz="1114" spc="-14" dirty="0">
                <a:latin typeface="Trebuchet MS"/>
                <a:cs typeface="Trebuchet MS"/>
              </a:rPr>
              <a:t>s </a:t>
            </a:r>
            <a:r>
              <a:rPr sz="1114" spc="-42" dirty="0">
                <a:latin typeface="Trebuchet MS"/>
                <a:cs typeface="Trebuchet MS"/>
              </a:rPr>
              <a:t>un</a:t>
            </a:r>
            <a:r>
              <a:rPr sz="1114" spc="-65" dirty="0">
                <a:latin typeface="Trebuchet MS"/>
                <a:cs typeface="Trebuchet MS"/>
              </a:rPr>
              <a:t>e</a:t>
            </a:r>
            <a:r>
              <a:rPr sz="1114" spc="-19" dirty="0">
                <a:latin typeface="Trebuchet MS"/>
                <a:cs typeface="Trebuchet MS"/>
              </a:rPr>
              <a:t> </a:t>
            </a:r>
            <a:r>
              <a:rPr sz="1114" spc="-121" dirty="0">
                <a:latin typeface="Trebuchet MS"/>
                <a:cs typeface="Trebuchet MS"/>
              </a:rPr>
              <a:t>f</a:t>
            </a:r>
            <a:r>
              <a:rPr sz="1114" spc="-42" dirty="0">
                <a:latin typeface="Trebuchet MS"/>
                <a:cs typeface="Trebuchet MS"/>
              </a:rPr>
              <a:t>u</a:t>
            </a:r>
            <a:r>
              <a:rPr sz="1114" spc="-23" dirty="0">
                <a:latin typeface="Trebuchet MS"/>
                <a:cs typeface="Trebuchet MS"/>
              </a:rPr>
              <a:t>s</a:t>
            </a:r>
            <a:r>
              <a:rPr sz="1114" spc="-70" dirty="0">
                <a:latin typeface="Trebuchet MS"/>
                <a:cs typeface="Trebuchet MS"/>
              </a:rPr>
              <a:t>i</a:t>
            </a:r>
            <a:r>
              <a:rPr sz="1114" spc="23" dirty="0">
                <a:latin typeface="Trebuchet MS"/>
                <a:cs typeface="Trebuchet MS"/>
              </a:rPr>
              <a:t>o</a:t>
            </a:r>
            <a:r>
              <a:rPr sz="1114" spc="-42" dirty="0">
                <a:latin typeface="Trebuchet MS"/>
                <a:cs typeface="Trebuchet MS"/>
              </a:rPr>
              <a:t>n</a:t>
            </a:r>
            <a:endParaRPr sz="1114">
              <a:latin typeface="Trebuchet MS"/>
              <a:cs typeface="Trebuchet MS"/>
            </a:endParaRPr>
          </a:p>
          <a:p>
            <a:pPr marL="716719" indent="-273485">
              <a:spcBef>
                <a:spcPts val="724"/>
              </a:spcBef>
              <a:buClr>
                <a:srgbClr val="504949"/>
              </a:buClr>
              <a:buFont typeface="Wingdings"/>
              <a:buChar char=""/>
              <a:tabLst>
                <a:tab pos="716719" algn="l"/>
                <a:tab pos="717308" algn="l"/>
              </a:tabLst>
            </a:pPr>
            <a:r>
              <a:rPr sz="1114" spc="-14" dirty="0">
                <a:latin typeface="Trebuchet MS"/>
                <a:cs typeface="Trebuchet MS"/>
              </a:rPr>
              <a:t>L</a:t>
            </a:r>
            <a:r>
              <a:rPr sz="1114" spc="-102" dirty="0">
                <a:latin typeface="Trebuchet MS"/>
                <a:cs typeface="Trebuchet MS"/>
              </a:rPr>
              <a:t>a</a:t>
            </a:r>
            <a:r>
              <a:rPr sz="1114" spc="-14" dirty="0">
                <a:latin typeface="Trebuchet MS"/>
                <a:cs typeface="Trebuchet MS"/>
              </a:rPr>
              <a:t> </a:t>
            </a:r>
            <a:r>
              <a:rPr sz="1114" spc="-56" dirty="0">
                <a:latin typeface="Trebuchet MS"/>
                <a:cs typeface="Trebuchet MS"/>
              </a:rPr>
              <a:t>b</a:t>
            </a:r>
            <a:r>
              <a:rPr sz="1114" spc="5" dirty="0">
                <a:latin typeface="Trebuchet MS"/>
                <a:cs typeface="Trebuchet MS"/>
              </a:rPr>
              <a:t>r</a:t>
            </a:r>
            <a:r>
              <a:rPr sz="1114" spc="-102" dirty="0">
                <a:latin typeface="Trebuchet MS"/>
                <a:cs typeface="Trebuchet MS"/>
              </a:rPr>
              <a:t>a</a:t>
            </a:r>
            <a:r>
              <a:rPr sz="1114" spc="-42" dirty="0">
                <a:latin typeface="Trebuchet MS"/>
                <a:cs typeface="Trebuchet MS"/>
              </a:rPr>
              <a:t>n</a:t>
            </a:r>
            <a:r>
              <a:rPr sz="1114" spc="-56" dirty="0">
                <a:latin typeface="Trebuchet MS"/>
                <a:cs typeface="Trebuchet MS"/>
              </a:rPr>
              <a:t>c</a:t>
            </a:r>
            <a:r>
              <a:rPr sz="1114" spc="-42" dirty="0">
                <a:latin typeface="Trebuchet MS"/>
                <a:cs typeface="Trebuchet MS"/>
              </a:rPr>
              <a:t>h</a:t>
            </a:r>
            <a:r>
              <a:rPr sz="1114" spc="-65" dirty="0">
                <a:latin typeface="Trebuchet MS"/>
                <a:cs typeface="Trebuchet MS"/>
              </a:rPr>
              <a:t>e</a:t>
            </a:r>
            <a:r>
              <a:rPr sz="1114" spc="-9" dirty="0">
                <a:latin typeface="Trebuchet MS"/>
                <a:cs typeface="Trebuchet MS"/>
              </a:rPr>
              <a:t> </a:t>
            </a:r>
            <a:r>
              <a:rPr sz="1114" spc="-130" dirty="0">
                <a:latin typeface="Trebuchet MS"/>
                <a:cs typeface="Trebuchet MS"/>
              </a:rPr>
              <a:t>f</a:t>
            </a:r>
            <a:r>
              <a:rPr sz="1114" spc="-42" dirty="0">
                <a:latin typeface="Trebuchet MS"/>
                <a:cs typeface="Trebuchet MS"/>
              </a:rPr>
              <a:t>u</a:t>
            </a:r>
            <a:r>
              <a:rPr sz="1114" spc="-23" dirty="0">
                <a:latin typeface="Trebuchet MS"/>
                <a:cs typeface="Trebuchet MS"/>
              </a:rPr>
              <a:t>s</a:t>
            </a:r>
            <a:r>
              <a:rPr sz="1114" spc="-70" dirty="0">
                <a:latin typeface="Trebuchet MS"/>
                <a:cs typeface="Trebuchet MS"/>
              </a:rPr>
              <a:t>i</a:t>
            </a:r>
            <a:r>
              <a:rPr sz="1114" spc="23" dirty="0">
                <a:latin typeface="Trebuchet MS"/>
                <a:cs typeface="Trebuchet MS"/>
              </a:rPr>
              <a:t>o</a:t>
            </a:r>
            <a:r>
              <a:rPr sz="1114" spc="-42" dirty="0">
                <a:latin typeface="Trebuchet MS"/>
                <a:cs typeface="Trebuchet MS"/>
              </a:rPr>
              <a:t>nn</a:t>
            </a:r>
            <a:r>
              <a:rPr sz="1114" spc="-65" dirty="0">
                <a:latin typeface="Trebuchet MS"/>
                <a:cs typeface="Trebuchet MS"/>
              </a:rPr>
              <a:t>ée</a:t>
            </a:r>
            <a:r>
              <a:rPr sz="1114" spc="5" dirty="0">
                <a:latin typeface="Trebuchet MS"/>
                <a:cs typeface="Trebuchet MS"/>
              </a:rPr>
              <a:t> </a:t>
            </a:r>
            <a:r>
              <a:rPr sz="1114" spc="-56" dirty="0">
                <a:latin typeface="Trebuchet MS"/>
                <a:cs typeface="Trebuchet MS"/>
              </a:rPr>
              <a:t>c</a:t>
            </a:r>
            <a:r>
              <a:rPr sz="1114" spc="23" dirty="0">
                <a:latin typeface="Trebuchet MS"/>
                <a:cs typeface="Trebuchet MS"/>
              </a:rPr>
              <a:t>o</a:t>
            </a:r>
            <a:r>
              <a:rPr sz="1114" spc="-42" dirty="0">
                <a:latin typeface="Trebuchet MS"/>
                <a:cs typeface="Trebuchet MS"/>
              </a:rPr>
              <a:t>n</a:t>
            </a:r>
            <a:r>
              <a:rPr sz="1114" spc="-60" dirty="0">
                <a:latin typeface="Trebuchet MS"/>
                <a:cs typeface="Trebuchet MS"/>
              </a:rPr>
              <a:t>t</a:t>
            </a:r>
            <a:r>
              <a:rPr sz="1114" spc="-84" dirty="0">
                <a:latin typeface="Trebuchet MS"/>
                <a:cs typeface="Trebuchet MS"/>
              </a:rPr>
              <a:t>i</a:t>
            </a:r>
            <a:r>
              <a:rPr sz="1114" spc="-56" dirty="0">
                <a:latin typeface="Trebuchet MS"/>
                <a:cs typeface="Trebuchet MS"/>
              </a:rPr>
              <a:t>n</a:t>
            </a:r>
            <a:r>
              <a:rPr sz="1114" spc="-42" dirty="0">
                <a:latin typeface="Trebuchet MS"/>
                <a:cs typeface="Trebuchet MS"/>
              </a:rPr>
              <a:t>u</a:t>
            </a:r>
            <a:r>
              <a:rPr sz="1114" spc="-65" dirty="0">
                <a:latin typeface="Trebuchet MS"/>
                <a:cs typeface="Trebuchet MS"/>
              </a:rPr>
              <a:t>e</a:t>
            </a:r>
            <a:r>
              <a:rPr sz="1114" spc="5" dirty="0">
                <a:latin typeface="Trebuchet MS"/>
                <a:cs typeface="Trebuchet MS"/>
              </a:rPr>
              <a:t> </a:t>
            </a:r>
            <a:r>
              <a:rPr sz="1114" spc="-102" dirty="0">
                <a:latin typeface="Trebuchet MS"/>
                <a:cs typeface="Trebuchet MS"/>
              </a:rPr>
              <a:t>à</a:t>
            </a:r>
            <a:r>
              <a:rPr sz="1114" spc="-28" dirty="0">
                <a:latin typeface="Trebuchet MS"/>
                <a:cs typeface="Trebuchet MS"/>
              </a:rPr>
              <a:t> </a:t>
            </a:r>
            <a:r>
              <a:rPr sz="1114" spc="-65" dirty="0">
                <a:latin typeface="Trebuchet MS"/>
                <a:cs typeface="Trebuchet MS"/>
              </a:rPr>
              <a:t>e</a:t>
            </a:r>
            <a:r>
              <a:rPr sz="1114" spc="9" dirty="0">
                <a:latin typeface="Trebuchet MS"/>
                <a:cs typeface="Trebuchet MS"/>
              </a:rPr>
              <a:t>x</a:t>
            </a:r>
            <a:r>
              <a:rPr sz="1114" spc="-70" dirty="0">
                <a:latin typeface="Trebuchet MS"/>
                <a:cs typeface="Trebuchet MS"/>
              </a:rPr>
              <a:t>i</a:t>
            </a:r>
            <a:r>
              <a:rPr sz="1114" spc="-23" dirty="0">
                <a:latin typeface="Trebuchet MS"/>
                <a:cs typeface="Trebuchet MS"/>
              </a:rPr>
              <a:t>s</a:t>
            </a:r>
            <a:r>
              <a:rPr sz="1114" spc="-70" dirty="0">
                <a:latin typeface="Trebuchet MS"/>
                <a:cs typeface="Trebuchet MS"/>
              </a:rPr>
              <a:t>t</a:t>
            </a:r>
            <a:r>
              <a:rPr sz="1114" spc="-65" dirty="0">
                <a:latin typeface="Trebuchet MS"/>
                <a:cs typeface="Trebuchet MS"/>
              </a:rPr>
              <a:t>e</a:t>
            </a:r>
            <a:r>
              <a:rPr sz="1114" spc="14" dirty="0">
                <a:latin typeface="Trebuchet MS"/>
                <a:cs typeface="Trebuchet MS"/>
              </a:rPr>
              <a:t>r</a:t>
            </a:r>
            <a:endParaRPr sz="1114">
              <a:latin typeface="Trebuchet MS"/>
              <a:cs typeface="Trebuchet M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9206446" y="6067142"/>
            <a:ext cx="157963" cy="1154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788">
              <a:lnSpc>
                <a:spcPts val="914"/>
              </a:lnSpc>
            </a:pPr>
            <a:r>
              <a:rPr sz="835" spc="9" dirty="0">
                <a:solidFill>
                  <a:srgbClr val="FFFFFF"/>
                </a:solidFill>
                <a:latin typeface="Calibri"/>
                <a:cs typeface="Calibri"/>
              </a:rPr>
              <a:t>34</a:t>
            </a:r>
            <a:endParaRPr sz="835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75088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75088" y="5873396"/>
            <a:ext cx="9925148" cy="426147"/>
            <a:chOff x="0" y="6327648"/>
            <a:chExt cx="10692765" cy="459105"/>
          </a:xfrm>
        </p:grpSpPr>
        <p:sp>
          <p:nvSpPr>
            <p:cNvPr id="3" name="object 3"/>
            <p:cNvSpPr/>
            <p:nvPr/>
          </p:nvSpPr>
          <p:spPr>
            <a:xfrm>
              <a:off x="3047" y="6387084"/>
              <a:ext cx="10689590" cy="399415"/>
            </a:xfrm>
            <a:custGeom>
              <a:avLst/>
              <a:gdLst/>
              <a:ahLst/>
              <a:cxnLst/>
              <a:rect l="l" t="t" r="r" b="b"/>
              <a:pathLst>
                <a:path w="10689590" h="399415">
                  <a:moveTo>
                    <a:pt x="10689336" y="399287"/>
                  </a:moveTo>
                  <a:lnTo>
                    <a:pt x="0" y="399287"/>
                  </a:lnTo>
                  <a:lnTo>
                    <a:pt x="0" y="0"/>
                  </a:lnTo>
                  <a:lnTo>
                    <a:pt x="10689336" y="0"/>
                  </a:lnTo>
                  <a:lnTo>
                    <a:pt x="10689336" y="399287"/>
                  </a:lnTo>
                  <a:close/>
                </a:path>
              </a:pathLst>
            </a:custGeom>
            <a:solidFill>
              <a:srgbClr val="82837C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6327648"/>
              <a:ext cx="10689590" cy="56515"/>
            </a:xfrm>
            <a:custGeom>
              <a:avLst/>
              <a:gdLst/>
              <a:ahLst/>
              <a:cxnLst/>
              <a:rect l="l" t="t" r="r" b="b"/>
              <a:pathLst>
                <a:path w="10689590" h="56514">
                  <a:moveTo>
                    <a:pt x="10689335" y="56387"/>
                  </a:moveTo>
                  <a:lnTo>
                    <a:pt x="0" y="56387"/>
                  </a:lnTo>
                  <a:lnTo>
                    <a:pt x="0" y="0"/>
                  </a:lnTo>
                  <a:lnTo>
                    <a:pt x="10689335" y="0"/>
                  </a:lnTo>
                  <a:lnTo>
                    <a:pt x="10689335" y="56387"/>
                  </a:lnTo>
                  <a:close/>
                </a:path>
              </a:pathLst>
            </a:custGeom>
            <a:solidFill>
              <a:srgbClr val="ACACA8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426100" y="815669"/>
            <a:ext cx="2772016" cy="462494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2924" spc="-56" dirty="0">
                <a:latin typeface="Calibri"/>
                <a:cs typeface="Calibri"/>
              </a:rPr>
              <a:t>F</a:t>
            </a:r>
            <a:r>
              <a:rPr sz="2924" spc="-111" dirty="0">
                <a:latin typeface="Calibri"/>
                <a:cs typeface="Calibri"/>
              </a:rPr>
              <a:t>u</a:t>
            </a:r>
            <a:r>
              <a:rPr sz="2924" spc="-88" dirty="0">
                <a:latin typeface="Calibri"/>
                <a:cs typeface="Calibri"/>
              </a:rPr>
              <a:t>s</a:t>
            </a:r>
            <a:r>
              <a:rPr sz="2924" spc="-139" dirty="0">
                <a:latin typeface="Calibri"/>
                <a:cs typeface="Calibri"/>
              </a:rPr>
              <a:t>i</a:t>
            </a:r>
            <a:r>
              <a:rPr sz="2924" spc="-111" dirty="0">
                <a:latin typeface="Calibri"/>
                <a:cs typeface="Calibri"/>
              </a:rPr>
              <a:t>o</a:t>
            </a:r>
            <a:r>
              <a:rPr sz="2924" spc="-51" dirty="0">
                <a:latin typeface="Calibri"/>
                <a:cs typeface="Calibri"/>
              </a:rPr>
              <a:t>n</a:t>
            </a:r>
            <a:r>
              <a:rPr sz="2924" spc="-162" dirty="0">
                <a:latin typeface="Calibri"/>
                <a:cs typeface="Calibri"/>
              </a:rPr>
              <a:t> </a:t>
            </a:r>
            <a:r>
              <a:rPr sz="2924" spc="-111" dirty="0">
                <a:latin typeface="Calibri"/>
                <a:cs typeface="Calibri"/>
              </a:rPr>
              <a:t>d</a:t>
            </a:r>
            <a:r>
              <a:rPr sz="2924" spc="-28" dirty="0">
                <a:latin typeface="Calibri"/>
                <a:cs typeface="Calibri"/>
              </a:rPr>
              <a:t>e</a:t>
            </a:r>
            <a:r>
              <a:rPr sz="2924" spc="-121" dirty="0">
                <a:latin typeface="Calibri"/>
                <a:cs typeface="Calibri"/>
              </a:rPr>
              <a:t> </a:t>
            </a:r>
            <a:r>
              <a:rPr sz="2924" spc="-111" dirty="0">
                <a:latin typeface="Calibri"/>
                <a:cs typeface="Calibri"/>
              </a:rPr>
              <a:t>b</a:t>
            </a:r>
            <a:r>
              <a:rPr sz="2924" spc="-167" dirty="0">
                <a:latin typeface="Calibri"/>
                <a:cs typeface="Calibri"/>
              </a:rPr>
              <a:t>r</a:t>
            </a:r>
            <a:r>
              <a:rPr sz="2924" spc="-130" dirty="0">
                <a:latin typeface="Calibri"/>
                <a:cs typeface="Calibri"/>
              </a:rPr>
              <a:t>a</a:t>
            </a:r>
            <a:r>
              <a:rPr sz="2924" spc="-111" dirty="0">
                <a:latin typeface="Calibri"/>
                <a:cs typeface="Calibri"/>
              </a:rPr>
              <a:t>n</a:t>
            </a:r>
            <a:r>
              <a:rPr sz="2924" spc="-28" dirty="0">
                <a:latin typeface="Calibri"/>
                <a:cs typeface="Calibri"/>
              </a:rPr>
              <a:t>c</a:t>
            </a:r>
            <a:r>
              <a:rPr sz="2924" spc="-139" dirty="0">
                <a:latin typeface="Calibri"/>
                <a:cs typeface="Calibri"/>
              </a:rPr>
              <a:t>h</a:t>
            </a:r>
            <a:r>
              <a:rPr sz="2924" spc="-102" dirty="0">
                <a:latin typeface="Calibri"/>
                <a:cs typeface="Calibri"/>
              </a:rPr>
              <a:t>e</a:t>
            </a:r>
            <a:r>
              <a:rPr sz="2924" spc="-37" dirty="0">
                <a:latin typeface="Calibri"/>
                <a:cs typeface="Calibri"/>
              </a:rPr>
              <a:t>s</a:t>
            </a:r>
            <a:endParaRPr sz="2924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06551" y="1526255"/>
            <a:ext cx="7823297" cy="1272591"/>
          </a:xfrm>
          <a:prstGeom prst="rect">
            <a:avLst/>
          </a:prstGeom>
        </p:spPr>
        <p:txBody>
          <a:bodyPr vert="horz" wrap="square" lIns="0" tIns="96075" rIns="0" bIns="0" rtlCol="0">
            <a:spAutoFit/>
          </a:bodyPr>
          <a:lstStyle/>
          <a:p>
            <a:pPr marL="362485" indent="-351287">
              <a:spcBef>
                <a:spcPts val="756"/>
              </a:spcBef>
              <a:buClr>
                <a:srgbClr val="493D2F"/>
              </a:buClr>
              <a:buFont typeface="Times New Roman"/>
              <a:buChar char="■"/>
              <a:tabLst>
                <a:tab pos="361896" algn="l"/>
                <a:tab pos="363075" algn="l"/>
              </a:tabLst>
            </a:pPr>
            <a:r>
              <a:rPr sz="1624" b="1" spc="106" dirty="0">
                <a:solidFill>
                  <a:srgbClr val="504949"/>
                </a:solidFill>
                <a:latin typeface="Trebuchet MS"/>
                <a:cs typeface="Trebuchet MS"/>
              </a:rPr>
              <a:t>Non</a:t>
            </a:r>
            <a:r>
              <a:rPr sz="1624" b="1" spc="-74" dirty="0">
                <a:solidFill>
                  <a:srgbClr val="504949"/>
                </a:solidFill>
                <a:latin typeface="Trebuchet MS"/>
                <a:cs typeface="Trebuchet MS"/>
              </a:rPr>
              <a:t> </a:t>
            </a:r>
            <a:r>
              <a:rPr sz="1624" b="1" dirty="0">
                <a:solidFill>
                  <a:srgbClr val="504949"/>
                </a:solidFill>
                <a:latin typeface="Trebuchet MS"/>
                <a:cs typeface="Trebuchet MS"/>
              </a:rPr>
              <a:t>Fast</a:t>
            </a:r>
            <a:r>
              <a:rPr sz="1624" b="1" spc="-46" dirty="0">
                <a:solidFill>
                  <a:srgbClr val="504949"/>
                </a:solidFill>
                <a:latin typeface="Trebuchet MS"/>
                <a:cs typeface="Trebuchet MS"/>
              </a:rPr>
              <a:t> </a:t>
            </a:r>
            <a:r>
              <a:rPr sz="1624" b="1" spc="5" dirty="0">
                <a:solidFill>
                  <a:srgbClr val="504949"/>
                </a:solidFill>
                <a:latin typeface="Trebuchet MS"/>
                <a:cs typeface="Trebuchet MS"/>
              </a:rPr>
              <a:t>Forward</a:t>
            </a:r>
            <a:endParaRPr sz="1624">
              <a:latin typeface="Trebuchet MS"/>
              <a:cs typeface="Trebuchet MS"/>
            </a:endParaRPr>
          </a:p>
          <a:p>
            <a:pPr marL="730275" marR="4715" lvl="1" indent="-356591">
              <a:lnSpc>
                <a:spcPts val="1402"/>
              </a:lnSpc>
              <a:spcBef>
                <a:spcPts val="715"/>
              </a:spcBef>
              <a:buClr>
                <a:srgbClr val="504949"/>
              </a:buClr>
              <a:buFont typeface="Wingdings"/>
              <a:buChar char=""/>
              <a:tabLst>
                <a:tab pos="730275" algn="l"/>
                <a:tab pos="730865" algn="l"/>
              </a:tabLst>
            </a:pPr>
            <a:r>
              <a:rPr sz="1299" spc="-23" dirty="0">
                <a:solidFill>
                  <a:srgbClr val="3F3F3F"/>
                </a:solidFill>
                <a:latin typeface="Trebuchet MS"/>
                <a:cs typeface="Trebuchet MS"/>
              </a:rPr>
              <a:t>Quand</a:t>
            </a:r>
            <a:r>
              <a:rPr sz="1299" spc="-51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99" spc="-88" dirty="0">
                <a:solidFill>
                  <a:srgbClr val="3F3F3F"/>
                </a:solidFill>
                <a:latin typeface="Trebuchet MS"/>
                <a:cs typeface="Trebuchet MS"/>
              </a:rPr>
              <a:t>il</a:t>
            </a:r>
            <a:r>
              <a:rPr sz="1299" spc="-3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99" spc="-74" dirty="0">
                <a:solidFill>
                  <a:srgbClr val="3F3F3F"/>
                </a:solidFill>
                <a:latin typeface="Trebuchet MS"/>
                <a:cs typeface="Trebuchet MS"/>
              </a:rPr>
              <a:t>y</a:t>
            </a:r>
            <a:r>
              <a:rPr sz="1299" spc="-19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99" spc="-130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299" spc="-14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99" spc="-88" dirty="0">
                <a:solidFill>
                  <a:srgbClr val="3F3F3F"/>
                </a:solidFill>
                <a:latin typeface="Trebuchet MS"/>
                <a:cs typeface="Trebuchet MS"/>
              </a:rPr>
              <a:t>ambiguïté</a:t>
            </a:r>
            <a:r>
              <a:rPr sz="1299" spc="-3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99" spc="-23" dirty="0">
                <a:solidFill>
                  <a:srgbClr val="3F3F3F"/>
                </a:solidFill>
                <a:latin typeface="Trebuchet MS"/>
                <a:cs typeface="Trebuchet MS"/>
              </a:rPr>
              <a:t>sur</a:t>
            </a:r>
            <a:r>
              <a:rPr sz="1299" spc="-14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99" spc="-51" dirty="0">
                <a:solidFill>
                  <a:srgbClr val="3F3F3F"/>
                </a:solidFill>
                <a:latin typeface="Trebuchet MS"/>
                <a:cs typeface="Trebuchet MS"/>
              </a:rPr>
              <a:t>l'historique</a:t>
            </a:r>
            <a:r>
              <a:rPr sz="1299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99" spc="-23" dirty="0">
                <a:solidFill>
                  <a:srgbClr val="3F3F3F"/>
                </a:solidFill>
                <a:latin typeface="Trebuchet MS"/>
                <a:cs typeface="Trebuchet MS"/>
              </a:rPr>
              <a:t>ou</a:t>
            </a:r>
            <a:r>
              <a:rPr sz="1299" spc="-19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99" spc="-60" dirty="0">
                <a:solidFill>
                  <a:srgbClr val="3F3F3F"/>
                </a:solidFill>
                <a:latin typeface="Trebuchet MS"/>
                <a:cs typeface="Trebuchet MS"/>
              </a:rPr>
              <a:t>un</a:t>
            </a:r>
            <a:r>
              <a:rPr sz="1299" spc="-19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99" b="1" spc="-19" dirty="0">
                <a:solidFill>
                  <a:srgbClr val="3F3F3F"/>
                </a:solidFill>
                <a:latin typeface="Trebuchet MS"/>
                <a:cs typeface="Trebuchet MS"/>
              </a:rPr>
              <a:t>conflit</a:t>
            </a:r>
            <a:r>
              <a:rPr sz="1299" b="1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99" b="1" spc="-125" dirty="0">
                <a:solidFill>
                  <a:srgbClr val="3F3F3F"/>
                </a:solidFill>
                <a:latin typeface="Trebuchet MS"/>
                <a:cs typeface="Trebuchet MS"/>
              </a:rPr>
              <a:t>:</a:t>
            </a:r>
            <a:r>
              <a:rPr sz="1299" b="1" spc="-9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99" spc="-46" dirty="0">
                <a:solidFill>
                  <a:srgbClr val="3F3F3F"/>
                </a:solidFill>
                <a:latin typeface="Trebuchet MS"/>
                <a:cs typeface="Trebuchet MS"/>
              </a:rPr>
              <a:t>lorsque</a:t>
            </a:r>
            <a:r>
              <a:rPr sz="1299" spc="-3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99" spc="-51" dirty="0">
                <a:solidFill>
                  <a:srgbClr val="3F3F3F"/>
                </a:solidFill>
                <a:latin typeface="Trebuchet MS"/>
                <a:cs typeface="Trebuchet MS"/>
              </a:rPr>
              <a:t>deux</a:t>
            </a:r>
            <a:r>
              <a:rPr sz="1299" spc="-3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99" spc="-65" dirty="0">
                <a:solidFill>
                  <a:srgbClr val="3F3F3F"/>
                </a:solidFill>
                <a:latin typeface="Trebuchet MS"/>
                <a:cs typeface="Trebuchet MS"/>
              </a:rPr>
              <a:t>branches</a:t>
            </a:r>
            <a:r>
              <a:rPr sz="1299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99" spc="-130" dirty="0">
                <a:solidFill>
                  <a:srgbClr val="3F3F3F"/>
                </a:solidFill>
                <a:latin typeface="Trebuchet MS"/>
                <a:cs typeface="Trebuchet MS"/>
              </a:rPr>
              <a:t>à</a:t>
            </a:r>
            <a:r>
              <a:rPr sz="1299" spc="-14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99" spc="-56" dirty="0">
                <a:solidFill>
                  <a:srgbClr val="3F3F3F"/>
                </a:solidFill>
                <a:latin typeface="Trebuchet MS"/>
                <a:cs typeface="Trebuchet MS"/>
              </a:rPr>
              <a:t>fusionner</a:t>
            </a:r>
            <a:r>
              <a:rPr sz="1299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99" spc="-65" dirty="0">
                <a:solidFill>
                  <a:srgbClr val="3F3F3F"/>
                </a:solidFill>
                <a:latin typeface="Trebuchet MS"/>
                <a:cs typeface="Trebuchet MS"/>
              </a:rPr>
              <a:t>contiennent</a:t>
            </a:r>
            <a:r>
              <a:rPr sz="1299" spc="-5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99" spc="-60" dirty="0">
                <a:solidFill>
                  <a:srgbClr val="3F3F3F"/>
                </a:solidFill>
                <a:latin typeface="Trebuchet MS"/>
                <a:cs typeface="Trebuchet MS"/>
              </a:rPr>
              <a:t>des </a:t>
            </a:r>
            <a:r>
              <a:rPr sz="1299" spc="-37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99" spc="-70" dirty="0">
                <a:solidFill>
                  <a:srgbClr val="3F3F3F"/>
                </a:solidFill>
                <a:latin typeface="Trebuchet MS"/>
                <a:cs typeface="Trebuchet MS"/>
              </a:rPr>
              <a:t>modifications</a:t>
            </a:r>
            <a:r>
              <a:rPr sz="1299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99" spc="-28" dirty="0">
                <a:solidFill>
                  <a:srgbClr val="3F3F3F"/>
                </a:solidFill>
                <a:latin typeface="Trebuchet MS"/>
                <a:cs typeface="Trebuchet MS"/>
              </a:rPr>
              <a:t>sur</a:t>
            </a:r>
            <a:r>
              <a:rPr sz="1299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99" b="1" u="sng" spc="-32" dirty="0"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  <a:latin typeface="Trebuchet MS"/>
                <a:cs typeface="Trebuchet MS"/>
              </a:rPr>
              <a:t>le </a:t>
            </a:r>
            <a:r>
              <a:rPr sz="1299" b="1" u="sng" spc="46" dirty="0"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  <a:latin typeface="Trebuchet MS"/>
                <a:cs typeface="Trebuchet MS"/>
              </a:rPr>
              <a:t>même</a:t>
            </a:r>
            <a:r>
              <a:rPr sz="1299" b="1" u="sng" spc="-5" dirty="0"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  <a:latin typeface="Trebuchet MS"/>
                <a:cs typeface="Trebuchet MS"/>
              </a:rPr>
              <a:t> </a:t>
            </a:r>
            <a:r>
              <a:rPr sz="1299" b="1" u="sng" spc="-28" dirty="0"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  <a:latin typeface="Trebuchet MS"/>
                <a:cs typeface="Trebuchet MS"/>
              </a:rPr>
              <a:t>fichier</a:t>
            </a:r>
            <a:endParaRPr sz="1299">
              <a:latin typeface="Trebuchet MS"/>
              <a:cs typeface="Trebuchet MS"/>
            </a:endParaRPr>
          </a:p>
          <a:p>
            <a:pPr marL="730275" lvl="1" indent="-357181">
              <a:spcBef>
                <a:spcPts val="316"/>
              </a:spcBef>
              <a:buClr>
                <a:srgbClr val="504949"/>
              </a:buClr>
              <a:buFont typeface="Wingdings"/>
              <a:buChar char=""/>
              <a:tabLst>
                <a:tab pos="730275" algn="l"/>
                <a:tab pos="730865" algn="l"/>
              </a:tabLst>
            </a:pPr>
            <a:r>
              <a:rPr sz="1299" spc="-70" dirty="0">
                <a:solidFill>
                  <a:srgbClr val="3F3F3F"/>
                </a:solidFill>
                <a:latin typeface="Trebuchet MS"/>
                <a:cs typeface="Trebuchet MS"/>
              </a:rPr>
              <a:t>Il</a:t>
            </a:r>
            <a:r>
              <a:rPr sz="1299" spc="-23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99" spc="-106" dirty="0">
                <a:solidFill>
                  <a:srgbClr val="3F3F3F"/>
                </a:solidFill>
                <a:latin typeface="Trebuchet MS"/>
                <a:cs typeface="Trebuchet MS"/>
              </a:rPr>
              <a:t>faut</a:t>
            </a:r>
            <a:r>
              <a:rPr sz="1299" spc="-14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99" spc="-42" dirty="0">
                <a:solidFill>
                  <a:srgbClr val="3F3F3F"/>
                </a:solidFill>
                <a:latin typeface="Trebuchet MS"/>
                <a:cs typeface="Trebuchet MS"/>
              </a:rPr>
              <a:t>résoudre</a:t>
            </a:r>
            <a:r>
              <a:rPr sz="1299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99" spc="-93" dirty="0">
                <a:solidFill>
                  <a:srgbClr val="3F3F3F"/>
                </a:solidFill>
                <a:latin typeface="Trebuchet MS"/>
                <a:cs typeface="Trebuchet MS"/>
              </a:rPr>
              <a:t>le</a:t>
            </a:r>
            <a:r>
              <a:rPr sz="1299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99" spc="-79" dirty="0">
                <a:solidFill>
                  <a:srgbClr val="3F3F3F"/>
                </a:solidFill>
                <a:latin typeface="Trebuchet MS"/>
                <a:cs typeface="Trebuchet MS"/>
              </a:rPr>
              <a:t>conflit</a:t>
            </a:r>
            <a:r>
              <a:rPr sz="1299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99" spc="-74" dirty="0">
                <a:solidFill>
                  <a:srgbClr val="3F3F3F"/>
                </a:solidFill>
                <a:latin typeface="Trebuchet MS"/>
                <a:cs typeface="Trebuchet MS"/>
              </a:rPr>
              <a:t>en</a:t>
            </a:r>
            <a:r>
              <a:rPr sz="1299" spc="-23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99" spc="-79" dirty="0">
                <a:solidFill>
                  <a:srgbClr val="3F3F3F"/>
                </a:solidFill>
                <a:latin typeface="Trebuchet MS"/>
                <a:cs typeface="Trebuchet MS"/>
              </a:rPr>
              <a:t>modifiant</a:t>
            </a:r>
            <a:r>
              <a:rPr sz="1299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99" spc="-65" dirty="0">
                <a:solidFill>
                  <a:srgbClr val="3F3F3F"/>
                </a:solidFill>
                <a:latin typeface="Trebuchet MS"/>
                <a:cs typeface="Trebuchet MS"/>
              </a:rPr>
              <a:t>le(s)</a:t>
            </a:r>
            <a:r>
              <a:rPr sz="1299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99" spc="-70" dirty="0">
                <a:solidFill>
                  <a:srgbClr val="3F3F3F"/>
                </a:solidFill>
                <a:latin typeface="Trebuchet MS"/>
                <a:cs typeface="Trebuchet MS"/>
              </a:rPr>
              <a:t>fichier(s)</a:t>
            </a:r>
            <a:r>
              <a:rPr sz="1299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99" spc="-70" dirty="0">
                <a:solidFill>
                  <a:srgbClr val="3F3F3F"/>
                </a:solidFill>
                <a:latin typeface="Trebuchet MS"/>
                <a:cs typeface="Trebuchet MS"/>
              </a:rPr>
              <a:t>de</a:t>
            </a:r>
            <a:r>
              <a:rPr sz="1299" spc="-5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99" spc="-79" dirty="0">
                <a:solidFill>
                  <a:srgbClr val="3F3F3F"/>
                </a:solidFill>
                <a:latin typeface="Trebuchet MS"/>
                <a:cs typeface="Trebuchet MS"/>
              </a:rPr>
              <a:t>conflit</a:t>
            </a:r>
            <a:endParaRPr sz="1299">
              <a:latin typeface="Trebuchet MS"/>
              <a:cs typeface="Trebuchet MS"/>
            </a:endParaRPr>
          </a:p>
          <a:p>
            <a:pPr marL="730275" lvl="1" indent="-357181">
              <a:spcBef>
                <a:spcPts val="334"/>
              </a:spcBef>
              <a:buClr>
                <a:srgbClr val="504949"/>
              </a:buClr>
              <a:buFont typeface="Wingdings"/>
              <a:buChar char=""/>
              <a:tabLst>
                <a:tab pos="730275" algn="l"/>
                <a:tab pos="730865" algn="l"/>
              </a:tabLst>
            </a:pPr>
            <a:r>
              <a:rPr sz="1299" spc="-74" dirty="0">
                <a:solidFill>
                  <a:srgbClr val="3F3F3F"/>
                </a:solidFill>
                <a:latin typeface="Trebuchet MS"/>
                <a:cs typeface="Trebuchet MS"/>
              </a:rPr>
              <a:t>F</a:t>
            </a:r>
            <a:r>
              <a:rPr sz="1299" spc="-130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299" spc="-88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299" spc="-14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299" spc="-88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299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99" spc="-60" dirty="0">
                <a:solidFill>
                  <a:srgbClr val="3F3F3F"/>
                </a:solidFill>
                <a:latin typeface="Trebuchet MS"/>
                <a:cs typeface="Trebuchet MS"/>
              </a:rPr>
              <a:t>un</a:t>
            </a:r>
            <a:r>
              <a:rPr sz="1299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99" spc="144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299" spc="14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299" spc="-79" dirty="0">
                <a:solidFill>
                  <a:srgbClr val="3F3F3F"/>
                </a:solidFill>
                <a:latin typeface="Trebuchet MS"/>
                <a:cs typeface="Trebuchet MS"/>
              </a:rPr>
              <a:t>mm</a:t>
            </a:r>
            <a:r>
              <a:rPr sz="1299" spc="-74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299" spc="-84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299" spc="-19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99" spc="-60" dirty="0">
                <a:solidFill>
                  <a:srgbClr val="3F3F3F"/>
                </a:solidFill>
                <a:latin typeface="Trebuchet MS"/>
                <a:cs typeface="Trebuchet MS"/>
              </a:rPr>
              <a:t>d</a:t>
            </a:r>
            <a:r>
              <a:rPr sz="1299" spc="-88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299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99" spc="-79" dirty="0">
                <a:solidFill>
                  <a:srgbClr val="3F3F3F"/>
                </a:solidFill>
                <a:latin typeface="Trebuchet MS"/>
                <a:cs typeface="Trebuchet MS"/>
              </a:rPr>
              <a:t>m</a:t>
            </a:r>
            <a:r>
              <a:rPr sz="1299" spc="-88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299" spc="14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299" spc="-106" dirty="0">
                <a:solidFill>
                  <a:srgbClr val="3F3F3F"/>
                </a:solidFill>
                <a:latin typeface="Trebuchet MS"/>
                <a:cs typeface="Trebuchet MS"/>
              </a:rPr>
              <a:t>g</a:t>
            </a:r>
            <a:r>
              <a:rPr sz="1299" spc="-88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endParaRPr sz="1299">
              <a:latin typeface="Trebuchet MS"/>
              <a:cs typeface="Trebuchet MS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1498711" y="3106448"/>
            <a:ext cx="3659674" cy="2240953"/>
            <a:chOff x="1318259" y="3346703"/>
            <a:chExt cx="3942715" cy="2414270"/>
          </a:xfrm>
        </p:grpSpPr>
        <p:sp>
          <p:nvSpPr>
            <p:cNvPr id="11" name="object 11"/>
            <p:cNvSpPr/>
            <p:nvPr/>
          </p:nvSpPr>
          <p:spPr>
            <a:xfrm>
              <a:off x="1325879" y="3352799"/>
              <a:ext cx="3929379" cy="2402205"/>
            </a:xfrm>
            <a:custGeom>
              <a:avLst/>
              <a:gdLst/>
              <a:ahLst/>
              <a:cxnLst/>
              <a:rect l="l" t="t" r="r" b="b"/>
              <a:pathLst>
                <a:path w="3929379" h="2402204">
                  <a:moveTo>
                    <a:pt x="3928871" y="2401823"/>
                  </a:moveTo>
                  <a:lnTo>
                    <a:pt x="0" y="2401823"/>
                  </a:lnTo>
                  <a:lnTo>
                    <a:pt x="0" y="0"/>
                  </a:lnTo>
                  <a:lnTo>
                    <a:pt x="3928871" y="0"/>
                  </a:lnTo>
                  <a:lnTo>
                    <a:pt x="3928871" y="240182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12" name="object 12"/>
            <p:cNvSpPr/>
            <p:nvPr/>
          </p:nvSpPr>
          <p:spPr>
            <a:xfrm>
              <a:off x="1318259" y="3346703"/>
              <a:ext cx="3942715" cy="2414270"/>
            </a:xfrm>
            <a:custGeom>
              <a:avLst/>
              <a:gdLst/>
              <a:ahLst/>
              <a:cxnLst/>
              <a:rect l="l" t="t" r="r" b="b"/>
              <a:pathLst>
                <a:path w="3942715" h="2414270">
                  <a:moveTo>
                    <a:pt x="3939540" y="2414016"/>
                  </a:moveTo>
                  <a:lnTo>
                    <a:pt x="3048" y="2414016"/>
                  </a:lnTo>
                  <a:lnTo>
                    <a:pt x="0" y="2410968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3939540" y="0"/>
                  </a:lnTo>
                  <a:lnTo>
                    <a:pt x="3942588" y="3048"/>
                  </a:lnTo>
                  <a:lnTo>
                    <a:pt x="3942588" y="6096"/>
                  </a:lnTo>
                  <a:lnTo>
                    <a:pt x="13716" y="6096"/>
                  </a:lnTo>
                  <a:lnTo>
                    <a:pt x="7620" y="13716"/>
                  </a:lnTo>
                  <a:lnTo>
                    <a:pt x="13716" y="13716"/>
                  </a:lnTo>
                  <a:lnTo>
                    <a:pt x="13716" y="2400300"/>
                  </a:lnTo>
                  <a:lnTo>
                    <a:pt x="7620" y="2400300"/>
                  </a:lnTo>
                  <a:lnTo>
                    <a:pt x="13716" y="2407920"/>
                  </a:lnTo>
                  <a:lnTo>
                    <a:pt x="3942588" y="2407920"/>
                  </a:lnTo>
                  <a:lnTo>
                    <a:pt x="3942588" y="2410968"/>
                  </a:lnTo>
                  <a:lnTo>
                    <a:pt x="3939540" y="2414016"/>
                  </a:lnTo>
                  <a:close/>
                </a:path>
                <a:path w="3942715" h="2414270">
                  <a:moveTo>
                    <a:pt x="13716" y="13716"/>
                  </a:moveTo>
                  <a:lnTo>
                    <a:pt x="7620" y="13716"/>
                  </a:lnTo>
                  <a:lnTo>
                    <a:pt x="13716" y="6096"/>
                  </a:lnTo>
                  <a:lnTo>
                    <a:pt x="13716" y="13716"/>
                  </a:lnTo>
                  <a:close/>
                </a:path>
                <a:path w="3942715" h="2414270">
                  <a:moveTo>
                    <a:pt x="3928872" y="13716"/>
                  </a:moveTo>
                  <a:lnTo>
                    <a:pt x="13716" y="13716"/>
                  </a:lnTo>
                  <a:lnTo>
                    <a:pt x="13716" y="6096"/>
                  </a:lnTo>
                  <a:lnTo>
                    <a:pt x="3928872" y="6096"/>
                  </a:lnTo>
                  <a:lnTo>
                    <a:pt x="3928872" y="13716"/>
                  </a:lnTo>
                  <a:close/>
                </a:path>
                <a:path w="3942715" h="2414270">
                  <a:moveTo>
                    <a:pt x="3928872" y="2407920"/>
                  </a:moveTo>
                  <a:lnTo>
                    <a:pt x="3928872" y="6096"/>
                  </a:lnTo>
                  <a:lnTo>
                    <a:pt x="3936492" y="13716"/>
                  </a:lnTo>
                  <a:lnTo>
                    <a:pt x="3942588" y="13716"/>
                  </a:lnTo>
                  <a:lnTo>
                    <a:pt x="3942588" y="2400300"/>
                  </a:lnTo>
                  <a:lnTo>
                    <a:pt x="3936492" y="2400300"/>
                  </a:lnTo>
                  <a:lnTo>
                    <a:pt x="3928872" y="2407920"/>
                  </a:lnTo>
                  <a:close/>
                </a:path>
                <a:path w="3942715" h="2414270">
                  <a:moveTo>
                    <a:pt x="3942588" y="13716"/>
                  </a:moveTo>
                  <a:lnTo>
                    <a:pt x="3936492" y="13716"/>
                  </a:lnTo>
                  <a:lnTo>
                    <a:pt x="3928872" y="6096"/>
                  </a:lnTo>
                  <a:lnTo>
                    <a:pt x="3942588" y="6096"/>
                  </a:lnTo>
                  <a:lnTo>
                    <a:pt x="3942588" y="13716"/>
                  </a:lnTo>
                  <a:close/>
                </a:path>
                <a:path w="3942715" h="2414270">
                  <a:moveTo>
                    <a:pt x="13716" y="2407920"/>
                  </a:moveTo>
                  <a:lnTo>
                    <a:pt x="7620" y="2400300"/>
                  </a:lnTo>
                  <a:lnTo>
                    <a:pt x="13716" y="2400300"/>
                  </a:lnTo>
                  <a:lnTo>
                    <a:pt x="13716" y="2407920"/>
                  </a:lnTo>
                  <a:close/>
                </a:path>
                <a:path w="3942715" h="2414270">
                  <a:moveTo>
                    <a:pt x="3928872" y="2407920"/>
                  </a:moveTo>
                  <a:lnTo>
                    <a:pt x="13716" y="2407920"/>
                  </a:lnTo>
                  <a:lnTo>
                    <a:pt x="13716" y="2400300"/>
                  </a:lnTo>
                  <a:lnTo>
                    <a:pt x="3928872" y="2400300"/>
                  </a:lnTo>
                  <a:lnTo>
                    <a:pt x="3928872" y="2407920"/>
                  </a:lnTo>
                  <a:close/>
                </a:path>
                <a:path w="3942715" h="2414270">
                  <a:moveTo>
                    <a:pt x="3942588" y="2407920"/>
                  </a:moveTo>
                  <a:lnTo>
                    <a:pt x="3928872" y="2407920"/>
                  </a:lnTo>
                  <a:lnTo>
                    <a:pt x="3936492" y="2400300"/>
                  </a:lnTo>
                  <a:lnTo>
                    <a:pt x="3942588" y="2400300"/>
                  </a:lnTo>
                  <a:lnTo>
                    <a:pt x="3942588" y="2407920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1505785" y="3112108"/>
            <a:ext cx="3647295" cy="2159820"/>
          </a:xfrm>
          <a:prstGeom prst="rect">
            <a:avLst/>
          </a:prstGeom>
        </p:spPr>
        <p:txBody>
          <a:bodyPr vert="horz" wrap="square" lIns="0" tIns="27112" rIns="0" bIns="0" rtlCol="0">
            <a:spAutoFit/>
          </a:bodyPr>
          <a:lstStyle/>
          <a:p>
            <a:pPr marL="74855">
              <a:spcBef>
                <a:spcPts val="213"/>
              </a:spcBef>
            </a:pP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spc="5" dirty="0">
                <a:latin typeface="Times New Roman"/>
                <a:cs typeface="Times New Roman"/>
              </a:rPr>
              <a:t> </a:t>
            </a:r>
            <a:r>
              <a:rPr sz="1253" b="1" spc="23" dirty="0">
                <a:latin typeface="Times New Roman"/>
                <a:cs typeface="Times New Roman"/>
              </a:rPr>
              <a:t>checkout</a:t>
            </a:r>
            <a:r>
              <a:rPr sz="1253" b="1" spc="9" dirty="0">
                <a:latin typeface="Times New Roman"/>
                <a:cs typeface="Times New Roman"/>
              </a:rPr>
              <a:t> </a:t>
            </a:r>
            <a:r>
              <a:rPr sz="1253" b="1" spc="56" dirty="0">
                <a:latin typeface="Times New Roman"/>
                <a:cs typeface="Times New Roman"/>
              </a:rPr>
              <a:t>test</a:t>
            </a:r>
            <a:endParaRPr sz="1253">
              <a:latin typeface="Times New Roman"/>
              <a:cs typeface="Times New Roman"/>
            </a:endParaRPr>
          </a:p>
          <a:p>
            <a:pPr marL="74855">
              <a:spcBef>
                <a:spcPts val="23"/>
              </a:spcBef>
            </a:pPr>
            <a:r>
              <a:rPr sz="1253" b="1" spc="32" dirty="0">
                <a:latin typeface="Times New Roman"/>
                <a:cs typeface="Times New Roman"/>
              </a:rPr>
              <a:t>echo</a:t>
            </a:r>
            <a:r>
              <a:rPr sz="1253" b="1" spc="348" dirty="0">
                <a:latin typeface="Times New Roman"/>
                <a:cs typeface="Times New Roman"/>
              </a:rPr>
              <a:t> </a:t>
            </a:r>
            <a:r>
              <a:rPr sz="1253" b="1" spc="28" dirty="0">
                <a:latin typeface="Times New Roman"/>
                <a:cs typeface="Times New Roman"/>
              </a:rPr>
              <a:t>"code</a:t>
            </a:r>
            <a:r>
              <a:rPr sz="1253" b="1" spc="19" dirty="0">
                <a:latin typeface="Times New Roman"/>
                <a:cs typeface="Times New Roman"/>
              </a:rPr>
              <a:t> source</a:t>
            </a:r>
            <a:r>
              <a:rPr sz="1253" b="1" spc="42" dirty="0">
                <a:latin typeface="Times New Roman"/>
                <a:cs typeface="Times New Roman"/>
              </a:rPr>
              <a:t> </a:t>
            </a:r>
            <a:r>
              <a:rPr sz="1253" b="1" spc="23" dirty="0">
                <a:latin typeface="Times New Roman"/>
                <a:cs typeface="Times New Roman"/>
              </a:rPr>
              <a:t>5"</a:t>
            </a:r>
            <a:r>
              <a:rPr sz="1253" b="1" spc="5" dirty="0">
                <a:latin typeface="Times New Roman"/>
                <a:cs typeface="Times New Roman"/>
              </a:rPr>
              <a:t> </a:t>
            </a:r>
            <a:r>
              <a:rPr sz="1253" b="1" spc="56" dirty="0">
                <a:latin typeface="Times New Roman"/>
                <a:cs typeface="Times New Roman"/>
              </a:rPr>
              <a:t>&gt;&gt;file.txt</a:t>
            </a:r>
            <a:endParaRPr sz="1253">
              <a:latin typeface="Times New Roman"/>
              <a:cs typeface="Times New Roman"/>
            </a:endParaRPr>
          </a:p>
          <a:p>
            <a:pPr marL="74855" marR="498638">
              <a:lnSpc>
                <a:spcPct val="101499"/>
              </a:lnSpc>
            </a:pP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spc="23" dirty="0">
                <a:latin typeface="Times New Roman"/>
                <a:cs typeface="Times New Roman"/>
              </a:rPr>
              <a:t> </a:t>
            </a:r>
            <a:r>
              <a:rPr sz="1253" b="1" spc="28" dirty="0">
                <a:latin typeface="Times New Roman"/>
                <a:cs typeface="Times New Roman"/>
              </a:rPr>
              <a:t>commit </a:t>
            </a:r>
            <a:r>
              <a:rPr sz="1253" b="1" spc="9" dirty="0">
                <a:latin typeface="Times New Roman"/>
                <a:cs typeface="Times New Roman"/>
              </a:rPr>
              <a:t>-am</a:t>
            </a:r>
            <a:r>
              <a:rPr sz="1253" b="1" spc="19" dirty="0">
                <a:latin typeface="Times New Roman"/>
                <a:cs typeface="Times New Roman"/>
              </a:rPr>
              <a:t> </a:t>
            </a:r>
            <a:r>
              <a:rPr sz="1253" b="1" spc="5" dirty="0">
                <a:latin typeface="Times New Roman"/>
                <a:cs typeface="Times New Roman"/>
              </a:rPr>
              <a:t>"</a:t>
            </a:r>
            <a:r>
              <a:rPr sz="1253" b="1" spc="19" dirty="0">
                <a:latin typeface="Times New Roman"/>
                <a:cs typeface="Times New Roman"/>
              </a:rPr>
              <a:t> </a:t>
            </a:r>
            <a:r>
              <a:rPr sz="1253" b="1" spc="14" dirty="0">
                <a:latin typeface="Times New Roman"/>
                <a:cs typeface="Times New Roman"/>
              </a:rPr>
              <a:t>mon</a:t>
            </a:r>
            <a:r>
              <a:rPr sz="1253" b="1" spc="32" dirty="0">
                <a:latin typeface="Times New Roman"/>
                <a:cs typeface="Times New Roman"/>
              </a:rPr>
              <a:t> </a:t>
            </a:r>
            <a:r>
              <a:rPr sz="1253" b="1" spc="19" dirty="0">
                <a:latin typeface="Times New Roman"/>
                <a:cs typeface="Times New Roman"/>
              </a:rPr>
              <a:t>cinquième</a:t>
            </a:r>
            <a:r>
              <a:rPr sz="1253" b="1" spc="32" dirty="0">
                <a:latin typeface="Times New Roman"/>
                <a:cs typeface="Times New Roman"/>
              </a:rPr>
              <a:t> commit</a:t>
            </a:r>
            <a:r>
              <a:rPr sz="1253" b="1" spc="28" dirty="0">
                <a:latin typeface="Times New Roman"/>
                <a:cs typeface="Times New Roman"/>
              </a:rPr>
              <a:t> </a:t>
            </a:r>
            <a:r>
              <a:rPr sz="1253" b="1" spc="5" dirty="0">
                <a:latin typeface="Times New Roman"/>
                <a:cs typeface="Times New Roman"/>
              </a:rPr>
              <a:t>" </a:t>
            </a:r>
            <a:r>
              <a:rPr sz="1253" b="1" spc="-297" dirty="0">
                <a:latin typeface="Times New Roman"/>
                <a:cs typeface="Times New Roman"/>
              </a:rPr>
              <a:t> </a:t>
            </a:r>
            <a:r>
              <a:rPr sz="1253" b="1" spc="32" dirty="0">
                <a:latin typeface="Times New Roman"/>
                <a:cs typeface="Times New Roman"/>
              </a:rPr>
              <a:t>echo</a:t>
            </a:r>
            <a:r>
              <a:rPr sz="1253" b="1" spc="362" dirty="0">
                <a:latin typeface="Times New Roman"/>
                <a:cs typeface="Times New Roman"/>
              </a:rPr>
              <a:t> </a:t>
            </a:r>
            <a:r>
              <a:rPr sz="1253" b="1" spc="28" dirty="0">
                <a:latin typeface="Times New Roman"/>
                <a:cs typeface="Times New Roman"/>
              </a:rPr>
              <a:t>"code </a:t>
            </a:r>
            <a:r>
              <a:rPr sz="1253" b="1" spc="19" dirty="0">
                <a:latin typeface="Times New Roman"/>
                <a:cs typeface="Times New Roman"/>
              </a:rPr>
              <a:t>source</a:t>
            </a:r>
            <a:r>
              <a:rPr sz="1253" b="1" spc="51" dirty="0">
                <a:latin typeface="Times New Roman"/>
                <a:cs typeface="Times New Roman"/>
              </a:rPr>
              <a:t> </a:t>
            </a:r>
            <a:r>
              <a:rPr sz="1253" b="1" spc="23" dirty="0">
                <a:latin typeface="Times New Roman"/>
                <a:cs typeface="Times New Roman"/>
              </a:rPr>
              <a:t>6"</a:t>
            </a:r>
            <a:r>
              <a:rPr sz="1253" b="1" spc="14" dirty="0">
                <a:latin typeface="Times New Roman"/>
                <a:cs typeface="Times New Roman"/>
              </a:rPr>
              <a:t> </a:t>
            </a:r>
            <a:r>
              <a:rPr sz="1253" b="1" spc="56" dirty="0">
                <a:latin typeface="Times New Roman"/>
                <a:cs typeface="Times New Roman"/>
              </a:rPr>
              <a:t>&gt;&gt;file.txt</a:t>
            </a:r>
            <a:endParaRPr sz="1253">
              <a:latin typeface="Times New Roman"/>
              <a:cs typeface="Times New Roman"/>
            </a:endParaRPr>
          </a:p>
          <a:p>
            <a:pPr marL="74855" marR="683712">
              <a:lnSpc>
                <a:spcPct val="101499"/>
              </a:lnSpc>
            </a:pPr>
            <a:r>
              <a:rPr sz="1253" b="1" spc="60" dirty="0">
                <a:latin typeface="Times New Roman"/>
                <a:cs typeface="Times New Roman"/>
              </a:rPr>
              <a:t>git </a:t>
            </a:r>
            <a:r>
              <a:rPr sz="1253" b="1" spc="28" dirty="0">
                <a:latin typeface="Times New Roman"/>
                <a:cs typeface="Times New Roman"/>
              </a:rPr>
              <a:t>commit </a:t>
            </a:r>
            <a:r>
              <a:rPr sz="1253" b="1" spc="9" dirty="0">
                <a:latin typeface="Times New Roman"/>
                <a:cs typeface="Times New Roman"/>
              </a:rPr>
              <a:t>-am </a:t>
            </a:r>
            <a:r>
              <a:rPr sz="1253" b="1" spc="5" dirty="0">
                <a:latin typeface="Times New Roman"/>
                <a:cs typeface="Times New Roman"/>
              </a:rPr>
              <a:t>" </a:t>
            </a:r>
            <a:r>
              <a:rPr sz="1253" b="1" spc="14" dirty="0">
                <a:latin typeface="Times New Roman"/>
                <a:cs typeface="Times New Roman"/>
              </a:rPr>
              <a:t>mon </a:t>
            </a:r>
            <a:r>
              <a:rPr sz="1253" b="1" spc="37" dirty="0">
                <a:latin typeface="Times New Roman"/>
                <a:cs typeface="Times New Roman"/>
              </a:rPr>
              <a:t>sixième </a:t>
            </a:r>
            <a:r>
              <a:rPr sz="1253" b="1" spc="32" dirty="0">
                <a:latin typeface="Times New Roman"/>
                <a:cs typeface="Times New Roman"/>
              </a:rPr>
              <a:t>commit </a:t>
            </a:r>
            <a:r>
              <a:rPr sz="1253" b="1" spc="5" dirty="0">
                <a:latin typeface="Times New Roman"/>
                <a:cs typeface="Times New Roman"/>
              </a:rPr>
              <a:t>" </a:t>
            </a:r>
            <a:r>
              <a:rPr sz="1253" b="1" spc="-302" dirty="0">
                <a:latin typeface="Times New Roman"/>
                <a:cs typeface="Times New Roman"/>
              </a:rPr>
              <a:t> </a:t>
            </a: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spc="28" dirty="0">
                <a:latin typeface="Times New Roman"/>
                <a:cs typeface="Times New Roman"/>
              </a:rPr>
              <a:t> </a:t>
            </a:r>
            <a:r>
              <a:rPr sz="1253" b="1" spc="56" dirty="0">
                <a:latin typeface="Times New Roman"/>
                <a:cs typeface="Times New Roman"/>
              </a:rPr>
              <a:t>log</a:t>
            </a:r>
            <a:r>
              <a:rPr sz="1253" b="1" spc="9" dirty="0">
                <a:latin typeface="Times New Roman"/>
                <a:cs typeface="Times New Roman"/>
              </a:rPr>
              <a:t> </a:t>
            </a:r>
            <a:r>
              <a:rPr sz="1253" b="1" spc="32" dirty="0">
                <a:latin typeface="Times New Roman"/>
                <a:cs typeface="Times New Roman"/>
              </a:rPr>
              <a:t>--oneline</a:t>
            </a:r>
            <a:endParaRPr sz="1253">
              <a:latin typeface="Times New Roman"/>
              <a:cs typeface="Times New Roman"/>
            </a:endParaRPr>
          </a:p>
          <a:p>
            <a:pPr marL="74855">
              <a:spcBef>
                <a:spcPts val="23"/>
              </a:spcBef>
            </a:pP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spc="9" dirty="0">
                <a:latin typeface="Times New Roman"/>
                <a:cs typeface="Times New Roman"/>
              </a:rPr>
              <a:t> </a:t>
            </a:r>
            <a:r>
              <a:rPr sz="1253" b="1" spc="23" dirty="0">
                <a:latin typeface="Times New Roman"/>
                <a:cs typeface="Times New Roman"/>
              </a:rPr>
              <a:t>checkout</a:t>
            </a:r>
            <a:r>
              <a:rPr sz="1253" b="1" spc="9" dirty="0">
                <a:latin typeface="Times New Roman"/>
                <a:cs typeface="Times New Roman"/>
              </a:rPr>
              <a:t> </a:t>
            </a:r>
            <a:r>
              <a:rPr sz="1253" b="1" spc="14" dirty="0">
                <a:latin typeface="Times New Roman"/>
                <a:cs typeface="Times New Roman"/>
              </a:rPr>
              <a:t>master</a:t>
            </a:r>
            <a:endParaRPr sz="1253">
              <a:latin typeface="Times New Roman"/>
              <a:cs typeface="Times New Roman"/>
            </a:endParaRPr>
          </a:p>
          <a:p>
            <a:pPr marL="74855">
              <a:spcBef>
                <a:spcPts val="23"/>
              </a:spcBef>
            </a:pPr>
            <a:r>
              <a:rPr sz="1253" b="1" spc="32" dirty="0">
                <a:latin typeface="Times New Roman"/>
                <a:cs typeface="Times New Roman"/>
              </a:rPr>
              <a:t>echo</a:t>
            </a:r>
            <a:r>
              <a:rPr sz="1253" b="1" spc="353" dirty="0">
                <a:latin typeface="Times New Roman"/>
                <a:cs typeface="Times New Roman"/>
              </a:rPr>
              <a:t> </a:t>
            </a:r>
            <a:r>
              <a:rPr sz="1253" b="1" spc="28" dirty="0">
                <a:latin typeface="Times New Roman"/>
                <a:cs typeface="Times New Roman"/>
              </a:rPr>
              <a:t>"code</a:t>
            </a:r>
            <a:r>
              <a:rPr sz="1253" b="1" spc="19" dirty="0">
                <a:latin typeface="Times New Roman"/>
                <a:cs typeface="Times New Roman"/>
              </a:rPr>
              <a:t> source</a:t>
            </a:r>
            <a:r>
              <a:rPr sz="1253" b="1" spc="46" dirty="0">
                <a:latin typeface="Times New Roman"/>
                <a:cs typeface="Times New Roman"/>
              </a:rPr>
              <a:t> </a:t>
            </a:r>
            <a:r>
              <a:rPr sz="1253" b="1" spc="23" dirty="0">
                <a:latin typeface="Times New Roman"/>
                <a:cs typeface="Times New Roman"/>
              </a:rPr>
              <a:t>7"</a:t>
            </a:r>
            <a:r>
              <a:rPr sz="1253" b="1" spc="5" dirty="0">
                <a:latin typeface="Times New Roman"/>
                <a:cs typeface="Times New Roman"/>
              </a:rPr>
              <a:t> </a:t>
            </a:r>
            <a:r>
              <a:rPr sz="1253" b="1" spc="56" dirty="0">
                <a:latin typeface="Times New Roman"/>
                <a:cs typeface="Times New Roman"/>
              </a:rPr>
              <a:t>&gt;&gt;file.txt</a:t>
            </a:r>
            <a:endParaRPr sz="1253">
              <a:latin typeface="Times New Roman"/>
              <a:cs typeface="Times New Roman"/>
            </a:endParaRPr>
          </a:p>
          <a:p>
            <a:pPr marL="74855" marR="584102">
              <a:lnSpc>
                <a:spcPct val="101499"/>
              </a:lnSpc>
            </a:pP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spc="28" dirty="0">
                <a:latin typeface="Times New Roman"/>
                <a:cs typeface="Times New Roman"/>
              </a:rPr>
              <a:t> commit</a:t>
            </a:r>
            <a:r>
              <a:rPr sz="1253" b="1" spc="32" dirty="0">
                <a:latin typeface="Times New Roman"/>
                <a:cs typeface="Times New Roman"/>
              </a:rPr>
              <a:t> </a:t>
            </a:r>
            <a:r>
              <a:rPr sz="1253" b="1" spc="9" dirty="0">
                <a:latin typeface="Times New Roman"/>
                <a:cs typeface="Times New Roman"/>
              </a:rPr>
              <a:t>-am</a:t>
            </a:r>
            <a:r>
              <a:rPr sz="1253" b="1" spc="23" dirty="0">
                <a:latin typeface="Times New Roman"/>
                <a:cs typeface="Times New Roman"/>
              </a:rPr>
              <a:t> </a:t>
            </a:r>
            <a:r>
              <a:rPr sz="1253" b="1" spc="5" dirty="0">
                <a:latin typeface="Times New Roman"/>
                <a:cs typeface="Times New Roman"/>
              </a:rPr>
              <a:t>"</a:t>
            </a:r>
            <a:r>
              <a:rPr sz="1253" b="1" spc="19" dirty="0">
                <a:latin typeface="Times New Roman"/>
                <a:cs typeface="Times New Roman"/>
              </a:rPr>
              <a:t> </a:t>
            </a:r>
            <a:r>
              <a:rPr sz="1253" b="1" spc="14" dirty="0">
                <a:latin typeface="Times New Roman"/>
                <a:cs typeface="Times New Roman"/>
              </a:rPr>
              <a:t>mon</a:t>
            </a:r>
            <a:r>
              <a:rPr sz="1253" b="1" spc="37" dirty="0">
                <a:latin typeface="Times New Roman"/>
                <a:cs typeface="Times New Roman"/>
              </a:rPr>
              <a:t> </a:t>
            </a:r>
            <a:r>
              <a:rPr sz="1253" b="1" spc="32" dirty="0">
                <a:latin typeface="Times New Roman"/>
                <a:cs typeface="Times New Roman"/>
              </a:rPr>
              <a:t>centième</a:t>
            </a:r>
            <a:r>
              <a:rPr sz="1253" b="1" spc="42" dirty="0">
                <a:latin typeface="Times New Roman"/>
                <a:cs typeface="Times New Roman"/>
              </a:rPr>
              <a:t> </a:t>
            </a:r>
            <a:r>
              <a:rPr sz="1253" b="1" spc="28" dirty="0">
                <a:latin typeface="Times New Roman"/>
                <a:cs typeface="Times New Roman"/>
              </a:rPr>
              <a:t>commit</a:t>
            </a:r>
            <a:r>
              <a:rPr sz="1253" b="1" spc="42" dirty="0">
                <a:latin typeface="Times New Roman"/>
                <a:cs typeface="Times New Roman"/>
              </a:rPr>
              <a:t> </a:t>
            </a:r>
            <a:r>
              <a:rPr sz="1253" b="1" spc="5" dirty="0">
                <a:latin typeface="Times New Roman"/>
                <a:cs typeface="Times New Roman"/>
              </a:rPr>
              <a:t>" </a:t>
            </a:r>
            <a:r>
              <a:rPr sz="1253" b="1" spc="-297" dirty="0">
                <a:latin typeface="Times New Roman"/>
                <a:cs typeface="Times New Roman"/>
              </a:rPr>
              <a:t> </a:t>
            </a: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spc="28" dirty="0">
                <a:latin typeface="Times New Roman"/>
                <a:cs typeface="Times New Roman"/>
              </a:rPr>
              <a:t> </a:t>
            </a:r>
            <a:r>
              <a:rPr sz="1253" b="1" spc="56" dirty="0">
                <a:latin typeface="Times New Roman"/>
                <a:cs typeface="Times New Roman"/>
              </a:rPr>
              <a:t>log</a:t>
            </a:r>
            <a:r>
              <a:rPr sz="1253" b="1" spc="9" dirty="0">
                <a:latin typeface="Times New Roman"/>
                <a:cs typeface="Times New Roman"/>
              </a:rPr>
              <a:t> </a:t>
            </a:r>
            <a:r>
              <a:rPr sz="1253" b="1" spc="32" dirty="0">
                <a:latin typeface="Times New Roman"/>
                <a:cs typeface="Times New Roman"/>
              </a:rPr>
              <a:t>--oneline</a:t>
            </a:r>
            <a:endParaRPr sz="1253">
              <a:latin typeface="Times New Roman"/>
              <a:cs typeface="Times New Roman"/>
            </a:endParaRPr>
          </a:p>
          <a:p>
            <a:pPr marL="74855">
              <a:spcBef>
                <a:spcPts val="23"/>
              </a:spcBef>
            </a:pP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spc="9" dirty="0">
                <a:latin typeface="Times New Roman"/>
                <a:cs typeface="Times New Roman"/>
              </a:rPr>
              <a:t> </a:t>
            </a:r>
            <a:r>
              <a:rPr sz="1253" b="1" spc="23" dirty="0">
                <a:latin typeface="Times New Roman"/>
                <a:cs typeface="Times New Roman"/>
              </a:rPr>
              <a:t>merge</a:t>
            </a:r>
            <a:r>
              <a:rPr sz="1253" b="1" spc="-5" dirty="0">
                <a:latin typeface="Times New Roman"/>
                <a:cs typeface="Times New Roman"/>
              </a:rPr>
              <a:t> </a:t>
            </a:r>
            <a:r>
              <a:rPr sz="1253" b="1" spc="56" dirty="0">
                <a:latin typeface="Times New Roman"/>
                <a:cs typeface="Times New Roman"/>
              </a:rPr>
              <a:t>test</a:t>
            </a:r>
            <a:endParaRPr sz="1253">
              <a:latin typeface="Times New Roman"/>
              <a:cs typeface="Times New Roman"/>
            </a:endParaRPr>
          </a:p>
        </p:txBody>
      </p:sp>
      <p:pic>
        <p:nvPicPr>
          <p:cNvPr id="14" name="object 1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51088" y="2819287"/>
            <a:ext cx="4195686" cy="2114818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5778781" y="5216541"/>
            <a:ext cx="3130969" cy="206498"/>
          </a:xfrm>
          <a:prstGeom prst="rect">
            <a:avLst/>
          </a:prstGeom>
        </p:spPr>
        <p:txBody>
          <a:bodyPr vert="horz" wrap="square" lIns="0" tIns="13556" rIns="0" bIns="0" rtlCol="0">
            <a:spAutoFit/>
          </a:bodyPr>
          <a:lstStyle/>
          <a:p>
            <a:pPr marL="11788">
              <a:spcBef>
                <a:spcPts val="106"/>
              </a:spcBef>
            </a:pPr>
            <a:r>
              <a:rPr sz="1253" b="1" dirty="0">
                <a:solidFill>
                  <a:srgbClr val="FF0000"/>
                </a:solidFill>
                <a:latin typeface="Calibri"/>
                <a:cs typeface="Calibri"/>
              </a:rPr>
              <a:t>Conflit</a:t>
            </a:r>
            <a:r>
              <a:rPr sz="1253" b="1" spc="9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253" b="1" dirty="0">
                <a:solidFill>
                  <a:srgbClr val="FF0000"/>
                </a:solidFill>
                <a:latin typeface="Calibri"/>
                <a:cs typeface="Calibri"/>
              </a:rPr>
              <a:t>détecté</a:t>
            </a:r>
            <a:r>
              <a:rPr sz="1253" b="1" spc="-9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253" b="1" dirty="0">
                <a:solidFill>
                  <a:srgbClr val="FF0000"/>
                </a:solidFill>
                <a:latin typeface="Calibri"/>
                <a:cs typeface="Calibri"/>
              </a:rPr>
              <a:t>lors</a:t>
            </a:r>
            <a:r>
              <a:rPr sz="1253" b="1" spc="-5" dirty="0">
                <a:solidFill>
                  <a:srgbClr val="FF0000"/>
                </a:solidFill>
                <a:latin typeface="Calibri"/>
                <a:cs typeface="Calibri"/>
              </a:rPr>
              <a:t> d’une</a:t>
            </a:r>
            <a:r>
              <a:rPr sz="1253" b="1" spc="14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253" b="1" spc="5" dirty="0">
                <a:solidFill>
                  <a:srgbClr val="FF0000"/>
                </a:solidFill>
                <a:latin typeface="Calibri"/>
                <a:cs typeface="Calibri"/>
              </a:rPr>
              <a:t>demande</a:t>
            </a:r>
            <a:r>
              <a:rPr sz="1253" b="1" spc="28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253" b="1" dirty="0">
                <a:solidFill>
                  <a:srgbClr val="FF0000"/>
                </a:solidFill>
                <a:latin typeface="Calibri"/>
                <a:cs typeface="Calibri"/>
              </a:rPr>
              <a:t>de</a:t>
            </a:r>
            <a:r>
              <a:rPr sz="1253" b="1" spc="14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253" b="1" dirty="0">
                <a:solidFill>
                  <a:srgbClr val="FF0000"/>
                </a:solidFill>
                <a:latin typeface="Calibri"/>
                <a:cs typeface="Calibri"/>
              </a:rPr>
              <a:t>merge</a:t>
            </a:r>
            <a:r>
              <a:rPr sz="1253" b="1" spc="-9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253" b="1" spc="5" dirty="0">
                <a:solidFill>
                  <a:srgbClr val="FF0000"/>
                </a:solidFill>
                <a:latin typeface="Calibri"/>
                <a:cs typeface="Calibri"/>
              </a:rPr>
              <a:t>!</a:t>
            </a:r>
            <a:endParaRPr sz="1253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9206446" y="6067142"/>
            <a:ext cx="157963" cy="1154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788">
              <a:lnSpc>
                <a:spcPts val="914"/>
              </a:lnSpc>
            </a:pPr>
            <a:r>
              <a:rPr sz="835" spc="9" dirty="0">
                <a:solidFill>
                  <a:srgbClr val="FFFFFF"/>
                </a:solidFill>
                <a:latin typeface="Calibri"/>
                <a:cs typeface="Calibri"/>
              </a:rPr>
              <a:t>35</a:t>
            </a:r>
            <a:endParaRPr sz="835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88589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424647" y="814397"/>
            <a:ext cx="2772016" cy="462494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2924" spc="-56" dirty="0">
                <a:latin typeface="Calibri"/>
                <a:cs typeface="Calibri"/>
              </a:rPr>
              <a:t>F</a:t>
            </a:r>
            <a:r>
              <a:rPr sz="2924" spc="-111" dirty="0">
                <a:latin typeface="Calibri"/>
                <a:cs typeface="Calibri"/>
              </a:rPr>
              <a:t>u</a:t>
            </a:r>
            <a:r>
              <a:rPr sz="2924" spc="-88" dirty="0">
                <a:latin typeface="Calibri"/>
                <a:cs typeface="Calibri"/>
              </a:rPr>
              <a:t>s</a:t>
            </a:r>
            <a:r>
              <a:rPr sz="2924" spc="-139" dirty="0">
                <a:latin typeface="Calibri"/>
                <a:cs typeface="Calibri"/>
              </a:rPr>
              <a:t>i</a:t>
            </a:r>
            <a:r>
              <a:rPr sz="2924" spc="-111" dirty="0">
                <a:latin typeface="Calibri"/>
                <a:cs typeface="Calibri"/>
              </a:rPr>
              <a:t>o</a:t>
            </a:r>
            <a:r>
              <a:rPr sz="2924" spc="-51" dirty="0">
                <a:latin typeface="Calibri"/>
                <a:cs typeface="Calibri"/>
              </a:rPr>
              <a:t>n</a:t>
            </a:r>
            <a:r>
              <a:rPr sz="2924" spc="-162" dirty="0">
                <a:latin typeface="Calibri"/>
                <a:cs typeface="Calibri"/>
              </a:rPr>
              <a:t> </a:t>
            </a:r>
            <a:r>
              <a:rPr sz="2924" spc="-111" dirty="0">
                <a:latin typeface="Calibri"/>
                <a:cs typeface="Calibri"/>
              </a:rPr>
              <a:t>d</a:t>
            </a:r>
            <a:r>
              <a:rPr sz="2924" spc="-28" dirty="0">
                <a:latin typeface="Calibri"/>
                <a:cs typeface="Calibri"/>
              </a:rPr>
              <a:t>e</a:t>
            </a:r>
            <a:r>
              <a:rPr sz="2924" spc="-121" dirty="0">
                <a:latin typeface="Calibri"/>
                <a:cs typeface="Calibri"/>
              </a:rPr>
              <a:t> </a:t>
            </a:r>
            <a:r>
              <a:rPr sz="2924" spc="-111" dirty="0">
                <a:latin typeface="Calibri"/>
                <a:cs typeface="Calibri"/>
              </a:rPr>
              <a:t>b</a:t>
            </a:r>
            <a:r>
              <a:rPr sz="2924" spc="-167" dirty="0">
                <a:latin typeface="Calibri"/>
                <a:cs typeface="Calibri"/>
              </a:rPr>
              <a:t>r</a:t>
            </a:r>
            <a:r>
              <a:rPr sz="2924" spc="-130" dirty="0">
                <a:latin typeface="Calibri"/>
                <a:cs typeface="Calibri"/>
              </a:rPr>
              <a:t>a</a:t>
            </a:r>
            <a:r>
              <a:rPr sz="2924" spc="-111" dirty="0">
                <a:latin typeface="Calibri"/>
                <a:cs typeface="Calibri"/>
              </a:rPr>
              <a:t>n</a:t>
            </a:r>
            <a:r>
              <a:rPr sz="2924" spc="-28" dirty="0">
                <a:latin typeface="Calibri"/>
                <a:cs typeface="Calibri"/>
              </a:rPr>
              <a:t>c</a:t>
            </a:r>
            <a:r>
              <a:rPr sz="2924" spc="-139" dirty="0">
                <a:latin typeface="Calibri"/>
                <a:cs typeface="Calibri"/>
              </a:rPr>
              <a:t>h</a:t>
            </a:r>
            <a:r>
              <a:rPr sz="2924" spc="-102" dirty="0">
                <a:latin typeface="Calibri"/>
                <a:cs typeface="Calibri"/>
              </a:rPr>
              <a:t>e</a:t>
            </a:r>
            <a:r>
              <a:rPr sz="2924" spc="-37" dirty="0">
                <a:latin typeface="Calibri"/>
                <a:cs typeface="Calibri"/>
              </a:rPr>
              <a:t>s</a:t>
            </a:r>
            <a:endParaRPr sz="2924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05067" y="1616372"/>
            <a:ext cx="2853355" cy="689249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362485" indent="-351287">
              <a:spcBef>
                <a:spcPts val="121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717" b="1" spc="130" dirty="0">
                <a:solidFill>
                  <a:srgbClr val="504949"/>
                </a:solidFill>
                <a:latin typeface="Trebuchet MS"/>
                <a:cs typeface="Trebuchet MS"/>
              </a:rPr>
              <a:t>Non</a:t>
            </a:r>
            <a:r>
              <a:rPr sz="1717" b="1" spc="-60" dirty="0">
                <a:solidFill>
                  <a:srgbClr val="504949"/>
                </a:solidFill>
                <a:latin typeface="Trebuchet MS"/>
                <a:cs typeface="Trebuchet MS"/>
              </a:rPr>
              <a:t> </a:t>
            </a:r>
            <a:r>
              <a:rPr sz="1717" b="1" spc="14" dirty="0">
                <a:solidFill>
                  <a:srgbClr val="504949"/>
                </a:solidFill>
                <a:latin typeface="Trebuchet MS"/>
                <a:cs typeface="Trebuchet MS"/>
              </a:rPr>
              <a:t>Fast</a:t>
            </a:r>
            <a:r>
              <a:rPr sz="1717" b="1" spc="-60" dirty="0">
                <a:solidFill>
                  <a:srgbClr val="504949"/>
                </a:solidFill>
                <a:latin typeface="Trebuchet MS"/>
                <a:cs typeface="Trebuchet MS"/>
              </a:rPr>
              <a:t> </a:t>
            </a:r>
            <a:r>
              <a:rPr sz="1717" b="1" spc="23" dirty="0">
                <a:solidFill>
                  <a:srgbClr val="504949"/>
                </a:solidFill>
                <a:latin typeface="Trebuchet MS"/>
                <a:cs typeface="Trebuchet MS"/>
              </a:rPr>
              <a:t>Forward</a:t>
            </a:r>
            <a:endParaRPr sz="1717">
              <a:latin typeface="Trebuchet MS"/>
              <a:cs typeface="Trebuchet MS"/>
            </a:endParaRPr>
          </a:p>
          <a:p>
            <a:pPr marL="362485" indent="-351287">
              <a:spcBef>
                <a:spcPts val="1346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578" spc="32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578" spc="-102" dirty="0">
                <a:solidFill>
                  <a:srgbClr val="3F3F3F"/>
                </a:solidFill>
                <a:latin typeface="Trebuchet MS"/>
                <a:cs typeface="Trebuchet MS"/>
              </a:rPr>
              <a:t>é</a:t>
            </a:r>
            <a:r>
              <a:rPr sz="1578" spc="-37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578" spc="23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578" spc="-121" dirty="0">
                <a:solidFill>
                  <a:srgbClr val="3F3F3F"/>
                </a:solidFill>
                <a:latin typeface="Trebuchet MS"/>
                <a:cs typeface="Trebuchet MS"/>
              </a:rPr>
              <a:t>l</a:t>
            </a:r>
            <a:r>
              <a:rPr sz="1578" spc="-70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sz="1578" spc="-88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578" spc="-102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578" spc="23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578" spc="-70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578" spc="-79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88" dirty="0">
                <a:solidFill>
                  <a:srgbClr val="3F3F3F"/>
                </a:solidFill>
                <a:latin typeface="Trebuchet MS"/>
                <a:cs typeface="Trebuchet MS"/>
              </a:rPr>
              <a:t>m</a:t>
            </a:r>
            <a:r>
              <a:rPr sz="1578" spc="-149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578" spc="-70" dirty="0">
                <a:solidFill>
                  <a:srgbClr val="3F3F3F"/>
                </a:solidFill>
                <a:latin typeface="Trebuchet MS"/>
                <a:cs typeface="Trebuchet MS"/>
              </a:rPr>
              <a:t>nu</a:t>
            </a:r>
            <a:r>
              <a:rPr sz="1578" spc="-102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578" spc="-139" dirty="0">
                <a:solidFill>
                  <a:srgbClr val="3F3F3F"/>
                </a:solidFill>
                <a:latin typeface="Trebuchet MS"/>
                <a:cs typeface="Trebuchet MS"/>
              </a:rPr>
              <a:t>l</a:t>
            </a:r>
            <a:r>
              <a:rPr sz="1578" spc="-121" dirty="0">
                <a:solidFill>
                  <a:srgbClr val="3F3F3F"/>
                </a:solidFill>
                <a:latin typeface="Trebuchet MS"/>
                <a:cs typeface="Trebuchet MS"/>
              </a:rPr>
              <a:t>l</a:t>
            </a:r>
            <a:r>
              <a:rPr sz="1578" spc="-102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578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70" dirty="0">
                <a:solidFill>
                  <a:srgbClr val="3F3F3F"/>
                </a:solidFill>
                <a:latin typeface="Trebuchet MS"/>
                <a:cs typeface="Trebuchet MS"/>
              </a:rPr>
              <a:t>du</a:t>
            </a:r>
            <a:r>
              <a:rPr sz="1578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88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578" spc="37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578" spc="-70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578" spc="-186" dirty="0">
                <a:solidFill>
                  <a:srgbClr val="3F3F3F"/>
                </a:solidFill>
                <a:latin typeface="Trebuchet MS"/>
                <a:cs typeface="Trebuchet MS"/>
              </a:rPr>
              <a:t>f</a:t>
            </a:r>
            <a:r>
              <a:rPr sz="1578" spc="-121" dirty="0">
                <a:solidFill>
                  <a:srgbClr val="3F3F3F"/>
                </a:solidFill>
                <a:latin typeface="Trebuchet MS"/>
                <a:cs typeface="Trebuchet MS"/>
              </a:rPr>
              <a:t>l</a:t>
            </a:r>
            <a:r>
              <a:rPr sz="1578" spc="-102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578" spc="-97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endParaRPr sz="1578">
              <a:latin typeface="Trebuchet MS"/>
              <a:cs typeface="Trebuchet MS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995116" y="2307204"/>
            <a:ext cx="3791113" cy="2045857"/>
            <a:chOff x="775716" y="2485644"/>
            <a:chExt cx="4084320" cy="2204085"/>
          </a:xfrm>
        </p:grpSpPr>
        <p:sp>
          <p:nvSpPr>
            <p:cNvPr id="13" name="object 13"/>
            <p:cNvSpPr/>
            <p:nvPr/>
          </p:nvSpPr>
          <p:spPr>
            <a:xfrm>
              <a:off x="783335" y="2493264"/>
              <a:ext cx="4069079" cy="2190115"/>
            </a:xfrm>
            <a:custGeom>
              <a:avLst/>
              <a:gdLst/>
              <a:ahLst/>
              <a:cxnLst/>
              <a:rect l="l" t="t" r="r" b="b"/>
              <a:pathLst>
                <a:path w="4069079" h="2190115">
                  <a:moveTo>
                    <a:pt x="4069080" y="2189987"/>
                  </a:moveTo>
                  <a:lnTo>
                    <a:pt x="0" y="2189987"/>
                  </a:lnTo>
                  <a:lnTo>
                    <a:pt x="0" y="0"/>
                  </a:lnTo>
                  <a:lnTo>
                    <a:pt x="4069080" y="0"/>
                  </a:lnTo>
                  <a:lnTo>
                    <a:pt x="4069080" y="218998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14" name="object 14"/>
            <p:cNvSpPr/>
            <p:nvPr/>
          </p:nvSpPr>
          <p:spPr>
            <a:xfrm>
              <a:off x="775716" y="2485644"/>
              <a:ext cx="4084320" cy="2204085"/>
            </a:xfrm>
            <a:custGeom>
              <a:avLst/>
              <a:gdLst/>
              <a:ahLst/>
              <a:cxnLst/>
              <a:rect l="l" t="t" r="r" b="b"/>
              <a:pathLst>
                <a:path w="4084320" h="2204085">
                  <a:moveTo>
                    <a:pt x="4081272" y="2203704"/>
                  </a:moveTo>
                  <a:lnTo>
                    <a:pt x="3048" y="2203704"/>
                  </a:lnTo>
                  <a:lnTo>
                    <a:pt x="0" y="2200656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4081272" y="0"/>
                  </a:lnTo>
                  <a:lnTo>
                    <a:pt x="4084320" y="3048"/>
                  </a:lnTo>
                  <a:lnTo>
                    <a:pt x="4084320" y="7620"/>
                  </a:lnTo>
                  <a:lnTo>
                    <a:pt x="13716" y="7620"/>
                  </a:lnTo>
                  <a:lnTo>
                    <a:pt x="7620" y="13716"/>
                  </a:lnTo>
                  <a:lnTo>
                    <a:pt x="13716" y="13716"/>
                  </a:lnTo>
                  <a:lnTo>
                    <a:pt x="13716" y="2189988"/>
                  </a:lnTo>
                  <a:lnTo>
                    <a:pt x="7620" y="2189988"/>
                  </a:lnTo>
                  <a:lnTo>
                    <a:pt x="13716" y="2197608"/>
                  </a:lnTo>
                  <a:lnTo>
                    <a:pt x="4084320" y="2197608"/>
                  </a:lnTo>
                  <a:lnTo>
                    <a:pt x="4084320" y="2200656"/>
                  </a:lnTo>
                  <a:lnTo>
                    <a:pt x="4081272" y="2203704"/>
                  </a:lnTo>
                  <a:close/>
                </a:path>
                <a:path w="4084320" h="2204085">
                  <a:moveTo>
                    <a:pt x="13716" y="13716"/>
                  </a:moveTo>
                  <a:lnTo>
                    <a:pt x="7620" y="13716"/>
                  </a:lnTo>
                  <a:lnTo>
                    <a:pt x="13716" y="7620"/>
                  </a:lnTo>
                  <a:lnTo>
                    <a:pt x="13716" y="13716"/>
                  </a:lnTo>
                  <a:close/>
                </a:path>
                <a:path w="4084320" h="2204085">
                  <a:moveTo>
                    <a:pt x="4070603" y="13716"/>
                  </a:moveTo>
                  <a:lnTo>
                    <a:pt x="13716" y="13716"/>
                  </a:lnTo>
                  <a:lnTo>
                    <a:pt x="13716" y="7620"/>
                  </a:lnTo>
                  <a:lnTo>
                    <a:pt x="4070603" y="7620"/>
                  </a:lnTo>
                  <a:lnTo>
                    <a:pt x="4070603" y="13716"/>
                  </a:lnTo>
                  <a:close/>
                </a:path>
                <a:path w="4084320" h="2204085">
                  <a:moveTo>
                    <a:pt x="4070603" y="2197608"/>
                  </a:moveTo>
                  <a:lnTo>
                    <a:pt x="4070603" y="7620"/>
                  </a:lnTo>
                  <a:lnTo>
                    <a:pt x="4076700" y="13716"/>
                  </a:lnTo>
                  <a:lnTo>
                    <a:pt x="4084320" y="13716"/>
                  </a:lnTo>
                  <a:lnTo>
                    <a:pt x="4084320" y="2189988"/>
                  </a:lnTo>
                  <a:lnTo>
                    <a:pt x="4076700" y="2189988"/>
                  </a:lnTo>
                  <a:lnTo>
                    <a:pt x="4070603" y="2197608"/>
                  </a:lnTo>
                  <a:close/>
                </a:path>
                <a:path w="4084320" h="2204085">
                  <a:moveTo>
                    <a:pt x="4084320" y="13716"/>
                  </a:moveTo>
                  <a:lnTo>
                    <a:pt x="4076700" y="13716"/>
                  </a:lnTo>
                  <a:lnTo>
                    <a:pt x="4070603" y="7620"/>
                  </a:lnTo>
                  <a:lnTo>
                    <a:pt x="4084320" y="7620"/>
                  </a:lnTo>
                  <a:lnTo>
                    <a:pt x="4084320" y="13716"/>
                  </a:lnTo>
                  <a:close/>
                </a:path>
                <a:path w="4084320" h="2204085">
                  <a:moveTo>
                    <a:pt x="13716" y="2197608"/>
                  </a:moveTo>
                  <a:lnTo>
                    <a:pt x="7620" y="2189988"/>
                  </a:lnTo>
                  <a:lnTo>
                    <a:pt x="13716" y="2189988"/>
                  </a:lnTo>
                  <a:lnTo>
                    <a:pt x="13716" y="2197608"/>
                  </a:lnTo>
                  <a:close/>
                </a:path>
                <a:path w="4084320" h="2204085">
                  <a:moveTo>
                    <a:pt x="4070603" y="2197608"/>
                  </a:moveTo>
                  <a:lnTo>
                    <a:pt x="13716" y="2197608"/>
                  </a:lnTo>
                  <a:lnTo>
                    <a:pt x="13716" y="2189988"/>
                  </a:lnTo>
                  <a:lnTo>
                    <a:pt x="4070603" y="2189988"/>
                  </a:lnTo>
                  <a:lnTo>
                    <a:pt x="4070603" y="2197608"/>
                  </a:lnTo>
                  <a:close/>
                </a:path>
                <a:path w="4084320" h="2204085">
                  <a:moveTo>
                    <a:pt x="4084320" y="2197608"/>
                  </a:moveTo>
                  <a:lnTo>
                    <a:pt x="4070603" y="2197608"/>
                  </a:lnTo>
                  <a:lnTo>
                    <a:pt x="4076700" y="2189988"/>
                  </a:lnTo>
                  <a:lnTo>
                    <a:pt x="4084320" y="2189988"/>
                  </a:lnTo>
                  <a:lnTo>
                    <a:pt x="4084320" y="2197608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1002189" y="2314276"/>
            <a:ext cx="3776966" cy="261328"/>
          </a:xfrm>
          <a:prstGeom prst="rect">
            <a:avLst/>
          </a:prstGeom>
        </p:spPr>
        <p:txBody>
          <a:bodyPr vert="horz" wrap="square" lIns="0" tIns="89002" rIns="0" bIns="0" rtlCol="0">
            <a:spAutoFit/>
          </a:bodyPr>
          <a:lstStyle/>
          <a:p>
            <a:pPr marL="73086">
              <a:spcBef>
                <a:spcPts val="701"/>
              </a:spcBef>
            </a:pPr>
            <a:r>
              <a:rPr sz="1114" b="1" spc="5" dirty="0">
                <a:latin typeface="Times New Roman"/>
                <a:cs typeface="Times New Roman"/>
              </a:rPr>
              <a:t>nano</a:t>
            </a:r>
            <a:r>
              <a:rPr sz="1114" b="1" spc="19" dirty="0">
                <a:latin typeface="Times New Roman"/>
                <a:cs typeface="Times New Roman"/>
              </a:rPr>
              <a:t> </a:t>
            </a:r>
            <a:r>
              <a:rPr sz="1114" b="1" spc="32" dirty="0">
                <a:latin typeface="Times New Roman"/>
                <a:cs typeface="Times New Roman"/>
              </a:rPr>
              <a:t>file.txt</a:t>
            </a:r>
            <a:endParaRPr sz="1114">
              <a:latin typeface="Times New Roman"/>
              <a:cs typeface="Times New Roman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2597851" y="2551927"/>
            <a:ext cx="2017565" cy="1591419"/>
            <a:chOff x="2502407" y="2749295"/>
            <a:chExt cx="2173605" cy="1714500"/>
          </a:xfrm>
        </p:grpSpPr>
        <p:sp>
          <p:nvSpPr>
            <p:cNvPr id="17" name="object 17"/>
            <p:cNvSpPr/>
            <p:nvPr/>
          </p:nvSpPr>
          <p:spPr>
            <a:xfrm>
              <a:off x="2508503" y="2756915"/>
              <a:ext cx="2159635" cy="1701164"/>
            </a:xfrm>
            <a:custGeom>
              <a:avLst/>
              <a:gdLst/>
              <a:ahLst/>
              <a:cxnLst/>
              <a:rect l="l" t="t" r="r" b="b"/>
              <a:pathLst>
                <a:path w="2159635" h="1701164">
                  <a:moveTo>
                    <a:pt x="2159508" y="1700783"/>
                  </a:moveTo>
                  <a:lnTo>
                    <a:pt x="0" y="1700783"/>
                  </a:lnTo>
                  <a:lnTo>
                    <a:pt x="0" y="0"/>
                  </a:lnTo>
                  <a:lnTo>
                    <a:pt x="2159508" y="0"/>
                  </a:lnTo>
                  <a:lnTo>
                    <a:pt x="2159508" y="170078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18" name="object 18"/>
            <p:cNvSpPr/>
            <p:nvPr/>
          </p:nvSpPr>
          <p:spPr>
            <a:xfrm>
              <a:off x="2502407" y="2749295"/>
              <a:ext cx="2173605" cy="1714500"/>
            </a:xfrm>
            <a:custGeom>
              <a:avLst/>
              <a:gdLst/>
              <a:ahLst/>
              <a:cxnLst/>
              <a:rect l="l" t="t" r="r" b="b"/>
              <a:pathLst>
                <a:path w="2173604" h="1714500">
                  <a:moveTo>
                    <a:pt x="2170176" y="1714500"/>
                  </a:moveTo>
                  <a:lnTo>
                    <a:pt x="3048" y="1714500"/>
                  </a:lnTo>
                  <a:lnTo>
                    <a:pt x="0" y="1711452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2170176" y="0"/>
                  </a:lnTo>
                  <a:lnTo>
                    <a:pt x="2173224" y="3048"/>
                  </a:lnTo>
                  <a:lnTo>
                    <a:pt x="2173224" y="7620"/>
                  </a:lnTo>
                  <a:lnTo>
                    <a:pt x="13716" y="7620"/>
                  </a:lnTo>
                  <a:lnTo>
                    <a:pt x="6096" y="13716"/>
                  </a:lnTo>
                  <a:lnTo>
                    <a:pt x="13716" y="13716"/>
                  </a:lnTo>
                  <a:lnTo>
                    <a:pt x="13716" y="1700784"/>
                  </a:lnTo>
                  <a:lnTo>
                    <a:pt x="6096" y="1700784"/>
                  </a:lnTo>
                  <a:lnTo>
                    <a:pt x="13716" y="1708404"/>
                  </a:lnTo>
                  <a:lnTo>
                    <a:pt x="2173224" y="1708404"/>
                  </a:lnTo>
                  <a:lnTo>
                    <a:pt x="2173224" y="1711452"/>
                  </a:lnTo>
                  <a:lnTo>
                    <a:pt x="2170176" y="1714500"/>
                  </a:lnTo>
                  <a:close/>
                </a:path>
                <a:path w="2173604" h="1714500">
                  <a:moveTo>
                    <a:pt x="13716" y="13716"/>
                  </a:moveTo>
                  <a:lnTo>
                    <a:pt x="6096" y="13716"/>
                  </a:lnTo>
                  <a:lnTo>
                    <a:pt x="13716" y="7620"/>
                  </a:lnTo>
                  <a:lnTo>
                    <a:pt x="13716" y="13716"/>
                  </a:lnTo>
                  <a:close/>
                </a:path>
                <a:path w="2173604" h="1714500">
                  <a:moveTo>
                    <a:pt x="2157984" y="13716"/>
                  </a:moveTo>
                  <a:lnTo>
                    <a:pt x="13716" y="13716"/>
                  </a:lnTo>
                  <a:lnTo>
                    <a:pt x="13716" y="7620"/>
                  </a:lnTo>
                  <a:lnTo>
                    <a:pt x="2157984" y="7620"/>
                  </a:lnTo>
                  <a:lnTo>
                    <a:pt x="2157984" y="13716"/>
                  </a:lnTo>
                  <a:close/>
                </a:path>
                <a:path w="2173604" h="1714500">
                  <a:moveTo>
                    <a:pt x="2157984" y="1708404"/>
                  </a:moveTo>
                  <a:lnTo>
                    <a:pt x="2157984" y="7620"/>
                  </a:lnTo>
                  <a:lnTo>
                    <a:pt x="2165604" y="13716"/>
                  </a:lnTo>
                  <a:lnTo>
                    <a:pt x="2173224" y="13716"/>
                  </a:lnTo>
                  <a:lnTo>
                    <a:pt x="2173224" y="1700784"/>
                  </a:lnTo>
                  <a:lnTo>
                    <a:pt x="2165604" y="1700784"/>
                  </a:lnTo>
                  <a:lnTo>
                    <a:pt x="2157984" y="1708404"/>
                  </a:lnTo>
                  <a:close/>
                </a:path>
                <a:path w="2173604" h="1714500">
                  <a:moveTo>
                    <a:pt x="2173224" y="13716"/>
                  </a:moveTo>
                  <a:lnTo>
                    <a:pt x="2165604" y="13716"/>
                  </a:lnTo>
                  <a:lnTo>
                    <a:pt x="2157984" y="7620"/>
                  </a:lnTo>
                  <a:lnTo>
                    <a:pt x="2173224" y="7620"/>
                  </a:lnTo>
                  <a:lnTo>
                    <a:pt x="2173224" y="13716"/>
                  </a:lnTo>
                  <a:close/>
                </a:path>
                <a:path w="2173604" h="1714500">
                  <a:moveTo>
                    <a:pt x="13716" y="1708404"/>
                  </a:moveTo>
                  <a:lnTo>
                    <a:pt x="6096" y="1700784"/>
                  </a:lnTo>
                  <a:lnTo>
                    <a:pt x="13716" y="1700784"/>
                  </a:lnTo>
                  <a:lnTo>
                    <a:pt x="13716" y="1708404"/>
                  </a:lnTo>
                  <a:close/>
                </a:path>
                <a:path w="2173604" h="1714500">
                  <a:moveTo>
                    <a:pt x="2157984" y="1708404"/>
                  </a:moveTo>
                  <a:lnTo>
                    <a:pt x="13716" y="1708404"/>
                  </a:lnTo>
                  <a:lnTo>
                    <a:pt x="13716" y="1700784"/>
                  </a:lnTo>
                  <a:lnTo>
                    <a:pt x="2157984" y="1700784"/>
                  </a:lnTo>
                  <a:lnTo>
                    <a:pt x="2157984" y="1708404"/>
                  </a:lnTo>
                  <a:close/>
                </a:path>
                <a:path w="2173604" h="1714500">
                  <a:moveTo>
                    <a:pt x="2173224" y="1708404"/>
                  </a:moveTo>
                  <a:lnTo>
                    <a:pt x="2157984" y="1708404"/>
                  </a:lnTo>
                  <a:lnTo>
                    <a:pt x="2165604" y="1700784"/>
                  </a:lnTo>
                  <a:lnTo>
                    <a:pt x="2173224" y="1700784"/>
                  </a:lnTo>
                  <a:lnTo>
                    <a:pt x="2173224" y="1708404"/>
                  </a:lnTo>
                  <a:close/>
                </a:path>
              </a:pathLst>
            </a:custGeom>
            <a:solidFill>
              <a:srgbClr val="917C60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2603509" y="2559001"/>
            <a:ext cx="2004598" cy="1529574"/>
          </a:xfrm>
          <a:prstGeom prst="rect">
            <a:avLst/>
          </a:prstGeom>
        </p:spPr>
        <p:txBody>
          <a:bodyPr vert="horz" wrap="square" lIns="0" tIns="28881" rIns="0" bIns="0" rtlCol="0">
            <a:spAutoFit/>
          </a:bodyPr>
          <a:lstStyle/>
          <a:p>
            <a:pPr marL="73086">
              <a:spcBef>
                <a:spcPts val="227"/>
              </a:spcBef>
            </a:pPr>
            <a:r>
              <a:rPr sz="975" spc="-9" dirty="0">
                <a:latin typeface="Calibri"/>
                <a:cs typeface="Calibri"/>
              </a:rPr>
              <a:t>code</a:t>
            </a:r>
            <a:r>
              <a:rPr sz="975" spc="-19" dirty="0">
                <a:latin typeface="Calibri"/>
                <a:cs typeface="Calibri"/>
              </a:rPr>
              <a:t> </a:t>
            </a:r>
            <a:r>
              <a:rPr sz="975" spc="-5" dirty="0">
                <a:latin typeface="Calibri"/>
                <a:cs typeface="Calibri"/>
              </a:rPr>
              <a:t>source</a:t>
            </a:r>
            <a:r>
              <a:rPr sz="975" spc="-32" dirty="0">
                <a:latin typeface="Calibri"/>
                <a:cs typeface="Calibri"/>
              </a:rPr>
              <a:t> </a:t>
            </a:r>
            <a:r>
              <a:rPr sz="975" dirty="0">
                <a:latin typeface="Calibri"/>
                <a:cs typeface="Calibri"/>
              </a:rPr>
              <a:t>1</a:t>
            </a:r>
            <a:endParaRPr sz="975">
              <a:latin typeface="Calibri"/>
              <a:cs typeface="Calibri"/>
            </a:endParaRPr>
          </a:p>
          <a:p>
            <a:pPr marL="73086"/>
            <a:r>
              <a:rPr sz="975" spc="-9" dirty="0">
                <a:latin typeface="Calibri"/>
                <a:cs typeface="Calibri"/>
              </a:rPr>
              <a:t>code</a:t>
            </a:r>
            <a:r>
              <a:rPr sz="975" spc="-19" dirty="0">
                <a:latin typeface="Calibri"/>
                <a:cs typeface="Calibri"/>
              </a:rPr>
              <a:t> </a:t>
            </a:r>
            <a:r>
              <a:rPr sz="975" spc="-5" dirty="0">
                <a:latin typeface="Calibri"/>
                <a:cs typeface="Calibri"/>
              </a:rPr>
              <a:t>source</a:t>
            </a:r>
            <a:r>
              <a:rPr sz="975" spc="-32" dirty="0">
                <a:latin typeface="Calibri"/>
                <a:cs typeface="Calibri"/>
              </a:rPr>
              <a:t> </a:t>
            </a:r>
            <a:r>
              <a:rPr sz="975" dirty="0">
                <a:latin typeface="Calibri"/>
                <a:cs typeface="Calibri"/>
              </a:rPr>
              <a:t>2</a:t>
            </a:r>
            <a:endParaRPr sz="975">
              <a:latin typeface="Calibri"/>
              <a:cs typeface="Calibri"/>
            </a:endParaRPr>
          </a:p>
          <a:p>
            <a:pPr marL="73086"/>
            <a:r>
              <a:rPr sz="975" spc="-9" dirty="0">
                <a:latin typeface="Calibri"/>
                <a:cs typeface="Calibri"/>
              </a:rPr>
              <a:t>code</a:t>
            </a:r>
            <a:r>
              <a:rPr sz="975" spc="-19" dirty="0">
                <a:latin typeface="Calibri"/>
                <a:cs typeface="Calibri"/>
              </a:rPr>
              <a:t> </a:t>
            </a:r>
            <a:r>
              <a:rPr sz="975" spc="-5" dirty="0">
                <a:latin typeface="Calibri"/>
                <a:cs typeface="Calibri"/>
              </a:rPr>
              <a:t>source</a:t>
            </a:r>
            <a:r>
              <a:rPr sz="975" spc="-32" dirty="0">
                <a:latin typeface="Calibri"/>
                <a:cs typeface="Calibri"/>
              </a:rPr>
              <a:t> </a:t>
            </a:r>
            <a:r>
              <a:rPr sz="975" dirty="0">
                <a:latin typeface="Calibri"/>
                <a:cs typeface="Calibri"/>
              </a:rPr>
              <a:t>3</a:t>
            </a:r>
            <a:endParaRPr sz="975">
              <a:latin typeface="Calibri"/>
              <a:cs typeface="Calibri"/>
            </a:endParaRPr>
          </a:p>
          <a:p>
            <a:pPr marL="73086">
              <a:spcBef>
                <a:spcPts val="9"/>
              </a:spcBef>
            </a:pPr>
            <a:r>
              <a:rPr sz="975" spc="-9" dirty="0">
                <a:latin typeface="Calibri"/>
                <a:cs typeface="Calibri"/>
              </a:rPr>
              <a:t>code</a:t>
            </a:r>
            <a:r>
              <a:rPr sz="975" spc="-19" dirty="0">
                <a:latin typeface="Calibri"/>
                <a:cs typeface="Calibri"/>
              </a:rPr>
              <a:t> </a:t>
            </a:r>
            <a:r>
              <a:rPr sz="975" spc="-5" dirty="0">
                <a:latin typeface="Calibri"/>
                <a:cs typeface="Calibri"/>
              </a:rPr>
              <a:t>source</a:t>
            </a:r>
            <a:r>
              <a:rPr sz="975" spc="-32" dirty="0">
                <a:latin typeface="Calibri"/>
                <a:cs typeface="Calibri"/>
              </a:rPr>
              <a:t> </a:t>
            </a:r>
            <a:r>
              <a:rPr sz="975" dirty="0">
                <a:latin typeface="Calibri"/>
                <a:cs typeface="Calibri"/>
              </a:rPr>
              <a:t>4</a:t>
            </a:r>
            <a:endParaRPr sz="975">
              <a:latin typeface="Calibri"/>
              <a:cs typeface="Calibri"/>
            </a:endParaRPr>
          </a:p>
          <a:p>
            <a:pPr marL="73086"/>
            <a:r>
              <a:rPr sz="975" dirty="0">
                <a:latin typeface="Calibri"/>
                <a:cs typeface="Calibri"/>
              </a:rPr>
              <a:t>&lt;&lt;&lt;&lt;&lt;&lt;&lt;</a:t>
            </a:r>
            <a:r>
              <a:rPr sz="975" spc="-28" dirty="0">
                <a:latin typeface="Calibri"/>
                <a:cs typeface="Calibri"/>
              </a:rPr>
              <a:t> </a:t>
            </a:r>
            <a:r>
              <a:rPr sz="975" spc="-5" dirty="0">
                <a:latin typeface="Calibri"/>
                <a:cs typeface="Calibri"/>
              </a:rPr>
              <a:t>HEAD</a:t>
            </a:r>
            <a:endParaRPr sz="975">
              <a:latin typeface="Calibri"/>
              <a:cs typeface="Calibri"/>
            </a:endParaRPr>
          </a:p>
          <a:p>
            <a:pPr marL="73086"/>
            <a:r>
              <a:rPr sz="975" spc="-9" dirty="0">
                <a:latin typeface="Calibri"/>
                <a:cs typeface="Calibri"/>
              </a:rPr>
              <a:t>code</a:t>
            </a:r>
            <a:r>
              <a:rPr sz="975" spc="-5" dirty="0">
                <a:latin typeface="Calibri"/>
                <a:cs typeface="Calibri"/>
              </a:rPr>
              <a:t> source</a:t>
            </a:r>
            <a:r>
              <a:rPr sz="975" spc="-23" dirty="0">
                <a:latin typeface="Calibri"/>
                <a:cs typeface="Calibri"/>
              </a:rPr>
              <a:t> </a:t>
            </a:r>
            <a:r>
              <a:rPr sz="975" dirty="0">
                <a:latin typeface="Calibri"/>
                <a:cs typeface="Calibri"/>
              </a:rPr>
              <a:t>4</a:t>
            </a:r>
            <a:endParaRPr sz="975">
              <a:latin typeface="Calibri"/>
              <a:cs typeface="Calibri"/>
            </a:endParaRPr>
          </a:p>
          <a:p>
            <a:pPr marL="73086"/>
            <a:r>
              <a:rPr sz="975" dirty="0">
                <a:latin typeface="Calibri"/>
                <a:cs typeface="Calibri"/>
              </a:rPr>
              <a:t>=======</a:t>
            </a:r>
            <a:endParaRPr sz="975">
              <a:latin typeface="Calibri"/>
              <a:cs typeface="Calibri"/>
            </a:endParaRPr>
          </a:p>
          <a:p>
            <a:pPr marL="73086"/>
            <a:r>
              <a:rPr sz="975" spc="-9" dirty="0">
                <a:latin typeface="Calibri"/>
                <a:cs typeface="Calibri"/>
              </a:rPr>
              <a:t>code</a:t>
            </a:r>
            <a:r>
              <a:rPr sz="975" spc="-5" dirty="0">
                <a:latin typeface="Calibri"/>
                <a:cs typeface="Calibri"/>
              </a:rPr>
              <a:t> source</a:t>
            </a:r>
            <a:r>
              <a:rPr sz="975" spc="-23" dirty="0">
                <a:latin typeface="Calibri"/>
                <a:cs typeface="Calibri"/>
              </a:rPr>
              <a:t> </a:t>
            </a:r>
            <a:r>
              <a:rPr sz="975" dirty="0">
                <a:latin typeface="Calibri"/>
                <a:cs typeface="Calibri"/>
              </a:rPr>
              <a:t>5</a:t>
            </a:r>
            <a:endParaRPr sz="975">
              <a:latin typeface="Calibri"/>
              <a:cs typeface="Calibri"/>
            </a:endParaRPr>
          </a:p>
          <a:p>
            <a:pPr marL="73086">
              <a:spcBef>
                <a:spcPts val="14"/>
              </a:spcBef>
            </a:pPr>
            <a:r>
              <a:rPr sz="975" spc="-9" dirty="0">
                <a:latin typeface="Calibri"/>
                <a:cs typeface="Calibri"/>
              </a:rPr>
              <a:t>code</a:t>
            </a:r>
            <a:r>
              <a:rPr sz="975" dirty="0">
                <a:latin typeface="Calibri"/>
                <a:cs typeface="Calibri"/>
              </a:rPr>
              <a:t> </a:t>
            </a:r>
            <a:r>
              <a:rPr sz="975" spc="-5" dirty="0">
                <a:latin typeface="Calibri"/>
                <a:cs typeface="Calibri"/>
              </a:rPr>
              <a:t>source</a:t>
            </a:r>
            <a:r>
              <a:rPr sz="975" spc="189" dirty="0">
                <a:latin typeface="Calibri"/>
                <a:cs typeface="Calibri"/>
              </a:rPr>
              <a:t> </a:t>
            </a:r>
            <a:r>
              <a:rPr sz="975" dirty="0">
                <a:latin typeface="Calibri"/>
                <a:cs typeface="Calibri"/>
              </a:rPr>
              <a:t>6</a:t>
            </a:r>
            <a:endParaRPr sz="975">
              <a:latin typeface="Calibri"/>
              <a:cs typeface="Calibri"/>
            </a:endParaRPr>
          </a:p>
          <a:p>
            <a:pPr marL="73086"/>
            <a:r>
              <a:rPr sz="975" dirty="0">
                <a:latin typeface="Calibri"/>
                <a:cs typeface="Calibri"/>
              </a:rPr>
              <a:t>&gt;&gt;&gt;&gt;&gt;&gt;&gt;</a:t>
            </a:r>
            <a:r>
              <a:rPr sz="975" spc="-32" dirty="0">
                <a:latin typeface="Calibri"/>
                <a:cs typeface="Calibri"/>
              </a:rPr>
              <a:t> </a:t>
            </a:r>
            <a:r>
              <a:rPr sz="975" spc="-9" dirty="0">
                <a:latin typeface="Calibri"/>
                <a:cs typeface="Calibri"/>
              </a:rPr>
              <a:t>test</a:t>
            </a:r>
            <a:endParaRPr sz="975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939497" y="4356431"/>
            <a:ext cx="2591655" cy="256512"/>
          </a:xfrm>
          <a:prstGeom prst="rect">
            <a:avLst/>
          </a:prstGeom>
        </p:spPr>
        <p:txBody>
          <a:bodyPr vert="horz" wrap="square" lIns="0" tIns="13556" rIns="0" bIns="0" rtlCol="0">
            <a:spAutoFit/>
          </a:bodyPr>
          <a:lstStyle/>
          <a:p>
            <a:pPr marL="362485" indent="-351287">
              <a:spcBef>
                <a:spcPts val="106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578" spc="-84" dirty="0">
                <a:solidFill>
                  <a:srgbClr val="3F3F3F"/>
                </a:solidFill>
                <a:latin typeface="Trebuchet MS"/>
                <a:cs typeface="Trebuchet MS"/>
              </a:rPr>
              <a:t>F</a:t>
            </a:r>
            <a:r>
              <a:rPr sz="1578" spc="-149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578" spc="-121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578" spc="-14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578" spc="-102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578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70" dirty="0">
                <a:solidFill>
                  <a:srgbClr val="3F3F3F"/>
                </a:solidFill>
                <a:latin typeface="Trebuchet MS"/>
                <a:cs typeface="Trebuchet MS"/>
              </a:rPr>
              <a:t>un</a:t>
            </a:r>
            <a:r>
              <a:rPr sz="1578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181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578" spc="23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578" spc="-88" dirty="0">
                <a:solidFill>
                  <a:srgbClr val="3F3F3F"/>
                </a:solidFill>
                <a:latin typeface="Trebuchet MS"/>
                <a:cs typeface="Trebuchet MS"/>
              </a:rPr>
              <a:t>mm</a:t>
            </a:r>
            <a:r>
              <a:rPr sz="1578" spc="-121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578" spc="-97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578" spc="-19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70" dirty="0">
                <a:solidFill>
                  <a:srgbClr val="3F3F3F"/>
                </a:solidFill>
                <a:latin typeface="Trebuchet MS"/>
                <a:cs typeface="Trebuchet MS"/>
              </a:rPr>
              <a:t>d</a:t>
            </a:r>
            <a:r>
              <a:rPr sz="1578" spc="-102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578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102" dirty="0">
                <a:solidFill>
                  <a:srgbClr val="3F3F3F"/>
                </a:solidFill>
                <a:latin typeface="Trebuchet MS"/>
                <a:cs typeface="Trebuchet MS"/>
              </a:rPr>
              <a:t>me</a:t>
            </a:r>
            <a:r>
              <a:rPr sz="1578" spc="19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578" spc="-111" dirty="0">
                <a:solidFill>
                  <a:srgbClr val="3F3F3F"/>
                </a:solidFill>
                <a:latin typeface="Trebuchet MS"/>
                <a:cs typeface="Trebuchet MS"/>
              </a:rPr>
              <a:t>g</a:t>
            </a:r>
            <a:r>
              <a:rPr sz="1578" spc="-102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endParaRPr sz="1578">
              <a:latin typeface="Trebuchet MS"/>
              <a:cs typeface="Trebuchet M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939497" y="5148588"/>
            <a:ext cx="7791468" cy="256512"/>
          </a:xfrm>
          <a:prstGeom prst="rect">
            <a:avLst/>
          </a:prstGeom>
        </p:spPr>
        <p:txBody>
          <a:bodyPr vert="horz" wrap="square" lIns="0" tIns="13556" rIns="0" bIns="0" rtlCol="0">
            <a:spAutoFit/>
          </a:bodyPr>
          <a:lstStyle/>
          <a:p>
            <a:pPr marL="362485" indent="-351287">
              <a:spcBef>
                <a:spcPts val="106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578" spc="84" dirty="0">
                <a:solidFill>
                  <a:srgbClr val="3F3F3F"/>
                </a:solidFill>
                <a:latin typeface="Trebuchet MS"/>
                <a:cs typeface="Trebuchet MS"/>
              </a:rPr>
              <a:t>On</a:t>
            </a:r>
            <a:r>
              <a:rPr sz="1578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84" dirty="0">
                <a:solidFill>
                  <a:srgbClr val="3F3F3F"/>
                </a:solidFill>
                <a:latin typeface="Trebuchet MS"/>
                <a:cs typeface="Trebuchet MS"/>
              </a:rPr>
              <a:t>peut</a:t>
            </a:r>
            <a:r>
              <a:rPr sz="1578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84" dirty="0">
                <a:solidFill>
                  <a:srgbClr val="3F3F3F"/>
                </a:solidFill>
                <a:latin typeface="Trebuchet MS"/>
                <a:cs typeface="Trebuchet MS"/>
              </a:rPr>
              <a:t>annuler</a:t>
            </a:r>
            <a:r>
              <a:rPr sz="1578" spc="-51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84" dirty="0">
                <a:solidFill>
                  <a:srgbClr val="3F3F3F"/>
                </a:solidFill>
                <a:latin typeface="Trebuchet MS"/>
                <a:cs typeface="Trebuchet MS"/>
              </a:rPr>
              <a:t>l’opération</a:t>
            </a:r>
            <a:r>
              <a:rPr sz="1578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70" dirty="0">
                <a:solidFill>
                  <a:srgbClr val="3F3F3F"/>
                </a:solidFill>
                <a:latin typeface="Trebuchet MS"/>
                <a:cs typeface="Trebuchet MS"/>
              </a:rPr>
              <a:t>sans</a:t>
            </a:r>
            <a:r>
              <a:rPr sz="1578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111" dirty="0">
                <a:solidFill>
                  <a:srgbClr val="3F3F3F"/>
                </a:solidFill>
                <a:latin typeface="Trebuchet MS"/>
                <a:cs typeface="Trebuchet MS"/>
              </a:rPr>
              <a:t>faire</a:t>
            </a:r>
            <a:r>
              <a:rPr sz="1578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111" dirty="0">
                <a:solidFill>
                  <a:srgbClr val="3F3F3F"/>
                </a:solidFill>
                <a:latin typeface="Trebuchet MS"/>
                <a:cs typeface="Trebuchet MS"/>
              </a:rPr>
              <a:t>le</a:t>
            </a:r>
            <a:r>
              <a:rPr sz="1578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74" dirty="0">
                <a:solidFill>
                  <a:srgbClr val="3F3F3F"/>
                </a:solidFill>
                <a:latin typeface="Trebuchet MS"/>
                <a:cs typeface="Trebuchet MS"/>
              </a:rPr>
              <a:t>commit</a:t>
            </a:r>
            <a:r>
              <a:rPr sz="1578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84" dirty="0">
                <a:solidFill>
                  <a:srgbClr val="3F3F3F"/>
                </a:solidFill>
                <a:latin typeface="Trebuchet MS"/>
                <a:cs typeface="Trebuchet MS"/>
              </a:rPr>
              <a:t>de</a:t>
            </a:r>
            <a:r>
              <a:rPr sz="1578" spc="-23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79" dirty="0">
                <a:solidFill>
                  <a:srgbClr val="3F3F3F"/>
                </a:solidFill>
                <a:latin typeface="Trebuchet MS"/>
                <a:cs typeface="Trebuchet MS"/>
              </a:rPr>
              <a:t>merge</a:t>
            </a:r>
            <a:r>
              <a:rPr sz="1578" spc="-19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74" dirty="0">
                <a:solidFill>
                  <a:srgbClr val="3F3F3F"/>
                </a:solidFill>
                <a:latin typeface="Trebuchet MS"/>
                <a:cs typeface="Trebuchet MS"/>
              </a:rPr>
              <a:t>(après</a:t>
            </a:r>
            <a:r>
              <a:rPr sz="1578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144" dirty="0">
                <a:solidFill>
                  <a:srgbClr val="3F3F3F"/>
                </a:solidFill>
                <a:latin typeface="Trebuchet MS"/>
                <a:cs typeface="Trebuchet MS"/>
              </a:rPr>
              <a:t>la</a:t>
            </a:r>
            <a:r>
              <a:rPr sz="1578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79" dirty="0">
                <a:solidFill>
                  <a:srgbClr val="3F3F3F"/>
                </a:solidFill>
                <a:latin typeface="Trebuchet MS"/>
                <a:cs typeface="Trebuchet MS"/>
              </a:rPr>
              <a:t>détection</a:t>
            </a:r>
            <a:r>
              <a:rPr sz="1578" spc="-5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111" dirty="0">
                <a:solidFill>
                  <a:srgbClr val="3F3F3F"/>
                </a:solidFill>
                <a:latin typeface="Trebuchet MS"/>
                <a:cs typeface="Trebuchet MS"/>
              </a:rPr>
              <a:t>d’un</a:t>
            </a:r>
            <a:r>
              <a:rPr sz="1578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88" dirty="0">
                <a:solidFill>
                  <a:srgbClr val="3F3F3F"/>
                </a:solidFill>
                <a:latin typeface="Trebuchet MS"/>
                <a:cs typeface="Trebuchet MS"/>
              </a:rPr>
              <a:t>conflit)</a:t>
            </a:r>
            <a:endParaRPr sz="1578">
              <a:latin typeface="Trebuchet MS"/>
              <a:cs typeface="Trebuchet MS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924134" y="5554642"/>
            <a:ext cx="862903" cy="256512"/>
          </a:xfrm>
          <a:prstGeom prst="rect">
            <a:avLst/>
          </a:prstGeom>
        </p:spPr>
        <p:txBody>
          <a:bodyPr vert="horz" wrap="square" lIns="0" tIns="13556" rIns="0" bIns="0" rtlCol="0">
            <a:spAutoFit/>
          </a:bodyPr>
          <a:lstStyle/>
          <a:p>
            <a:pPr marL="11788">
              <a:spcBef>
                <a:spcPts val="106"/>
              </a:spcBef>
            </a:pPr>
            <a:r>
              <a:rPr sz="1578" spc="23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578" spc="-70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sz="1578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102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578" spc="-70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578" spc="-88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578" spc="23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578" spc="-14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578" spc="-102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endParaRPr sz="1578">
              <a:latin typeface="Trebuchet MS"/>
              <a:cs typeface="Trebuchet MS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404166" y="5554642"/>
            <a:ext cx="679005" cy="256512"/>
          </a:xfrm>
          <a:prstGeom prst="rect">
            <a:avLst/>
          </a:prstGeom>
        </p:spPr>
        <p:txBody>
          <a:bodyPr vert="horz" wrap="square" lIns="0" tIns="13556" rIns="0" bIns="0" rtlCol="0">
            <a:spAutoFit/>
          </a:bodyPr>
          <a:lstStyle/>
          <a:p>
            <a:pPr marL="11788">
              <a:spcBef>
                <a:spcPts val="106"/>
              </a:spcBef>
            </a:pPr>
            <a:r>
              <a:rPr sz="1578" spc="23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578" spc="-70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sz="1578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149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578" spc="-70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sz="1578" spc="-23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578" spc="-37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578" spc="-102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endParaRPr sz="1578">
              <a:latin typeface="Trebuchet MS"/>
              <a:cs typeface="Trebuchet MS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1367153" y="4638454"/>
            <a:ext cx="3047272" cy="381941"/>
            <a:chOff x="1176527" y="4997196"/>
            <a:chExt cx="3282950" cy="411480"/>
          </a:xfrm>
        </p:grpSpPr>
        <p:sp>
          <p:nvSpPr>
            <p:cNvPr id="25" name="object 25"/>
            <p:cNvSpPr/>
            <p:nvPr/>
          </p:nvSpPr>
          <p:spPr>
            <a:xfrm>
              <a:off x="1182624" y="5003292"/>
              <a:ext cx="3270885" cy="398145"/>
            </a:xfrm>
            <a:custGeom>
              <a:avLst/>
              <a:gdLst/>
              <a:ahLst/>
              <a:cxnLst/>
              <a:rect l="l" t="t" r="r" b="b"/>
              <a:pathLst>
                <a:path w="3270885" h="398145">
                  <a:moveTo>
                    <a:pt x="3270503" y="397763"/>
                  </a:moveTo>
                  <a:lnTo>
                    <a:pt x="0" y="397763"/>
                  </a:lnTo>
                  <a:lnTo>
                    <a:pt x="0" y="0"/>
                  </a:lnTo>
                  <a:lnTo>
                    <a:pt x="3270503" y="0"/>
                  </a:lnTo>
                  <a:lnTo>
                    <a:pt x="3270503" y="39776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26" name="object 26"/>
            <p:cNvSpPr/>
            <p:nvPr/>
          </p:nvSpPr>
          <p:spPr>
            <a:xfrm>
              <a:off x="1176527" y="4997196"/>
              <a:ext cx="3282950" cy="411480"/>
            </a:xfrm>
            <a:custGeom>
              <a:avLst/>
              <a:gdLst/>
              <a:ahLst/>
              <a:cxnLst/>
              <a:rect l="l" t="t" r="r" b="b"/>
              <a:pathLst>
                <a:path w="3282950" h="411479">
                  <a:moveTo>
                    <a:pt x="3279648" y="411480"/>
                  </a:moveTo>
                  <a:lnTo>
                    <a:pt x="3048" y="411480"/>
                  </a:lnTo>
                  <a:lnTo>
                    <a:pt x="0" y="408432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3279648" y="0"/>
                  </a:lnTo>
                  <a:lnTo>
                    <a:pt x="3282696" y="3048"/>
                  </a:lnTo>
                  <a:lnTo>
                    <a:pt x="3282696" y="6096"/>
                  </a:lnTo>
                  <a:lnTo>
                    <a:pt x="13716" y="6096"/>
                  </a:lnTo>
                  <a:lnTo>
                    <a:pt x="6096" y="13716"/>
                  </a:lnTo>
                  <a:lnTo>
                    <a:pt x="13716" y="13716"/>
                  </a:lnTo>
                  <a:lnTo>
                    <a:pt x="13716" y="396240"/>
                  </a:lnTo>
                  <a:lnTo>
                    <a:pt x="6096" y="396240"/>
                  </a:lnTo>
                  <a:lnTo>
                    <a:pt x="13716" y="403859"/>
                  </a:lnTo>
                  <a:lnTo>
                    <a:pt x="3282696" y="403859"/>
                  </a:lnTo>
                  <a:lnTo>
                    <a:pt x="3282696" y="408432"/>
                  </a:lnTo>
                  <a:lnTo>
                    <a:pt x="3279648" y="411480"/>
                  </a:lnTo>
                  <a:close/>
                </a:path>
                <a:path w="3282950" h="411479">
                  <a:moveTo>
                    <a:pt x="13716" y="13716"/>
                  </a:moveTo>
                  <a:lnTo>
                    <a:pt x="6096" y="13716"/>
                  </a:lnTo>
                  <a:lnTo>
                    <a:pt x="13716" y="6096"/>
                  </a:lnTo>
                  <a:lnTo>
                    <a:pt x="13716" y="13716"/>
                  </a:lnTo>
                  <a:close/>
                </a:path>
                <a:path w="3282950" h="411479">
                  <a:moveTo>
                    <a:pt x="3268980" y="13716"/>
                  </a:moveTo>
                  <a:lnTo>
                    <a:pt x="13716" y="13716"/>
                  </a:lnTo>
                  <a:lnTo>
                    <a:pt x="13716" y="6096"/>
                  </a:lnTo>
                  <a:lnTo>
                    <a:pt x="3268980" y="6096"/>
                  </a:lnTo>
                  <a:lnTo>
                    <a:pt x="3268980" y="13716"/>
                  </a:lnTo>
                  <a:close/>
                </a:path>
                <a:path w="3282950" h="411479">
                  <a:moveTo>
                    <a:pt x="3268980" y="403859"/>
                  </a:moveTo>
                  <a:lnTo>
                    <a:pt x="3268980" y="6096"/>
                  </a:lnTo>
                  <a:lnTo>
                    <a:pt x="3276600" y="13716"/>
                  </a:lnTo>
                  <a:lnTo>
                    <a:pt x="3282696" y="13716"/>
                  </a:lnTo>
                  <a:lnTo>
                    <a:pt x="3282696" y="396240"/>
                  </a:lnTo>
                  <a:lnTo>
                    <a:pt x="3276600" y="396240"/>
                  </a:lnTo>
                  <a:lnTo>
                    <a:pt x="3268980" y="403859"/>
                  </a:lnTo>
                  <a:close/>
                </a:path>
                <a:path w="3282950" h="411479">
                  <a:moveTo>
                    <a:pt x="3282696" y="13716"/>
                  </a:moveTo>
                  <a:lnTo>
                    <a:pt x="3276600" y="13716"/>
                  </a:lnTo>
                  <a:lnTo>
                    <a:pt x="3268980" y="6096"/>
                  </a:lnTo>
                  <a:lnTo>
                    <a:pt x="3282696" y="6096"/>
                  </a:lnTo>
                  <a:lnTo>
                    <a:pt x="3282696" y="13716"/>
                  </a:lnTo>
                  <a:close/>
                </a:path>
                <a:path w="3282950" h="411479">
                  <a:moveTo>
                    <a:pt x="13716" y="403859"/>
                  </a:moveTo>
                  <a:lnTo>
                    <a:pt x="6096" y="396240"/>
                  </a:lnTo>
                  <a:lnTo>
                    <a:pt x="13716" y="396240"/>
                  </a:lnTo>
                  <a:lnTo>
                    <a:pt x="13716" y="403859"/>
                  </a:lnTo>
                  <a:close/>
                </a:path>
                <a:path w="3282950" h="411479">
                  <a:moveTo>
                    <a:pt x="3268980" y="403859"/>
                  </a:moveTo>
                  <a:lnTo>
                    <a:pt x="13716" y="403859"/>
                  </a:lnTo>
                  <a:lnTo>
                    <a:pt x="13716" y="396240"/>
                  </a:lnTo>
                  <a:lnTo>
                    <a:pt x="3268980" y="396240"/>
                  </a:lnTo>
                  <a:lnTo>
                    <a:pt x="3268980" y="403859"/>
                  </a:lnTo>
                  <a:close/>
                </a:path>
                <a:path w="3282950" h="411479">
                  <a:moveTo>
                    <a:pt x="3282696" y="403859"/>
                  </a:moveTo>
                  <a:lnTo>
                    <a:pt x="3268980" y="403859"/>
                  </a:lnTo>
                  <a:lnTo>
                    <a:pt x="3276600" y="396240"/>
                  </a:lnTo>
                  <a:lnTo>
                    <a:pt x="3282696" y="396240"/>
                  </a:lnTo>
                  <a:lnTo>
                    <a:pt x="3282696" y="403859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1372813" y="4644113"/>
            <a:ext cx="3036073" cy="289227"/>
          </a:xfrm>
          <a:prstGeom prst="rect">
            <a:avLst/>
          </a:prstGeom>
        </p:spPr>
        <p:txBody>
          <a:bodyPr vert="horz" wrap="square" lIns="0" tIns="95485" rIns="0" bIns="0" rtlCol="0">
            <a:spAutoFit/>
          </a:bodyPr>
          <a:lstStyle/>
          <a:p>
            <a:pPr marL="74855">
              <a:spcBef>
                <a:spcPts val="752"/>
              </a:spcBef>
            </a:pP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spc="23" dirty="0">
                <a:latin typeface="Times New Roman"/>
                <a:cs typeface="Times New Roman"/>
              </a:rPr>
              <a:t> </a:t>
            </a:r>
            <a:r>
              <a:rPr sz="1253" b="1" spc="28" dirty="0">
                <a:latin typeface="Times New Roman"/>
                <a:cs typeface="Times New Roman"/>
              </a:rPr>
              <a:t>commit</a:t>
            </a:r>
            <a:r>
              <a:rPr sz="1253" b="1" spc="23" dirty="0">
                <a:latin typeface="Times New Roman"/>
                <a:cs typeface="Times New Roman"/>
              </a:rPr>
              <a:t> </a:t>
            </a:r>
            <a:r>
              <a:rPr sz="1253" b="1" spc="9" dirty="0">
                <a:latin typeface="Times New Roman"/>
                <a:cs typeface="Times New Roman"/>
              </a:rPr>
              <a:t>-am</a:t>
            </a:r>
            <a:r>
              <a:rPr sz="1253" b="1" spc="19" dirty="0">
                <a:latin typeface="Times New Roman"/>
                <a:cs typeface="Times New Roman"/>
              </a:rPr>
              <a:t> </a:t>
            </a:r>
            <a:r>
              <a:rPr sz="1253" b="1" spc="28" dirty="0">
                <a:latin typeface="Times New Roman"/>
                <a:cs typeface="Times New Roman"/>
              </a:rPr>
              <a:t>"Résolution</a:t>
            </a:r>
            <a:r>
              <a:rPr sz="1253" b="1" spc="42" dirty="0">
                <a:latin typeface="Times New Roman"/>
                <a:cs typeface="Times New Roman"/>
              </a:rPr>
              <a:t> </a:t>
            </a:r>
            <a:r>
              <a:rPr sz="1253" b="1" spc="-9" dirty="0">
                <a:latin typeface="Times New Roman"/>
                <a:cs typeface="Times New Roman"/>
              </a:rPr>
              <a:t>du</a:t>
            </a:r>
            <a:r>
              <a:rPr sz="1253" b="1" spc="14" dirty="0">
                <a:latin typeface="Times New Roman"/>
                <a:cs typeface="Times New Roman"/>
              </a:rPr>
              <a:t> </a:t>
            </a:r>
            <a:r>
              <a:rPr sz="1253" b="1" spc="28" dirty="0">
                <a:latin typeface="Times New Roman"/>
                <a:cs typeface="Times New Roman"/>
              </a:rPr>
              <a:t>conflit"</a:t>
            </a:r>
            <a:endParaRPr sz="1253">
              <a:latin typeface="Times New Roman"/>
              <a:cs typeface="Times New Roman"/>
            </a:endParaRPr>
          </a:p>
        </p:txBody>
      </p:sp>
      <p:pic>
        <p:nvPicPr>
          <p:cNvPr id="28" name="object 2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50877" y="1488154"/>
            <a:ext cx="3949547" cy="2011552"/>
          </a:xfrm>
          <a:prstGeom prst="rect">
            <a:avLst/>
          </a:prstGeom>
        </p:spPr>
      </p:pic>
      <p:sp>
        <p:nvSpPr>
          <p:cNvPr id="29" name="object 29"/>
          <p:cNvSpPr txBox="1"/>
          <p:nvPr/>
        </p:nvSpPr>
        <p:spPr>
          <a:xfrm>
            <a:off x="1447786" y="5473064"/>
            <a:ext cx="1431687" cy="289227"/>
          </a:xfrm>
          <a:prstGeom prst="rect">
            <a:avLst/>
          </a:prstGeom>
        </p:spPr>
        <p:txBody>
          <a:bodyPr vert="horz" wrap="square" lIns="0" tIns="95485" rIns="0" bIns="0" rtlCol="0">
            <a:spAutoFit/>
          </a:bodyPr>
          <a:lstStyle/>
          <a:p>
            <a:pPr marL="73086">
              <a:spcBef>
                <a:spcPts val="752"/>
              </a:spcBef>
            </a:pP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spc="9" dirty="0">
                <a:latin typeface="Times New Roman"/>
                <a:cs typeface="Times New Roman"/>
              </a:rPr>
              <a:t> </a:t>
            </a:r>
            <a:r>
              <a:rPr sz="1253" b="1" spc="23" dirty="0">
                <a:latin typeface="Times New Roman"/>
                <a:cs typeface="Times New Roman"/>
              </a:rPr>
              <a:t>merge</a:t>
            </a:r>
            <a:r>
              <a:rPr sz="1253" b="1" spc="-5" dirty="0">
                <a:latin typeface="Times New Roman"/>
                <a:cs typeface="Times New Roman"/>
              </a:rPr>
              <a:t> </a:t>
            </a:r>
            <a:r>
              <a:rPr sz="1253" b="1" spc="19" dirty="0">
                <a:latin typeface="Times New Roman"/>
                <a:cs typeface="Times New Roman"/>
              </a:rPr>
              <a:t>--abort</a:t>
            </a:r>
            <a:endParaRPr sz="1253">
              <a:latin typeface="Times New Roman"/>
              <a:cs typeface="Times New Roman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3844109" y="5465991"/>
            <a:ext cx="1444655" cy="381941"/>
            <a:chOff x="3845052" y="5888735"/>
            <a:chExt cx="1556385" cy="411480"/>
          </a:xfrm>
        </p:grpSpPr>
        <p:sp>
          <p:nvSpPr>
            <p:cNvPr id="31" name="object 31"/>
            <p:cNvSpPr/>
            <p:nvPr/>
          </p:nvSpPr>
          <p:spPr>
            <a:xfrm>
              <a:off x="3852672" y="5896355"/>
              <a:ext cx="1542415" cy="396240"/>
            </a:xfrm>
            <a:custGeom>
              <a:avLst/>
              <a:gdLst/>
              <a:ahLst/>
              <a:cxnLst/>
              <a:rect l="l" t="t" r="r" b="b"/>
              <a:pathLst>
                <a:path w="1542414" h="396239">
                  <a:moveTo>
                    <a:pt x="1542288" y="396240"/>
                  </a:moveTo>
                  <a:lnTo>
                    <a:pt x="0" y="396240"/>
                  </a:lnTo>
                  <a:lnTo>
                    <a:pt x="0" y="0"/>
                  </a:lnTo>
                  <a:lnTo>
                    <a:pt x="1542288" y="0"/>
                  </a:lnTo>
                  <a:lnTo>
                    <a:pt x="1542288" y="39624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32" name="object 32"/>
            <p:cNvSpPr/>
            <p:nvPr/>
          </p:nvSpPr>
          <p:spPr>
            <a:xfrm>
              <a:off x="3845052" y="5888735"/>
              <a:ext cx="1556385" cy="411480"/>
            </a:xfrm>
            <a:custGeom>
              <a:avLst/>
              <a:gdLst/>
              <a:ahLst/>
              <a:cxnLst/>
              <a:rect l="l" t="t" r="r" b="b"/>
              <a:pathLst>
                <a:path w="1556385" h="411479">
                  <a:moveTo>
                    <a:pt x="1552955" y="411480"/>
                  </a:moveTo>
                  <a:lnTo>
                    <a:pt x="3048" y="411480"/>
                  </a:lnTo>
                  <a:lnTo>
                    <a:pt x="0" y="408432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1552955" y="0"/>
                  </a:lnTo>
                  <a:lnTo>
                    <a:pt x="1556004" y="3048"/>
                  </a:lnTo>
                  <a:lnTo>
                    <a:pt x="1556004" y="7620"/>
                  </a:lnTo>
                  <a:lnTo>
                    <a:pt x="13716" y="7620"/>
                  </a:lnTo>
                  <a:lnTo>
                    <a:pt x="7620" y="13716"/>
                  </a:lnTo>
                  <a:lnTo>
                    <a:pt x="13716" y="13716"/>
                  </a:lnTo>
                  <a:lnTo>
                    <a:pt x="13716" y="397764"/>
                  </a:lnTo>
                  <a:lnTo>
                    <a:pt x="7620" y="397764"/>
                  </a:lnTo>
                  <a:lnTo>
                    <a:pt x="13716" y="403859"/>
                  </a:lnTo>
                  <a:lnTo>
                    <a:pt x="1556004" y="403859"/>
                  </a:lnTo>
                  <a:lnTo>
                    <a:pt x="1556004" y="408432"/>
                  </a:lnTo>
                  <a:lnTo>
                    <a:pt x="1552955" y="411480"/>
                  </a:lnTo>
                  <a:close/>
                </a:path>
                <a:path w="1556385" h="411479">
                  <a:moveTo>
                    <a:pt x="13716" y="13716"/>
                  </a:moveTo>
                  <a:lnTo>
                    <a:pt x="7620" y="13716"/>
                  </a:lnTo>
                  <a:lnTo>
                    <a:pt x="13716" y="7620"/>
                  </a:lnTo>
                  <a:lnTo>
                    <a:pt x="13716" y="13716"/>
                  </a:lnTo>
                  <a:close/>
                </a:path>
                <a:path w="1556385" h="411479">
                  <a:moveTo>
                    <a:pt x="1542288" y="13716"/>
                  </a:moveTo>
                  <a:lnTo>
                    <a:pt x="13716" y="13716"/>
                  </a:lnTo>
                  <a:lnTo>
                    <a:pt x="13716" y="7620"/>
                  </a:lnTo>
                  <a:lnTo>
                    <a:pt x="1542288" y="7620"/>
                  </a:lnTo>
                  <a:lnTo>
                    <a:pt x="1542288" y="13716"/>
                  </a:lnTo>
                  <a:close/>
                </a:path>
                <a:path w="1556385" h="411479">
                  <a:moveTo>
                    <a:pt x="1542288" y="403859"/>
                  </a:moveTo>
                  <a:lnTo>
                    <a:pt x="1542288" y="7620"/>
                  </a:lnTo>
                  <a:lnTo>
                    <a:pt x="1549908" y="13716"/>
                  </a:lnTo>
                  <a:lnTo>
                    <a:pt x="1556004" y="13716"/>
                  </a:lnTo>
                  <a:lnTo>
                    <a:pt x="1556004" y="397764"/>
                  </a:lnTo>
                  <a:lnTo>
                    <a:pt x="1549908" y="397764"/>
                  </a:lnTo>
                  <a:lnTo>
                    <a:pt x="1542288" y="403859"/>
                  </a:lnTo>
                  <a:close/>
                </a:path>
                <a:path w="1556385" h="411479">
                  <a:moveTo>
                    <a:pt x="1556004" y="13716"/>
                  </a:moveTo>
                  <a:lnTo>
                    <a:pt x="1549908" y="13716"/>
                  </a:lnTo>
                  <a:lnTo>
                    <a:pt x="1542288" y="7620"/>
                  </a:lnTo>
                  <a:lnTo>
                    <a:pt x="1556004" y="7620"/>
                  </a:lnTo>
                  <a:lnTo>
                    <a:pt x="1556004" y="13716"/>
                  </a:lnTo>
                  <a:close/>
                </a:path>
                <a:path w="1556385" h="411479">
                  <a:moveTo>
                    <a:pt x="13716" y="403859"/>
                  </a:moveTo>
                  <a:lnTo>
                    <a:pt x="7620" y="397764"/>
                  </a:lnTo>
                  <a:lnTo>
                    <a:pt x="13716" y="397764"/>
                  </a:lnTo>
                  <a:lnTo>
                    <a:pt x="13716" y="403859"/>
                  </a:lnTo>
                  <a:close/>
                </a:path>
                <a:path w="1556385" h="411479">
                  <a:moveTo>
                    <a:pt x="1542288" y="403859"/>
                  </a:moveTo>
                  <a:lnTo>
                    <a:pt x="13716" y="403859"/>
                  </a:lnTo>
                  <a:lnTo>
                    <a:pt x="13716" y="397764"/>
                  </a:lnTo>
                  <a:lnTo>
                    <a:pt x="1542288" y="397764"/>
                  </a:lnTo>
                  <a:lnTo>
                    <a:pt x="1542288" y="403859"/>
                  </a:lnTo>
                  <a:close/>
                </a:path>
                <a:path w="1556385" h="411479">
                  <a:moveTo>
                    <a:pt x="1556004" y="403859"/>
                  </a:moveTo>
                  <a:lnTo>
                    <a:pt x="1542288" y="403859"/>
                  </a:lnTo>
                  <a:lnTo>
                    <a:pt x="1549908" y="397764"/>
                  </a:lnTo>
                  <a:lnTo>
                    <a:pt x="1556004" y="397764"/>
                  </a:lnTo>
                  <a:lnTo>
                    <a:pt x="1556004" y="403859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3851183" y="5473064"/>
            <a:ext cx="1431687" cy="289227"/>
          </a:xfrm>
          <a:prstGeom prst="rect">
            <a:avLst/>
          </a:prstGeom>
        </p:spPr>
        <p:txBody>
          <a:bodyPr vert="horz" wrap="square" lIns="0" tIns="95485" rIns="0" bIns="0" rtlCol="0">
            <a:spAutoFit/>
          </a:bodyPr>
          <a:lstStyle/>
          <a:p>
            <a:pPr marL="73086">
              <a:spcBef>
                <a:spcPts val="752"/>
              </a:spcBef>
            </a:pP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spc="9" dirty="0">
                <a:latin typeface="Times New Roman"/>
                <a:cs typeface="Times New Roman"/>
              </a:rPr>
              <a:t> </a:t>
            </a:r>
            <a:r>
              <a:rPr sz="1253" b="1" spc="28" dirty="0">
                <a:latin typeface="Times New Roman"/>
                <a:cs typeface="Times New Roman"/>
              </a:rPr>
              <a:t>reset</a:t>
            </a:r>
            <a:r>
              <a:rPr sz="1253" b="1" dirty="0">
                <a:latin typeface="Times New Roman"/>
                <a:cs typeface="Times New Roman"/>
              </a:rPr>
              <a:t> </a:t>
            </a:r>
            <a:r>
              <a:rPr sz="1253" b="1" spc="32" dirty="0">
                <a:latin typeface="Times New Roman"/>
                <a:cs typeface="Times New Roman"/>
              </a:rPr>
              <a:t>--merge</a:t>
            </a:r>
            <a:endParaRPr sz="1253">
              <a:latin typeface="Times New Roman"/>
              <a:cs typeface="Times New Roman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6241847" y="5465991"/>
            <a:ext cx="1765885" cy="381941"/>
            <a:chOff x="6428232" y="5888735"/>
            <a:chExt cx="1902460" cy="411480"/>
          </a:xfrm>
        </p:grpSpPr>
        <p:sp>
          <p:nvSpPr>
            <p:cNvPr id="35" name="object 35"/>
            <p:cNvSpPr/>
            <p:nvPr/>
          </p:nvSpPr>
          <p:spPr>
            <a:xfrm>
              <a:off x="6434328" y="5896355"/>
              <a:ext cx="1888489" cy="396240"/>
            </a:xfrm>
            <a:custGeom>
              <a:avLst/>
              <a:gdLst/>
              <a:ahLst/>
              <a:cxnLst/>
              <a:rect l="l" t="t" r="r" b="b"/>
              <a:pathLst>
                <a:path w="1888490" h="396239">
                  <a:moveTo>
                    <a:pt x="1888235" y="396240"/>
                  </a:moveTo>
                  <a:lnTo>
                    <a:pt x="0" y="396240"/>
                  </a:lnTo>
                  <a:lnTo>
                    <a:pt x="0" y="0"/>
                  </a:lnTo>
                  <a:lnTo>
                    <a:pt x="1888235" y="0"/>
                  </a:lnTo>
                  <a:lnTo>
                    <a:pt x="1888235" y="39624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36" name="object 36"/>
            <p:cNvSpPr/>
            <p:nvPr/>
          </p:nvSpPr>
          <p:spPr>
            <a:xfrm>
              <a:off x="6428232" y="5888735"/>
              <a:ext cx="1902460" cy="411480"/>
            </a:xfrm>
            <a:custGeom>
              <a:avLst/>
              <a:gdLst/>
              <a:ahLst/>
              <a:cxnLst/>
              <a:rect l="l" t="t" r="r" b="b"/>
              <a:pathLst>
                <a:path w="1902459" h="411479">
                  <a:moveTo>
                    <a:pt x="1898904" y="411480"/>
                  </a:moveTo>
                  <a:lnTo>
                    <a:pt x="3048" y="411480"/>
                  </a:lnTo>
                  <a:lnTo>
                    <a:pt x="0" y="408432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1898904" y="0"/>
                  </a:lnTo>
                  <a:lnTo>
                    <a:pt x="1901951" y="3048"/>
                  </a:lnTo>
                  <a:lnTo>
                    <a:pt x="1901951" y="7620"/>
                  </a:lnTo>
                  <a:lnTo>
                    <a:pt x="13716" y="7620"/>
                  </a:lnTo>
                  <a:lnTo>
                    <a:pt x="6096" y="13716"/>
                  </a:lnTo>
                  <a:lnTo>
                    <a:pt x="13716" y="13716"/>
                  </a:lnTo>
                  <a:lnTo>
                    <a:pt x="13716" y="397764"/>
                  </a:lnTo>
                  <a:lnTo>
                    <a:pt x="6096" y="397764"/>
                  </a:lnTo>
                  <a:lnTo>
                    <a:pt x="13716" y="403859"/>
                  </a:lnTo>
                  <a:lnTo>
                    <a:pt x="1901951" y="403859"/>
                  </a:lnTo>
                  <a:lnTo>
                    <a:pt x="1901951" y="408432"/>
                  </a:lnTo>
                  <a:lnTo>
                    <a:pt x="1898904" y="411480"/>
                  </a:lnTo>
                  <a:close/>
                </a:path>
                <a:path w="1902459" h="411479">
                  <a:moveTo>
                    <a:pt x="13716" y="13716"/>
                  </a:moveTo>
                  <a:lnTo>
                    <a:pt x="6096" y="13716"/>
                  </a:lnTo>
                  <a:lnTo>
                    <a:pt x="13716" y="7620"/>
                  </a:lnTo>
                  <a:lnTo>
                    <a:pt x="13716" y="13716"/>
                  </a:lnTo>
                  <a:close/>
                </a:path>
                <a:path w="1902459" h="411479">
                  <a:moveTo>
                    <a:pt x="1888236" y="13716"/>
                  </a:moveTo>
                  <a:lnTo>
                    <a:pt x="13716" y="13716"/>
                  </a:lnTo>
                  <a:lnTo>
                    <a:pt x="13716" y="7620"/>
                  </a:lnTo>
                  <a:lnTo>
                    <a:pt x="1888236" y="7620"/>
                  </a:lnTo>
                  <a:lnTo>
                    <a:pt x="1888236" y="13716"/>
                  </a:lnTo>
                  <a:close/>
                </a:path>
                <a:path w="1902459" h="411479">
                  <a:moveTo>
                    <a:pt x="1888236" y="403859"/>
                  </a:moveTo>
                  <a:lnTo>
                    <a:pt x="1888236" y="7620"/>
                  </a:lnTo>
                  <a:lnTo>
                    <a:pt x="1894332" y="13716"/>
                  </a:lnTo>
                  <a:lnTo>
                    <a:pt x="1901951" y="13716"/>
                  </a:lnTo>
                  <a:lnTo>
                    <a:pt x="1901951" y="397764"/>
                  </a:lnTo>
                  <a:lnTo>
                    <a:pt x="1894332" y="397764"/>
                  </a:lnTo>
                  <a:lnTo>
                    <a:pt x="1888236" y="403859"/>
                  </a:lnTo>
                  <a:close/>
                </a:path>
                <a:path w="1902459" h="411479">
                  <a:moveTo>
                    <a:pt x="1901951" y="13716"/>
                  </a:moveTo>
                  <a:lnTo>
                    <a:pt x="1894332" y="13716"/>
                  </a:lnTo>
                  <a:lnTo>
                    <a:pt x="1888236" y="7620"/>
                  </a:lnTo>
                  <a:lnTo>
                    <a:pt x="1901951" y="7620"/>
                  </a:lnTo>
                  <a:lnTo>
                    <a:pt x="1901951" y="13716"/>
                  </a:lnTo>
                  <a:close/>
                </a:path>
                <a:path w="1902459" h="411479">
                  <a:moveTo>
                    <a:pt x="13716" y="403859"/>
                  </a:moveTo>
                  <a:lnTo>
                    <a:pt x="6096" y="397764"/>
                  </a:lnTo>
                  <a:lnTo>
                    <a:pt x="13716" y="397764"/>
                  </a:lnTo>
                  <a:lnTo>
                    <a:pt x="13716" y="403859"/>
                  </a:lnTo>
                  <a:close/>
                </a:path>
                <a:path w="1902459" h="411479">
                  <a:moveTo>
                    <a:pt x="1888236" y="403859"/>
                  </a:moveTo>
                  <a:lnTo>
                    <a:pt x="13716" y="403859"/>
                  </a:lnTo>
                  <a:lnTo>
                    <a:pt x="13716" y="397764"/>
                  </a:lnTo>
                  <a:lnTo>
                    <a:pt x="1888236" y="397764"/>
                  </a:lnTo>
                  <a:lnTo>
                    <a:pt x="1888236" y="403859"/>
                  </a:lnTo>
                  <a:close/>
                </a:path>
                <a:path w="1902459" h="411479">
                  <a:moveTo>
                    <a:pt x="1901951" y="403859"/>
                  </a:moveTo>
                  <a:lnTo>
                    <a:pt x="1888236" y="403859"/>
                  </a:lnTo>
                  <a:lnTo>
                    <a:pt x="1894332" y="397764"/>
                  </a:lnTo>
                  <a:lnTo>
                    <a:pt x="1901951" y="397764"/>
                  </a:lnTo>
                  <a:lnTo>
                    <a:pt x="1901951" y="403859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37" name="object 37"/>
          <p:cNvSpPr txBox="1"/>
          <p:nvPr/>
        </p:nvSpPr>
        <p:spPr>
          <a:xfrm>
            <a:off x="6247506" y="5473064"/>
            <a:ext cx="1752917" cy="289227"/>
          </a:xfrm>
          <a:prstGeom prst="rect">
            <a:avLst/>
          </a:prstGeom>
        </p:spPr>
        <p:txBody>
          <a:bodyPr vert="horz" wrap="square" lIns="0" tIns="95485" rIns="0" bIns="0" rtlCol="0">
            <a:spAutoFit/>
          </a:bodyPr>
          <a:lstStyle/>
          <a:p>
            <a:pPr marL="74855">
              <a:spcBef>
                <a:spcPts val="752"/>
              </a:spcBef>
            </a:pP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spc="19" dirty="0">
                <a:latin typeface="Times New Roman"/>
                <a:cs typeface="Times New Roman"/>
              </a:rPr>
              <a:t> </a:t>
            </a:r>
            <a:r>
              <a:rPr sz="1253" b="1" spc="28" dirty="0">
                <a:latin typeface="Times New Roman"/>
                <a:cs typeface="Times New Roman"/>
              </a:rPr>
              <a:t>reset</a:t>
            </a:r>
            <a:r>
              <a:rPr sz="1253" b="1" spc="5" dirty="0">
                <a:latin typeface="Times New Roman"/>
                <a:cs typeface="Times New Roman"/>
              </a:rPr>
              <a:t> --hard</a:t>
            </a:r>
            <a:r>
              <a:rPr sz="1253" b="1" dirty="0">
                <a:latin typeface="Times New Roman"/>
                <a:cs typeface="Times New Roman"/>
              </a:rPr>
              <a:t> </a:t>
            </a:r>
            <a:r>
              <a:rPr sz="1253" b="1" spc="19" dirty="0">
                <a:latin typeface="Times New Roman"/>
                <a:cs typeface="Times New Roman"/>
              </a:rPr>
              <a:t>HEAD</a:t>
            </a:r>
            <a:endParaRPr sz="1253">
              <a:latin typeface="Times New Roman"/>
              <a:cs typeface="Times New Roman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9206446" y="6067142"/>
            <a:ext cx="157963" cy="1154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788">
              <a:lnSpc>
                <a:spcPts val="914"/>
              </a:lnSpc>
            </a:pPr>
            <a:r>
              <a:rPr sz="835" spc="9" dirty="0">
                <a:solidFill>
                  <a:srgbClr val="FFFFFF"/>
                </a:solidFill>
                <a:latin typeface="Calibri"/>
                <a:cs typeface="Calibri"/>
              </a:rPr>
              <a:t>36</a:t>
            </a:r>
            <a:endParaRPr sz="835">
              <a:latin typeface="Calibri"/>
              <a:cs typeface="Calibri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6503097" y="3637865"/>
            <a:ext cx="3182838" cy="230295"/>
          </a:xfrm>
          <a:prstGeom prst="rect">
            <a:avLst/>
          </a:prstGeom>
        </p:spPr>
        <p:txBody>
          <a:bodyPr vert="horz" wrap="square" lIns="0" tIns="15914" rIns="0" bIns="0" rtlCol="0">
            <a:spAutoFit/>
          </a:bodyPr>
          <a:lstStyle/>
          <a:p>
            <a:pPr marL="11788">
              <a:spcBef>
                <a:spcPts val="125"/>
              </a:spcBef>
            </a:pPr>
            <a:r>
              <a:rPr sz="1392" b="1" spc="19" dirty="0">
                <a:solidFill>
                  <a:srgbClr val="FF0000"/>
                </a:solidFill>
                <a:latin typeface="Arial"/>
                <a:cs typeface="Arial"/>
              </a:rPr>
              <a:t>NB </a:t>
            </a:r>
            <a:r>
              <a:rPr sz="1392" b="1" spc="9" dirty="0">
                <a:solidFill>
                  <a:srgbClr val="FF0000"/>
                </a:solidFill>
                <a:latin typeface="Arial"/>
                <a:cs typeface="Arial"/>
              </a:rPr>
              <a:t>:</a:t>
            </a:r>
            <a:r>
              <a:rPr sz="1392" b="1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392" b="1" spc="14" dirty="0">
                <a:solidFill>
                  <a:srgbClr val="FF0000"/>
                </a:solidFill>
                <a:latin typeface="Arial"/>
                <a:cs typeface="Arial"/>
              </a:rPr>
              <a:t>La</a:t>
            </a:r>
            <a:r>
              <a:rPr sz="1392" b="1" spc="28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392" b="1" spc="14" dirty="0">
                <a:solidFill>
                  <a:srgbClr val="FF0000"/>
                </a:solidFill>
                <a:latin typeface="Arial"/>
                <a:cs typeface="Arial"/>
              </a:rPr>
              <a:t>branche</a:t>
            </a:r>
            <a:r>
              <a:rPr sz="1392" b="1" spc="23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392" b="1" spc="9" dirty="0">
                <a:solidFill>
                  <a:srgbClr val="FF0000"/>
                </a:solidFill>
                <a:latin typeface="Arial"/>
                <a:cs typeface="Arial"/>
              </a:rPr>
              <a:t>test</a:t>
            </a:r>
            <a:r>
              <a:rPr sz="1392" b="1" spc="14" dirty="0">
                <a:solidFill>
                  <a:srgbClr val="FF0000"/>
                </a:solidFill>
                <a:latin typeface="Arial"/>
                <a:cs typeface="Arial"/>
              </a:rPr>
              <a:t> ne</a:t>
            </a:r>
            <a:r>
              <a:rPr sz="1392" b="1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392" b="1" spc="14" dirty="0">
                <a:solidFill>
                  <a:srgbClr val="FF0000"/>
                </a:solidFill>
                <a:latin typeface="Arial"/>
                <a:cs typeface="Arial"/>
              </a:rPr>
              <a:t>bougera</a:t>
            </a:r>
            <a:r>
              <a:rPr sz="1392" b="1" spc="42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392" b="1" spc="14" dirty="0">
                <a:solidFill>
                  <a:srgbClr val="FF0000"/>
                </a:solidFill>
                <a:latin typeface="Arial"/>
                <a:cs typeface="Arial"/>
              </a:rPr>
              <a:t>pas</a:t>
            </a:r>
            <a:endParaRPr sz="1392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31516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424647" y="814397"/>
            <a:ext cx="2813864" cy="462494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2924" spc="-195" dirty="0">
                <a:latin typeface="Calibri"/>
                <a:cs typeface="Calibri"/>
              </a:rPr>
              <a:t>A</a:t>
            </a:r>
            <a:r>
              <a:rPr sz="2924" spc="-111" dirty="0">
                <a:latin typeface="Calibri"/>
                <a:cs typeface="Calibri"/>
              </a:rPr>
              <a:t>nn</a:t>
            </a:r>
            <a:r>
              <a:rPr sz="2924" spc="-139" dirty="0">
                <a:latin typeface="Calibri"/>
                <a:cs typeface="Calibri"/>
              </a:rPr>
              <a:t>u</a:t>
            </a:r>
            <a:r>
              <a:rPr sz="2924" spc="-106" dirty="0">
                <a:latin typeface="Calibri"/>
                <a:cs typeface="Calibri"/>
              </a:rPr>
              <a:t>l</a:t>
            </a:r>
            <a:r>
              <a:rPr sz="2924" spc="-102" dirty="0">
                <a:latin typeface="Calibri"/>
                <a:cs typeface="Calibri"/>
              </a:rPr>
              <a:t>e</a:t>
            </a:r>
            <a:r>
              <a:rPr sz="2924" spc="-32" dirty="0">
                <a:latin typeface="Calibri"/>
                <a:cs typeface="Calibri"/>
              </a:rPr>
              <a:t>r</a:t>
            </a:r>
            <a:r>
              <a:rPr sz="2924" spc="-149" dirty="0">
                <a:latin typeface="Calibri"/>
                <a:cs typeface="Calibri"/>
              </a:rPr>
              <a:t> </a:t>
            </a:r>
            <a:r>
              <a:rPr sz="2924" spc="-111" dirty="0">
                <a:latin typeface="Calibri"/>
                <a:cs typeface="Calibri"/>
              </a:rPr>
              <a:t>u</a:t>
            </a:r>
            <a:r>
              <a:rPr sz="2924" spc="-51" dirty="0">
                <a:latin typeface="Calibri"/>
                <a:cs typeface="Calibri"/>
              </a:rPr>
              <a:t>n</a:t>
            </a:r>
            <a:r>
              <a:rPr sz="2924" spc="-135" dirty="0">
                <a:latin typeface="Calibri"/>
                <a:cs typeface="Calibri"/>
              </a:rPr>
              <a:t> </a:t>
            </a:r>
            <a:r>
              <a:rPr sz="2924" spc="-28" dirty="0">
                <a:latin typeface="Calibri"/>
                <a:cs typeface="Calibri"/>
              </a:rPr>
              <a:t>C</a:t>
            </a:r>
            <a:r>
              <a:rPr sz="2924" spc="-111" dirty="0">
                <a:latin typeface="Calibri"/>
                <a:cs typeface="Calibri"/>
              </a:rPr>
              <a:t>o</a:t>
            </a:r>
            <a:r>
              <a:rPr sz="2924" spc="-158" dirty="0">
                <a:latin typeface="Calibri"/>
                <a:cs typeface="Calibri"/>
              </a:rPr>
              <a:t>mm</a:t>
            </a:r>
            <a:r>
              <a:rPr sz="2924" spc="-139" dirty="0">
                <a:latin typeface="Calibri"/>
                <a:cs typeface="Calibri"/>
              </a:rPr>
              <a:t>i</a:t>
            </a:r>
            <a:r>
              <a:rPr sz="2924" spc="-51" dirty="0">
                <a:latin typeface="Calibri"/>
                <a:cs typeface="Calibri"/>
              </a:rPr>
              <a:t>t</a:t>
            </a:r>
            <a:endParaRPr sz="2924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05066" y="3342233"/>
            <a:ext cx="6255455" cy="256512"/>
          </a:xfrm>
          <a:prstGeom prst="rect">
            <a:avLst/>
          </a:prstGeom>
        </p:spPr>
        <p:txBody>
          <a:bodyPr vert="horz" wrap="square" lIns="0" tIns="13556" rIns="0" bIns="0" rtlCol="0">
            <a:spAutoFit/>
          </a:bodyPr>
          <a:lstStyle/>
          <a:p>
            <a:pPr marL="362485" indent="-351287">
              <a:spcBef>
                <a:spcPts val="106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578" spc="-32" dirty="0">
                <a:solidFill>
                  <a:srgbClr val="3F3F3F"/>
                </a:solidFill>
                <a:latin typeface="Trebuchet MS"/>
                <a:cs typeface="Trebuchet MS"/>
              </a:rPr>
              <a:t>Comment</a:t>
            </a:r>
            <a:r>
              <a:rPr sz="1578" spc="-51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79" dirty="0">
                <a:solidFill>
                  <a:srgbClr val="3F3F3F"/>
                </a:solidFill>
                <a:latin typeface="Trebuchet MS"/>
                <a:cs typeface="Trebuchet MS"/>
              </a:rPr>
              <a:t>annuler</a:t>
            </a:r>
            <a:r>
              <a:rPr sz="1578" spc="-74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111" dirty="0">
                <a:solidFill>
                  <a:srgbClr val="3F3F3F"/>
                </a:solidFill>
                <a:latin typeface="Trebuchet MS"/>
                <a:cs typeface="Trebuchet MS"/>
              </a:rPr>
              <a:t>le</a:t>
            </a:r>
            <a:r>
              <a:rPr sz="1578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74" dirty="0">
                <a:solidFill>
                  <a:srgbClr val="3F3F3F"/>
                </a:solidFill>
                <a:latin typeface="Trebuchet MS"/>
                <a:cs typeface="Trebuchet MS"/>
              </a:rPr>
              <a:t>commit</a:t>
            </a:r>
            <a:r>
              <a:rPr sz="1578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121" dirty="0">
                <a:solidFill>
                  <a:srgbClr val="3F3F3F"/>
                </a:solidFill>
                <a:latin typeface="Trebuchet MS"/>
                <a:cs typeface="Trebuchet MS"/>
              </a:rPr>
              <a:t>ayant</a:t>
            </a:r>
            <a:r>
              <a:rPr sz="1578" spc="-70" dirty="0">
                <a:solidFill>
                  <a:srgbClr val="3F3F3F"/>
                </a:solidFill>
                <a:latin typeface="Trebuchet MS"/>
                <a:cs typeface="Trebuchet MS"/>
              </a:rPr>
              <a:t> comme</a:t>
            </a:r>
            <a:r>
              <a:rPr sz="1578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88" dirty="0">
                <a:solidFill>
                  <a:srgbClr val="3F3F3F"/>
                </a:solidFill>
                <a:latin typeface="Trebuchet MS"/>
                <a:cs typeface="Trebuchet MS"/>
              </a:rPr>
              <a:t>message</a:t>
            </a:r>
            <a:r>
              <a:rPr sz="1578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51" dirty="0">
                <a:solidFill>
                  <a:srgbClr val="3F3F3F"/>
                </a:solidFill>
                <a:latin typeface="Trebuchet MS"/>
                <a:cs typeface="Trebuchet MS"/>
              </a:rPr>
              <a:t>«</a:t>
            </a:r>
            <a:r>
              <a:rPr sz="1578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i="1" spc="-139" dirty="0">
                <a:solidFill>
                  <a:srgbClr val="3F3F3F"/>
                </a:solidFill>
                <a:latin typeface="Trebuchet MS"/>
                <a:cs typeface="Trebuchet MS"/>
              </a:rPr>
              <a:t>updating</a:t>
            </a:r>
            <a:r>
              <a:rPr sz="1578" i="1" spc="-60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i="1" spc="-176" dirty="0">
                <a:solidFill>
                  <a:srgbClr val="3F3F3F"/>
                </a:solidFill>
                <a:latin typeface="Trebuchet MS"/>
                <a:cs typeface="Trebuchet MS"/>
              </a:rPr>
              <a:t>file2.txt</a:t>
            </a:r>
            <a:r>
              <a:rPr sz="1578" i="1" spc="-65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51" dirty="0">
                <a:solidFill>
                  <a:srgbClr val="3F3F3F"/>
                </a:solidFill>
                <a:latin typeface="Trebuchet MS"/>
                <a:cs typeface="Trebuchet MS"/>
              </a:rPr>
              <a:t>»</a:t>
            </a:r>
            <a:endParaRPr sz="1578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05067" y="4268721"/>
            <a:ext cx="7917603" cy="444237"/>
          </a:xfrm>
          <a:prstGeom prst="rect">
            <a:avLst/>
          </a:prstGeom>
        </p:spPr>
        <p:txBody>
          <a:bodyPr vert="horz" wrap="square" lIns="0" tIns="58941" rIns="0" bIns="0" rtlCol="0">
            <a:spAutoFit/>
          </a:bodyPr>
          <a:lstStyle/>
          <a:p>
            <a:pPr marL="362485" marR="4715" indent="-351287">
              <a:lnSpc>
                <a:spcPts val="1521"/>
              </a:lnSpc>
              <a:spcBef>
                <a:spcPts val="464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578" spc="-93" dirty="0">
                <a:solidFill>
                  <a:srgbClr val="3F3F3F"/>
                </a:solidFill>
                <a:latin typeface="Trebuchet MS"/>
                <a:cs typeface="Trebuchet MS"/>
              </a:rPr>
              <a:t>Ensuite,</a:t>
            </a:r>
            <a:r>
              <a:rPr sz="1578" spc="-8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79" dirty="0">
                <a:solidFill>
                  <a:srgbClr val="3F3F3F"/>
                </a:solidFill>
                <a:latin typeface="Trebuchet MS"/>
                <a:cs typeface="Trebuchet MS"/>
              </a:rPr>
              <a:t>modifier </a:t>
            </a:r>
            <a:r>
              <a:rPr sz="1578" spc="-111" dirty="0">
                <a:solidFill>
                  <a:srgbClr val="3F3F3F"/>
                </a:solidFill>
                <a:latin typeface="Trebuchet MS"/>
                <a:cs typeface="Trebuchet MS"/>
              </a:rPr>
              <a:t>le </a:t>
            </a:r>
            <a:r>
              <a:rPr sz="1578" spc="-88" dirty="0">
                <a:solidFill>
                  <a:srgbClr val="3F3F3F"/>
                </a:solidFill>
                <a:latin typeface="Trebuchet MS"/>
                <a:cs typeface="Trebuchet MS"/>
              </a:rPr>
              <a:t>message </a:t>
            </a:r>
            <a:r>
              <a:rPr sz="1578" spc="-74" dirty="0">
                <a:solidFill>
                  <a:srgbClr val="3F3F3F"/>
                </a:solidFill>
                <a:latin typeface="Trebuchet MS"/>
                <a:cs typeface="Trebuchet MS"/>
              </a:rPr>
              <a:t>par </a:t>
            </a:r>
            <a:r>
              <a:rPr sz="1578" spc="-56" dirty="0">
                <a:solidFill>
                  <a:srgbClr val="3F3F3F"/>
                </a:solidFill>
                <a:latin typeface="Trebuchet MS"/>
                <a:cs typeface="Trebuchet MS"/>
              </a:rPr>
              <a:t>"création </a:t>
            </a:r>
            <a:r>
              <a:rPr sz="1578" spc="-70" dirty="0">
                <a:solidFill>
                  <a:srgbClr val="3F3F3F"/>
                </a:solidFill>
                <a:latin typeface="Trebuchet MS"/>
                <a:cs typeface="Trebuchet MS"/>
              </a:rPr>
              <a:t>du </a:t>
            </a:r>
            <a:r>
              <a:rPr sz="1578" spc="-106" dirty="0">
                <a:solidFill>
                  <a:srgbClr val="3F3F3F"/>
                </a:solidFill>
                <a:latin typeface="Trebuchet MS"/>
                <a:cs typeface="Trebuchet MS"/>
              </a:rPr>
              <a:t>file2.txt". </a:t>
            </a:r>
            <a:r>
              <a:rPr sz="1578" spc="-42" dirty="0">
                <a:solidFill>
                  <a:srgbClr val="3F3F3F"/>
                </a:solidFill>
                <a:latin typeface="Trebuchet MS"/>
                <a:cs typeface="Trebuchet MS"/>
              </a:rPr>
              <a:t>Cliquer </a:t>
            </a:r>
            <a:r>
              <a:rPr sz="1578" spc="-23" dirty="0">
                <a:solidFill>
                  <a:srgbClr val="3F3F3F"/>
                </a:solidFill>
                <a:latin typeface="Trebuchet MS"/>
                <a:cs typeface="Trebuchet MS"/>
              </a:rPr>
              <a:t>sur </a:t>
            </a:r>
            <a:r>
              <a:rPr sz="1578" b="1" spc="19" dirty="0">
                <a:solidFill>
                  <a:srgbClr val="3F3F3F"/>
                </a:solidFill>
                <a:latin typeface="Trebuchet MS"/>
                <a:cs typeface="Trebuchet MS"/>
              </a:rPr>
              <a:t>Echap </a:t>
            </a:r>
            <a:r>
              <a:rPr sz="1578" spc="-74" dirty="0">
                <a:solidFill>
                  <a:srgbClr val="3F3F3F"/>
                </a:solidFill>
                <a:latin typeface="Trebuchet MS"/>
                <a:cs typeface="Trebuchet MS"/>
              </a:rPr>
              <a:t>puis </a:t>
            </a:r>
            <a:r>
              <a:rPr sz="1578" spc="-70" dirty="0">
                <a:solidFill>
                  <a:srgbClr val="3F3F3F"/>
                </a:solidFill>
                <a:latin typeface="Trebuchet MS"/>
                <a:cs typeface="Trebuchet MS"/>
              </a:rPr>
              <a:t>saisir </a:t>
            </a:r>
            <a:r>
              <a:rPr sz="1578" b="1" spc="-42" dirty="0">
                <a:solidFill>
                  <a:srgbClr val="3F3F3F"/>
                </a:solidFill>
                <a:latin typeface="Trebuchet MS"/>
                <a:cs typeface="Trebuchet MS"/>
              </a:rPr>
              <a:t>:wq </a:t>
            </a:r>
            <a:r>
              <a:rPr sz="1578" spc="-97" dirty="0">
                <a:solidFill>
                  <a:srgbClr val="3F3F3F"/>
                </a:solidFill>
                <a:latin typeface="Trebuchet MS"/>
                <a:cs typeface="Trebuchet MS"/>
              </a:rPr>
              <a:t>et </a:t>
            </a:r>
            <a:r>
              <a:rPr sz="1578" spc="-464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79" dirty="0">
                <a:solidFill>
                  <a:srgbClr val="3F3F3F"/>
                </a:solidFill>
                <a:latin typeface="Trebuchet MS"/>
                <a:cs typeface="Trebuchet MS"/>
              </a:rPr>
              <a:t>cliquer </a:t>
            </a:r>
            <a:r>
              <a:rPr sz="1578" spc="-23" dirty="0">
                <a:solidFill>
                  <a:srgbClr val="3F3F3F"/>
                </a:solidFill>
                <a:latin typeface="Trebuchet MS"/>
                <a:cs typeface="Trebuchet MS"/>
              </a:rPr>
              <a:t>sur</a:t>
            </a:r>
            <a:r>
              <a:rPr sz="1578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b="1" spc="9" dirty="0">
                <a:solidFill>
                  <a:srgbClr val="3F3F3F"/>
                </a:solidFill>
                <a:latin typeface="Trebuchet MS"/>
                <a:cs typeface="Trebuchet MS"/>
              </a:rPr>
              <a:t>Entree</a:t>
            </a:r>
            <a:r>
              <a:rPr sz="1578" b="1" spc="-60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23" dirty="0">
                <a:solidFill>
                  <a:srgbClr val="3F3F3F"/>
                </a:solidFill>
                <a:latin typeface="Trebuchet MS"/>
                <a:cs typeface="Trebuchet MS"/>
              </a:rPr>
              <a:t>pour</a:t>
            </a:r>
            <a:r>
              <a:rPr sz="1578" spc="-5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116" dirty="0">
                <a:solidFill>
                  <a:srgbClr val="3F3F3F"/>
                </a:solidFill>
                <a:latin typeface="Trebuchet MS"/>
                <a:cs typeface="Trebuchet MS"/>
              </a:rPr>
              <a:t>quitter.</a:t>
            </a:r>
            <a:endParaRPr sz="1578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05079" y="4915201"/>
            <a:ext cx="2706001" cy="279714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362485" indent="-351287">
              <a:spcBef>
                <a:spcPts val="121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717" spc="37" dirty="0">
                <a:solidFill>
                  <a:srgbClr val="3F3F3F"/>
                </a:solidFill>
                <a:latin typeface="Trebuchet MS"/>
                <a:cs typeface="Trebuchet MS"/>
              </a:rPr>
              <a:t>V</a:t>
            </a:r>
            <a:r>
              <a:rPr sz="1717" spc="-102" dirty="0">
                <a:solidFill>
                  <a:srgbClr val="3F3F3F"/>
                </a:solidFill>
                <a:latin typeface="Trebuchet MS"/>
                <a:cs typeface="Trebuchet MS"/>
              </a:rPr>
              <a:t>é</a:t>
            </a:r>
            <a:r>
              <a:rPr sz="1717" spc="28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717" spc="-125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717" spc="-200" dirty="0">
                <a:solidFill>
                  <a:srgbClr val="3F3F3F"/>
                </a:solidFill>
                <a:latin typeface="Trebuchet MS"/>
                <a:cs typeface="Trebuchet MS"/>
              </a:rPr>
              <a:t>f</a:t>
            </a:r>
            <a:r>
              <a:rPr sz="1717" spc="-106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717" spc="37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717" spc="-51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717" spc="-23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717" spc="-19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144" dirty="0">
                <a:solidFill>
                  <a:srgbClr val="3F3F3F"/>
                </a:solidFill>
                <a:latin typeface="Trebuchet MS"/>
                <a:cs typeface="Trebuchet MS"/>
              </a:rPr>
              <a:t>l</a:t>
            </a:r>
            <a:r>
              <a:rPr sz="1717" spc="-251" dirty="0">
                <a:solidFill>
                  <a:srgbClr val="3F3F3F"/>
                </a:solidFill>
                <a:latin typeface="Trebuchet MS"/>
                <a:cs typeface="Trebuchet MS"/>
              </a:rPr>
              <a:t>’</a:t>
            </a:r>
            <a:r>
              <a:rPr sz="1717" spc="-153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717" spc="-65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717" spc="-84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717" spc="-65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sz="1717" spc="-125" dirty="0">
                <a:solidFill>
                  <a:srgbClr val="3F3F3F"/>
                </a:solidFill>
                <a:latin typeface="Trebuchet MS"/>
                <a:cs typeface="Trebuchet MS"/>
              </a:rPr>
              <a:t>l</a:t>
            </a:r>
            <a:r>
              <a:rPr sz="1717" spc="-153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717" spc="-111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717" spc="-125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717" spc="56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717" spc="-65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717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223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717" spc="-111" dirty="0">
                <a:solidFill>
                  <a:srgbClr val="3F3F3F"/>
                </a:solidFill>
                <a:latin typeface="Trebuchet MS"/>
                <a:cs typeface="Trebuchet MS"/>
              </a:rPr>
              <a:t>v</a:t>
            </a:r>
            <a:r>
              <a:rPr sz="1717" spc="-102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717" spc="-88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endParaRPr sz="1717">
              <a:latin typeface="Trebuchet MS"/>
              <a:cs typeface="Trebuchet MS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1583587" y="3660969"/>
            <a:ext cx="3161619" cy="380761"/>
            <a:chOff x="1409700" y="3944111"/>
            <a:chExt cx="3406140" cy="410209"/>
          </a:xfrm>
        </p:grpSpPr>
        <p:sp>
          <p:nvSpPr>
            <p:cNvPr id="13" name="object 13"/>
            <p:cNvSpPr/>
            <p:nvPr/>
          </p:nvSpPr>
          <p:spPr>
            <a:xfrm>
              <a:off x="1415795" y="3951731"/>
              <a:ext cx="3394075" cy="394970"/>
            </a:xfrm>
            <a:custGeom>
              <a:avLst/>
              <a:gdLst/>
              <a:ahLst/>
              <a:cxnLst/>
              <a:rect l="l" t="t" r="r" b="b"/>
              <a:pathLst>
                <a:path w="3394075" h="394970">
                  <a:moveTo>
                    <a:pt x="3393947" y="394716"/>
                  </a:moveTo>
                  <a:lnTo>
                    <a:pt x="0" y="394716"/>
                  </a:lnTo>
                  <a:lnTo>
                    <a:pt x="0" y="0"/>
                  </a:lnTo>
                  <a:lnTo>
                    <a:pt x="3393947" y="0"/>
                  </a:lnTo>
                  <a:lnTo>
                    <a:pt x="3393947" y="39471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14" name="object 14"/>
            <p:cNvSpPr/>
            <p:nvPr/>
          </p:nvSpPr>
          <p:spPr>
            <a:xfrm>
              <a:off x="1409700" y="3944111"/>
              <a:ext cx="3406140" cy="410209"/>
            </a:xfrm>
            <a:custGeom>
              <a:avLst/>
              <a:gdLst/>
              <a:ahLst/>
              <a:cxnLst/>
              <a:rect l="l" t="t" r="r" b="b"/>
              <a:pathLst>
                <a:path w="3406140" h="410210">
                  <a:moveTo>
                    <a:pt x="3403092" y="409956"/>
                  </a:moveTo>
                  <a:lnTo>
                    <a:pt x="3048" y="409956"/>
                  </a:lnTo>
                  <a:lnTo>
                    <a:pt x="0" y="406907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3403092" y="0"/>
                  </a:lnTo>
                  <a:lnTo>
                    <a:pt x="3406140" y="3048"/>
                  </a:lnTo>
                  <a:lnTo>
                    <a:pt x="3406140" y="7620"/>
                  </a:lnTo>
                  <a:lnTo>
                    <a:pt x="13716" y="7620"/>
                  </a:lnTo>
                  <a:lnTo>
                    <a:pt x="6096" y="13716"/>
                  </a:lnTo>
                  <a:lnTo>
                    <a:pt x="13716" y="13716"/>
                  </a:lnTo>
                  <a:lnTo>
                    <a:pt x="13716" y="396240"/>
                  </a:lnTo>
                  <a:lnTo>
                    <a:pt x="6096" y="396240"/>
                  </a:lnTo>
                  <a:lnTo>
                    <a:pt x="13716" y="402336"/>
                  </a:lnTo>
                  <a:lnTo>
                    <a:pt x="3406140" y="402336"/>
                  </a:lnTo>
                  <a:lnTo>
                    <a:pt x="3406140" y="406907"/>
                  </a:lnTo>
                  <a:lnTo>
                    <a:pt x="3403092" y="409956"/>
                  </a:lnTo>
                  <a:close/>
                </a:path>
                <a:path w="3406140" h="410210">
                  <a:moveTo>
                    <a:pt x="13716" y="13716"/>
                  </a:moveTo>
                  <a:lnTo>
                    <a:pt x="6096" y="13716"/>
                  </a:lnTo>
                  <a:lnTo>
                    <a:pt x="13716" y="7620"/>
                  </a:lnTo>
                  <a:lnTo>
                    <a:pt x="13716" y="13716"/>
                  </a:lnTo>
                  <a:close/>
                </a:path>
                <a:path w="3406140" h="410210">
                  <a:moveTo>
                    <a:pt x="3392424" y="13716"/>
                  </a:moveTo>
                  <a:lnTo>
                    <a:pt x="13716" y="13716"/>
                  </a:lnTo>
                  <a:lnTo>
                    <a:pt x="13716" y="7620"/>
                  </a:lnTo>
                  <a:lnTo>
                    <a:pt x="3392424" y="7620"/>
                  </a:lnTo>
                  <a:lnTo>
                    <a:pt x="3392424" y="13716"/>
                  </a:lnTo>
                  <a:close/>
                </a:path>
                <a:path w="3406140" h="410210">
                  <a:moveTo>
                    <a:pt x="3392424" y="402336"/>
                  </a:moveTo>
                  <a:lnTo>
                    <a:pt x="3392424" y="7620"/>
                  </a:lnTo>
                  <a:lnTo>
                    <a:pt x="3400044" y="13716"/>
                  </a:lnTo>
                  <a:lnTo>
                    <a:pt x="3406140" y="13716"/>
                  </a:lnTo>
                  <a:lnTo>
                    <a:pt x="3406140" y="396240"/>
                  </a:lnTo>
                  <a:lnTo>
                    <a:pt x="3400044" y="396240"/>
                  </a:lnTo>
                  <a:lnTo>
                    <a:pt x="3392424" y="402336"/>
                  </a:lnTo>
                  <a:close/>
                </a:path>
                <a:path w="3406140" h="410210">
                  <a:moveTo>
                    <a:pt x="3406140" y="13716"/>
                  </a:moveTo>
                  <a:lnTo>
                    <a:pt x="3400044" y="13716"/>
                  </a:lnTo>
                  <a:lnTo>
                    <a:pt x="3392424" y="7620"/>
                  </a:lnTo>
                  <a:lnTo>
                    <a:pt x="3406140" y="7620"/>
                  </a:lnTo>
                  <a:lnTo>
                    <a:pt x="3406140" y="13716"/>
                  </a:lnTo>
                  <a:close/>
                </a:path>
                <a:path w="3406140" h="410210">
                  <a:moveTo>
                    <a:pt x="13716" y="402336"/>
                  </a:moveTo>
                  <a:lnTo>
                    <a:pt x="6096" y="396240"/>
                  </a:lnTo>
                  <a:lnTo>
                    <a:pt x="13716" y="396240"/>
                  </a:lnTo>
                  <a:lnTo>
                    <a:pt x="13716" y="402336"/>
                  </a:lnTo>
                  <a:close/>
                </a:path>
                <a:path w="3406140" h="410210">
                  <a:moveTo>
                    <a:pt x="3392424" y="402336"/>
                  </a:moveTo>
                  <a:lnTo>
                    <a:pt x="13716" y="402336"/>
                  </a:lnTo>
                  <a:lnTo>
                    <a:pt x="13716" y="396240"/>
                  </a:lnTo>
                  <a:lnTo>
                    <a:pt x="3392424" y="396240"/>
                  </a:lnTo>
                  <a:lnTo>
                    <a:pt x="3392424" y="402336"/>
                  </a:lnTo>
                  <a:close/>
                </a:path>
                <a:path w="3406140" h="410210">
                  <a:moveTo>
                    <a:pt x="3406140" y="402336"/>
                  </a:moveTo>
                  <a:lnTo>
                    <a:pt x="3392424" y="402336"/>
                  </a:lnTo>
                  <a:lnTo>
                    <a:pt x="3400044" y="396240"/>
                  </a:lnTo>
                  <a:lnTo>
                    <a:pt x="3406140" y="396240"/>
                  </a:lnTo>
                  <a:lnTo>
                    <a:pt x="3406140" y="402336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1589245" y="3668043"/>
            <a:ext cx="3150420" cy="289227"/>
          </a:xfrm>
          <a:prstGeom prst="rect">
            <a:avLst/>
          </a:prstGeom>
        </p:spPr>
        <p:txBody>
          <a:bodyPr vert="horz" wrap="square" lIns="0" tIns="95485" rIns="0" bIns="0" rtlCol="0">
            <a:spAutoFit/>
          </a:bodyPr>
          <a:lstStyle/>
          <a:p>
            <a:pPr marL="73086">
              <a:spcBef>
                <a:spcPts val="752"/>
              </a:spcBef>
            </a:pP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spc="14" dirty="0">
                <a:latin typeface="Times New Roman"/>
                <a:cs typeface="Times New Roman"/>
              </a:rPr>
              <a:t> </a:t>
            </a:r>
            <a:r>
              <a:rPr sz="1253" b="1" spc="-5" dirty="0">
                <a:latin typeface="Times New Roman"/>
                <a:cs typeface="Times New Roman"/>
              </a:rPr>
              <a:t>revert</a:t>
            </a:r>
            <a:r>
              <a:rPr sz="1253" b="1" spc="5" dirty="0">
                <a:latin typeface="Times New Roman"/>
                <a:cs typeface="Times New Roman"/>
              </a:rPr>
              <a:t> </a:t>
            </a:r>
            <a:r>
              <a:rPr sz="1253" b="1" spc="14" dirty="0">
                <a:latin typeface="Times New Roman"/>
                <a:cs typeface="Times New Roman"/>
              </a:rPr>
              <a:t>idCommit</a:t>
            </a:r>
            <a:endParaRPr sz="1253">
              <a:latin typeface="Times New Roman"/>
              <a:cs typeface="Times New Roman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1244084" y="1441471"/>
            <a:ext cx="8808798" cy="1445833"/>
            <a:chOff x="1043939" y="1552955"/>
            <a:chExt cx="9490075" cy="1557655"/>
          </a:xfrm>
        </p:grpSpPr>
        <p:sp>
          <p:nvSpPr>
            <p:cNvPr id="17" name="object 17"/>
            <p:cNvSpPr/>
            <p:nvPr/>
          </p:nvSpPr>
          <p:spPr>
            <a:xfrm>
              <a:off x="1051559" y="1559051"/>
              <a:ext cx="9474835" cy="1545590"/>
            </a:xfrm>
            <a:custGeom>
              <a:avLst/>
              <a:gdLst/>
              <a:ahLst/>
              <a:cxnLst/>
              <a:rect l="l" t="t" r="r" b="b"/>
              <a:pathLst>
                <a:path w="9474835" h="1545589">
                  <a:moveTo>
                    <a:pt x="9474707" y="1545336"/>
                  </a:moveTo>
                  <a:lnTo>
                    <a:pt x="0" y="1545336"/>
                  </a:lnTo>
                  <a:lnTo>
                    <a:pt x="0" y="0"/>
                  </a:lnTo>
                  <a:lnTo>
                    <a:pt x="9474707" y="0"/>
                  </a:lnTo>
                  <a:lnTo>
                    <a:pt x="9474707" y="154533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18" name="object 18"/>
            <p:cNvSpPr/>
            <p:nvPr/>
          </p:nvSpPr>
          <p:spPr>
            <a:xfrm>
              <a:off x="1043939" y="1552955"/>
              <a:ext cx="9490075" cy="1557655"/>
            </a:xfrm>
            <a:custGeom>
              <a:avLst/>
              <a:gdLst/>
              <a:ahLst/>
              <a:cxnLst/>
              <a:rect l="l" t="t" r="r" b="b"/>
              <a:pathLst>
                <a:path w="9490075" h="1557655">
                  <a:moveTo>
                    <a:pt x="9486900" y="1557528"/>
                  </a:moveTo>
                  <a:lnTo>
                    <a:pt x="3048" y="1557528"/>
                  </a:lnTo>
                  <a:lnTo>
                    <a:pt x="0" y="1554480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9486900" y="0"/>
                  </a:lnTo>
                  <a:lnTo>
                    <a:pt x="9489948" y="3048"/>
                  </a:lnTo>
                  <a:lnTo>
                    <a:pt x="9489948" y="6096"/>
                  </a:lnTo>
                  <a:lnTo>
                    <a:pt x="13716" y="6096"/>
                  </a:lnTo>
                  <a:lnTo>
                    <a:pt x="7620" y="13716"/>
                  </a:lnTo>
                  <a:lnTo>
                    <a:pt x="13716" y="13716"/>
                  </a:lnTo>
                  <a:lnTo>
                    <a:pt x="13716" y="1543812"/>
                  </a:lnTo>
                  <a:lnTo>
                    <a:pt x="7620" y="1543812"/>
                  </a:lnTo>
                  <a:lnTo>
                    <a:pt x="13716" y="1551432"/>
                  </a:lnTo>
                  <a:lnTo>
                    <a:pt x="9489948" y="1551432"/>
                  </a:lnTo>
                  <a:lnTo>
                    <a:pt x="9489948" y="1554480"/>
                  </a:lnTo>
                  <a:lnTo>
                    <a:pt x="9486900" y="1557528"/>
                  </a:lnTo>
                  <a:close/>
                </a:path>
                <a:path w="9490075" h="1557655">
                  <a:moveTo>
                    <a:pt x="13716" y="13716"/>
                  </a:moveTo>
                  <a:lnTo>
                    <a:pt x="7620" y="13716"/>
                  </a:lnTo>
                  <a:lnTo>
                    <a:pt x="13716" y="6096"/>
                  </a:lnTo>
                  <a:lnTo>
                    <a:pt x="13716" y="13716"/>
                  </a:lnTo>
                  <a:close/>
                </a:path>
                <a:path w="9490075" h="1557655">
                  <a:moveTo>
                    <a:pt x="9476232" y="13716"/>
                  </a:moveTo>
                  <a:lnTo>
                    <a:pt x="13716" y="13716"/>
                  </a:lnTo>
                  <a:lnTo>
                    <a:pt x="13716" y="6096"/>
                  </a:lnTo>
                  <a:lnTo>
                    <a:pt x="9476232" y="6096"/>
                  </a:lnTo>
                  <a:lnTo>
                    <a:pt x="9476232" y="13716"/>
                  </a:lnTo>
                  <a:close/>
                </a:path>
                <a:path w="9490075" h="1557655">
                  <a:moveTo>
                    <a:pt x="9476232" y="1551432"/>
                  </a:moveTo>
                  <a:lnTo>
                    <a:pt x="9476232" y="6096"/>
                  </a:lnTo>
                  <a:lnTo>
                    <a:pt x="9482328" y="13716"/>
                  </a:lnTo>
                  <a:lnTo>
                    <a:pt x="9489948" y="13716"/>
                  </a:lnTo>
                  <a:lnTo>
                    <a:pt x="9489948" y="1543812"/>
                  </a:lnTo>
                  <a:lnTo>
                    <a:pt x="9482328" y="1543812"/>
                  </a:lnTo>
                  <a:lnTo>
                    <a:pt x="9476232" y="1551432"/>
                  </a:lnTo>
                  <a:close/>
                </a:path>
                <a:path w="9490075" h="1557655">
                  <a:moveTo>
                    <a:pt x="9489948" y="13716"/>
                  </a:moveTo>
                  <a:lnTo>
                    <a:pt x="9482328" y="13716"/>
                  </a:lnTo>
                  <a:lnTo>
                    <a:pt x="9476232" y="6096"/>
                  </a:lnTo>
                  <a:lnTo>
                    <a:pt x="9489948" y="6096"/>
                  </a:lnTo>
                  <a:lnTo>
                    <a:pt x="9489948" y="13716"/>
                  </a:lnTo>
                  <a:close/>
                </a:path>
                <a:path w="9490075" h="1557655">
                  <a:moveTo>
                    <a:pt x="13716" y="1551432"/>
                  </a:moveTo>
                  <a:lnTo>
                    <a:pt x="7620" y="1543812"/>
                  </a:lnTo>
                  <a:lnTo>
                    <a:pt x="13716" y="1543812"/>
                  </a:lnTo>
                  <a:lnTo>
                    <a:pt x="13716" y="1551432"/>
                  </a:lnTo>
                  <a:close/>
                </a:path>
                <a:path w="9490075" h="1557655">
                  <a:moveTo>
                    <a:pt x="9476232" y="1551432"/>
                  </a:moveTo>
                  <a:lnTo>
                    <a:pt x="13716" y="1551432"/>
                  </a:lnTo>
                  <a:lnTo>
                    <a:pt x="13716" y="1543812"/>
                  </a:lnTo>
                  <a:lnTo>
                    <a:pt x="9476232" y="1543812"/>
                  </a:lnTo>
                  <a:lnTo>
                    <a:pt x="9476232" y="1551432"/>
                  </a:lnTo>
                  <a:close/>
                </a:path>
                <a:path w="9490075" h="1557655">
                  <a:moveTo>
                    <a:pt x="9489948" y="1551432"/>
                  </a:moveTo>
                  <a:lnTo>
                    <a:pt x="9476232" y="1551432"/>
                  </a:lnTo>
                  <a:lnTo>
                    <a:pt x="9482328" y="1543812"/>
                  </a:lnTo>
                  <a:lnTo>
                    <a:pt x="9489948" y="1543812"/>
                  </a:lnTo>
                  <a:lnTo>
                    <a:pt x="9489948" y="1551432"/>
                  </a:lnTo>
                  <a:close/>
                </a:path>
              </a:pathLst>
            </a:custGeom>
            <a:solidFill>
              <a:srgbClr val="E2CC59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1251158" y="1447129"/>
            <a:ext cx="8794652" cy="1341854"/>
          </a:xfrm>
          <a:prstGeom prst="rect">
            <a:avLst/>
          </a:prstGeom>
        </p:spPr>
        <p:txBody>
          <a:bodyPr vert="horz" wrap="square" lIns="0" tIns="109042" rIns="0" bIns="0" rtlCol="0">
            <a:spAutoFit/>
          </a:bodyPr>
          <a:lstStyle/>
          <a:p>
            <a:pPr marL="346571" indent="-274074">
              <a:spcBef>
                <a:spcPts val="859"/>
              </a:spcBef>
              <a:buClr>
                <a:srgbClr val="504949"/>
              </a:buClr>
              <a:buFont typeface="Wingdings"/>
              <a:buChar char=""/>
              <a:tabLst>
                <a:tab pos="347161" algn="l"/>
              </a:tabLst>
            </a:pPr>
            <a:r>
              <a:rPr sz="1578" spc="84" dirty="0">
                <a:latin typeface="Trebuchet MS"/>
                <a:cs typeface="Trebuchet MS"/>
              </a:rPr>
              <a:t>A</a:t>
            </a:r>
            <a:r>
              <a:rPr sz="1578" spc="-79" dirty="0">
                <a:latin typeface="Trebuchet MS"/>
                <a:cs typeface="Trebuchet MS"/>
              </a:rPr>
              <a:t>v</a:t>
            </a:r>
            <a:r>
              <a:rPr sz="1578" spc="-167" dirty="0">
                <a:latin typeface="Trebuchet MS"/>
                <a:cs typeface="Trebuchet MS"/>
              </a:rPr>
              <a:t>a</a:t>
            </a:r>
            <a:r>
              <a:rPr sz="1578" spc="-56" dirty="0">
                <a:latin typeface="Trebuchet MS"/>
                <a:cs typeface="Trebuchet MS"/>
              </a:rPr>
              <a:t>n</a:t>
            </a:r>
            <a:r>
              <a:rPr sz="1578" spc="-97" dirty="0">
                <a:latin typeface="Trebuchet MS"/>
                <a:cs typeface="Trebuchet MS"/>
              </a:rPr>
              <a:t>t</a:t>
            </a:r>
            <a:r>
              <a:rPr sz="1578" spc="-51" dirty="0">
                <a:latin typeface="Trebuchet MS"/>
                <a:cs typeface="Trebuchet MS"/>
              </a:rPr>
              <a:t> </a:t>
            </a:r>
            <a:r>
              <a:rPr sz="1578" spc="-88" dirty="0">
                <a:latin typeface="Trebuchet MS"/>
                <a:cs typeface="Trebuchet MS"/>
              </a:rPr>
              <a:t>c</a:t>
            </a:r>
            <a:r>
              <a:rPr sz="1578" spc="-121" dirty="0">
                <a:latin typeface="Trebuchet MS"/>
                <a:cs typeface="Trebuchet MS"/>
              </a:rPr>
              <a:t>el</a:t>
            </a:r>
            <a:r>
              <a:rPr sz="1578" spc="-149" dirty="0">
                <a:latin typeface="Trebuchet MS"/>
                <a:cs typeface="Trebuchet MS"/>
              </a:rPr>
              <a:t>a</a:t>
            </a:r>
            <a:r>
              <a:rPr sz="1578" spc="-232" dirty="0">
                <a:latin typeface="Trebuchet MS"/>
                <a:cs typeface="Trebuchet MS"/>
              </a:rPr>
              <a:t>,</a:t>
            </a:r>
            <a:r>
              <a:rPr sz="1578" spc="-204" dirty="0">
                <a:latin typeface="Trebuchet MS"/>
                <a:cs typeface="Trebuchet MS"/>
              </a:rPr>
              <a:t> </a:t>
            </a:r>
            <a:r>
              <a:rPr sz="1578" spc="-37" dirty="0">
                <a:latin typeface="Trebuchet MS"/>
                <a:cs typeface="Trebuchet MS"/>
              </a:rPr>
              <a:t>s</a:t>
            </a:r>
            <a:r>
              <a:rPr sz="1578" spc="-56" dirty="0">
                <a:latin typeface="Trebuchet MS"/>
                <a:cs typeface="Trebuchet MS"/>
              </a:rPr>
              <a:t>u</a:t>
            </a:r>
            <a:r>
              <a:rPr sz="1578" spc="14" dirty="0">
                <a:latin typeface="Trebuchet MS"/>
                <a:cs typeface="Trebuchet MS"/>
              </a:rPr>
              <a:t>r</a:t>
            </a:r>
            <a:r>
              <a:rPr sz="1578" spc="-74" dirty="0">
                <a:latin typeface="Trebuchet MS"/>
                <a:cs typeface="Trebuchet MS"/>
              </a:rPr>
              <a:t> </a:t>
            </a:r>
            <a:r>
              <a:rPr sz="1578" spc="-121" dirty="0">
                <a:latin typeface="Trebuchet MS"/>
                <a:cs typeface="Trebuchet MS"/>
              </a:rPr>
              <a:t>l</a:t>
            </a:r>
            <a:r>
              <a:rPr sz="1578" spc="-153" dirty="0">
                <a:latin typeface="Trebuchet MS"/>
                <a:cs typeface="Trebuchet MS"/>
              </a:rPr>
              <a:t>a</a:t>
            </a:r>
            <a:r>
              <a:rPr sz="1578" spc="-28" dirty="0">
                <a:latin typeface="Trebuchet MS"/>
                <a:cs typeface="Trebuchet MS"/>
              </a:rPr>
              <a:t> </a:t>
            </a:r>
            <a:r>
              <a:rPr sz="1578" spc="-84" dirty="0">
                <a:latin typeface="Trebuchet MS"/>
                <a:cs typeface="Trebuchet MS"/>
              </a:rPr>
              <a:t>b</a:t>
            </a:r>
            <a:r>
              <a:rPr sz="1578" spc="19" dirty="0">
                <a:latin typeface="Trebuchet MS"/>
                <a:cs typeface="Trebuchet MS"/>
              </a:rPr>
              <a:t>r</a:t>
            </a:r>
            <a:r>
              <a:rPr sz="1578" spc="-149" dirty="0">
                <a:latin typeface="Trebuchet MS"/>
                <a:cs typeface="Trebuchet MS"/>
              </a:rPr>
              <a:t>a</a:t>
            </a:r>
            <a:r>
              <a:rPr sz="1578" spc="-70" dirty="0">
                <a:latin typeface="Trebuchet MS"/>
                <a:cs typeface="Trebuchet MS"/>
              </a:rPr>
              <a:t>n</a:t>
            </a:r>
            <a:r>
              <a:rPr sz="1578" spc="-88" dirty="0">
                <a:latin typeface="Trebuchet MS"/>
                <a:cs typeface="Trebuchet MS"/>
              </a:rPr>
              <a:t>c</a:t>
            </a:r>
            <a:r>
              <a:rPr sz="1578" spc="-70" dirty="0">
                <a:latin typeface="Trebuchet MS"/>
                <a:cs typeface="Trebuchet MS"/>
              </a:rPr>
              <a:t>h</a:t>
            </a:r>
            <a:r>
              <a:rPr sz="1578" spc="-102" dirty="0">
                <a:latin typeface="Trebuchet MS"/>
                <a:cs typeface="Trebuchet MS"/>
              </a:rPr>
              <a:t>e</a:t>
            </a:r>
            <a:r>
              <a:rPr sz="1578" spc="-74" dirty="0">
                <a:latin typeface="Trebuchet MS"/>
                <a:cs typeface="Trebuchet MS"/>
              </a:rPr>
              <a:t> </a:t>
            </a:r>
            <a:r>
              <a:rPr sz="1578" b="1" spc="23" dirty="0">
                <a:latin typeface="Trebuchet MS"/>
                <a:cs typeface="Trebuchet MS"/>
              </a:rPr>
              <a:t>t</a:t>
            </a:r>
            <a:r>
              <a:rPr sz="1578" b="1" spc="-37" dirty="0">
                <a:latin typeface="Trebuchet MS"/>
                <a:cs typeface="Trebuchet MS"/>
              </a:rPr>
              <a:t>e</a:t>
            </a:r>
            <a:r>
              <a:rPr sz="1578" b="1" spc="-14" dirty="0">
                <a:latin typeface="Trebuchet MS"/>
                <a:cs typeface="Trebuchet MS"/>
              </a:rPr>
              <a:t>s</a:t>
            </a:r>
            <a:r>
              <a:rPr sz="1578" b="1" spc="19" dirty="0">
                <a:latin typeface="Trebuchet MS"/>
                <a:cs typeface="Trebuchet MS"/>
              </a:rPr>
              <a:t>t</a:t>
            </a:r>
            <a:r>
              <a:rPr sz="1578" b="1" spc="-46" dirty="0">
                <a:latin typeface="Trebuchet MS"/>
                <a:cs typeface="Trebuchet MS"/>
              </a:rPr>
              <a:t> </a:t>
            </a:r>
            <a:r>
              <a:rPr sz="1578" spc="-232" dirty="0">
                <a:latin typeface="Trebuchet MS"/>
                <a:cs typeface="Trebuchet MS"/>
              </a:rPr>
              <a:t>:</a:t>
            </a:r>
            <a:endParaRPr sz="1578">
              <a:latin typeface="Trebuchet MS"/>
              <a:cs typeface="Trebuchet MS"/>
            </a:endParaRPr>
          </a:p>
          <a:p>
            <a:pPr marL="716719" lvl="1" indent="-273485">
              <a:spcBef>
                <a:spcPts val="933"/>
              </a:spcBef>
              <a:buClr>
                <a:srgbClr val="504949"/>
              </a:buClr>
              <a:buFont typeface="Wingdings"/>
              <a:buChar char=""/>
              <a:tabLst>
                <a:tab pos="716719" algn="l"/>
                <a:tab pos="717308" algn="l"/>
              </a:tabLst>
            </a:pPr>
            <a:r>
              <a:rPr sz="1392" spc="9" dirty="0">
                <a:latin typeface="Trebuchet MS"/>
                <a:cs typeface="Trebuchet MS"/>
              </a:rPr>
              <a:t>Créer</a:t>
            </a:r>
            <a:r>
              <a:rPr sz="1392" dirty="0">
                <a:latin typeface="Trebuchet MS"/>
                <a:cs typeface="Trebuchet MS"/>
              </a:rPr>
              <a:t> </a:t>
            </a:r>
            <a:r>
              <a:rPr sz="1392" spc="-51" dirty="0">
                <a:latin typeface="Trebuchet MS"/>
                <a:cs typeface="Trebuchet MS"/>
              </a:rPr>
              <a:t>un</a:t>
            </a:r>
            <a:r>
              <a:rPr sz="1392" spc="-32" dirty="0">
                <a:latin typeface="Trebuchet MS"/>
                <a:cs typeface="Trebuchet MS"/>
              </a:rPr>
              <a:t> </a:t>
            </a:r>
            <a:r>
              <a:rPr sz="1392" spc="-60" dirty="0">
                <a:latin typeface="Trebuchet MS"/>
                <a:cs typeface="Trebuchet MS"/>
              </a:rPr>
              <a:t>deuxième</a:t>
            </a:r>
            <a:r>
              <a:rPr sz="1392" spc="-14" dirty="0">
                <a:latin typeface="Trebuchet MS"/>
                <a:cs typeface="Trebuchet MS"/>
              </a:rPr>
              <a:t> </a:t>
            </a:r>
            <a:r>
              <a:rPr sz="1392" spc="-74" dirty="0">
                <a:latin typeface="Trebuchet MS"/>
                <a:cs typeface="Trebuchet MS"/>
              </a:rPr>
              <a:t>fichier</a:t>
            </a:r>
            <a:r>
              <a:rPr sz="1392" spc="5" dirty="0">
                <a:latin typeface="Trebuchet MS"/>
                <a:cs typeface="Trebuchet MS"/>
              </a:rPr>
              <a:t> </a:t>
            </a:r>
            <a:r>
              <a:rPr sz="1392" b="1" spc="-28" dirty="0">
                <a:latin typeface="Trebuchet MS"/>
                <a:cs typeface="Trebuchet MS"/>
              </a:rPr>
              <a:t>file2.txt </a:t>
            </a:r>
            <a:r>
              <a:rPr sz="1392" spc="-60" dirty="0">
                <a:latin typeface="Trebuchet MS"/>
                <a:cs typeface="Trebuchet MS"/>
              </a:rPr>
              <a:t>contenant</a:t>
            </a:r>
            <a:r>
              <a:rPr sz="1392" spc="-9" dirty="0">
                <a:latin typeface="Trebuchet MS"/>
                <a:cs typeface="Trebuchet MS"/>
              </a:rPr>
              <a:t> </a:t>
            </a:r>
            <a:r>
              <a:rPr sz="1392" spc="-60" dirty="0">
                <a:latin typeface="Trebuchet MS"/>
                <a:cs typeface="Trebuchet MS"/>
              </a:rPr>
              <a:t>une</a:t>
            </a:r>
            <a:r>
              <a:rPr sz="1392" spc="-28" dirty="0">
                <a:latin typeface="Trebuchet MS"/>
                <a:cs typeface="Trebuchet MS"/>
              </a:rPr>
              <a:t> </a:t>
            </a:r>
            <a:r>
              <a:rPr sz="1392" spc="-79" dirty="0">
                <a:latin typeface="Trebuchet MS"/>
                <a:cs typeface="Trebuchet MS"/>
              </a:rPr>
              <a:t>ligne</a:t>
            </a:r>
            <a:r>
              <a:rPr sz="1392" spc="-19" dirty="0">
                <a:latin typeface="Trebuchet MS"/>
                <a:cs typeface="Trebuchet MS"/>
              </a:rPr>
              <a:t> </a:t>
            </a:r>
            <a:r>
              <a:rPr sz="1392" spc="-32" dirty="0">
                <a:latin typeface="Trebuchet MS"/>
                <a:cs typeface="Trebuchet MS"/>
              </a:rPr>
              <a:t>«</a:t>
            </a:r>
            <a:r>
              <a:rPr sz="1392" spc="-14" dirty="0">
                <a:latin typeface="Trebuchet MS"/>
                <a:cs typeface="Trebuchet MS"/>
              </a:rPr>
              <a:t> </a:t>
            </a:r>
            <a:r>
              <a:rPr sz="1392" i="1" spc="-125" dirty="0">
                <a:latin typeface="Trebuchet MS"/>
                <a:cs typeface="Trebuchet MS"/>
              </a:rPr>
              <a:t>creating</a:t>
            </a:r>
            <a:r>
              <a:rPr sz="1392" i="1" spc="-14" dirty="0">
                <a:latin typeface="Trebuchet MS"/>
                <a:cs typeface="Trebuchet MS"/>
              </a:rPr>
              <a:t> </a:t>
            </a:r>
            <a:r>
              <a:rPr sz="1392" i="1" spc="-135" dirty="0">
                <a:latin typeface="Trebuchet MS"/>
                <a:cs typeface="Trebuchet MS"/>
              </a:rPr>
              <a:t>file2</a:t>
            </a:r>
            <a:r>
              <a:rPr sz="1392" i="1" dirty="0">
                <a:latin typeface="Trebuchet MS"/>
                <a:cs typeface="Trebuchet MS"/>
              </a:rPr>
              <a:t> </a:t>
            </a:r>
            <a:r>
              <a:rPr sz="1392" spc="-32" dirty="0">
                <a:latin typeface="Trebuchet MS"/>
                <a:cs typeface="Trebuchet MS"/>
              </a:rPr>
              <a:t>»</a:t>
            </a:r>
            <a:r>
              <a:rPr sz="1392" spc="-19" dirty="0">
                <a:latin typeface="Trebuchet MS"/>
                <a:cs typeface="Trebuchet MS"/>
              </a:rPr>
              <a:t> </a:t>
            </a:r>
            <a:r>
              <a:rPr sz="1392" spc="-88" dirty="0">
                <a:latin typeface="Trebuchet MS"/>
                <a:cs typeface="Trebuchet MS"/>
              </a:rPr>
              <a:t>et</a:t>
            </a:r>
            <a:r>
              <a:rPr sz="1392" spc="-9" dirty="0">
                <a:latin typeface="Trebuchet MS"/>
                <a:cs typeface="Trebuchet MS"/>
              </a:rPr>
              <a:t> </a:t>
            </a:r>
            <a:r>
              <a:rPr sz="1392" spc="-93" dirty="0">
                <a:latin typeface="Trebuchet MS"/>
                <a:cs typeface="Trebuchet MS"/>
              </a:rPr>
              <a:t>faire</a:t>
            </a:r>
            <a:r>
              <a:rPr sz="1392" spc="5" dirty="0">
                <a:latin typeface="Trebuchet MS"/>
                <a:cs typeface="Trebuchet MS"/>
              </a:rPr>
              <a:t> </a:t>
            </a:r>
            <a:r>
              <a:rPr sz="1392" spc="-51" dirty="0">
                <a:latin typeface="Trebuchet MS"/>
                <a:cs typeface="Trebuchet MS"/>
              </a:rPr>
              <a:t>un</a:t>
            </a:r>
            <a:r>
              <a:rPr sz="1392" spc="-32" dirty="0">
                <a:latin typeface="Trebuchet MS"/>
                <a:cs typeface="Trebuchet MS"/>
              </a:rPr>
              <a:t> </a:t>
            </a:r>
            <a:r>
              <a:rPr sz="1392" spc="-14" dirty="0">
                <a:latin typeface="Trebuchet MS"/>
                <a:cs typeface="Trebuchet MS"/>
              </a:rPr>
              <a:t>Commit</a:t>
            </a:r>
            <a:r>
              <a:rPr sz="1392" spc="-5" dirty="0">
                <a:latin typeface="Trebuchet MS"/>
                <a:cs typeface="Trebuchet MS"/>
              </a:rPr>
              <a:t> </a:t>
            </a:r>
            <a:r>
              <a:rPr sz="1392" spc="-106" dirty="0">
                <a:latin typeface="Trebuchet MS"/>
                <a:cs typeface="Trebuchet MS"/>
              </a:rPr>
              <a:t>avec</a:t>
            </a:r>
            <a:r>
              <a:rPr sz="1392" dirty="0">
                <a:latin typeface="Trebuchet MS"/>
                <a:cs typeface="Trebuchet MS"/>
              </a:rPr>
              <a:t> </a:t>
            </a:r>
            <a:r>
              <a:rPr sz="1392" spc="-88" dirty="0">
                <a:latin typeface="Trebuchet MS"/>
                <a:cs typeface="Trebuchet MS"/>
              </a:rPr>
              <a:t>le</a:t>
            </a:r>
            <a:r>
              <a:rPr sz="1392" spc="-14" dirty="0">
                <a:latin typeface="Trebuchet MS"/>
                <a:cs typeface="Trebuchet MS"/>
              </a:rPr>
              <a:t> </a:t>
            </a:r>
            <a:r>
              <a:rPr sz="1392" spc="-65" dirty="0">
                <a:latin typeface="Trebuchet MS"/>
                <a:cs typeface="Trebuchet MS"/>
              </a:rPr>
              <a:t>message</a:t>
            </a:r>
            <a:endParaRPr sz="1392">
              <a:latin typeface="Trebuchet MS"/>
              <a:cs typeface="Trebuchet MS"/>
            </a:endParaRPr>
          </a:p>
          <a:p>
            <a:pPr marL="716719">
              <a:spcBef>
                <a:spcPts val="914"/>
              </a:spcBef>
            </a:pPr>
            <a:r>
              <a:rPr sz="1392" spc="-32" dirty="0">
                <a:latin typeface="Trebuchet MS"/>
                <a:cs typeface="Trebuchet MS"/>
              </a:rPr>
              <a:t>«</a:t>
            </a:r>
            <a:r>
              <a:rPr sz="1392" spc="-19" dirty="0">
                <a:latin typeface="Trebuchet MS"/>
                <a:cs typeface="Trebuchet MS"/>
              </a:rPr>
              <a:t> </a:t>
            </a:r>
            <a:r>
              <a:rPr sz="1392" i="1" spc="-102" dirty="0">
                <a:latin typeface="Trebuchet MS"/>
                <a:cs typeface="Trebuchet MS"/>
              </a:rPr>
              <a:t>c</a:t>
            </a:r>
            <a:r>
              <a:rPr sz="1392" i="1" spc="-139" dirty="0">
                <a:latin typeface="Trebuchet MS"/>
                <a:cs typeface="Trebuchet MS"/>
              </a:rPr>
              <a:t>r</a:t>
            </a:r>
            <a:r>
              <a:rPr sz="1392" i="1" spc="-125" dirty="0">
                <a:latin typeface="Trebuchet MS"/>
                <a:cs typeface="Trebuchet MS"/>
              </a:rPr>
              <a:t>e</a:t>
            </a:r>
            <a:r>
              <a:rPr sz="1392" i="1" spc="-79" dirty="0">
                <a:latin typeface="Trebuchet MS"/>
                <a:cs typeface="Trebuchet MS"/>
              </a:rPr>
              <a:t>a</a:t>
            </a:r>
            <a:r>
              <a:rPr sz="1392" i="1" spc="-176" dirty="0">
                <a:latin typeface="Trebuchet MS"/>
                <a:cs typeface="Trebuchet MS"/>
              </a:rPr>
              <a:t>ti</a:t>
            </a:r>
            <a:r>
              <a:rPr sz="1392" i="1" spc="-93" dirty="0">
                <a:latin typeface="Trebuchet MS"/>
                <a:cs typeface="Trebuchet MS"/>
              </a:rPr>
              <a:t>ng</a:t>
            </a:r>
            <a:r>
              <a:rPr sz="1392" i="1" spc="-19" dirty="0">
                <a:latin typeface="Trebuchet MS"/>
                <a:cs typeface="Trebuchet MS"/>
              </a:rPr>
              <a:t> </a:t>
            </a:r>
            <a:r>
              <a:rPr sz="1392" i="1" spc="-209" dirty="0">
                <a:latin typeface="Trebuchet MS"/>
                <a:cs typeface="Trebuchet MS"/>
              </a:rPr>
              <a:t>f</a:t>
            </a:r>
            <a:r>
              <a:rPr sz="1392" i="1" spc="-162" dirty="0">
                <a:latin typeface="Trebuchet MS"/>
                <a:cs typeface="Trebuchet MS"/>
              </a:rPr>
              <a:t>i</a:t>
            </a:r>
            <a:r>
              <a:rPr sz="1392" i="1" spc="-181" dirty="0">
                <a:latin typeface="Trebuchet MS"/>
                <a:cs typeface="Trebuchet MS"/>
              </a:rPr>
              <a:t>l</a:t>
            </a:r>
            <a:r>
              <a:rPr sz="1392" i="1" spc="-139" dirty="0">
                <a:latin typeface="Trebuchet MS"/>
                <a:cs typeface="Trebuchet MS"/>
              </a:rPr>
              <a:t>e</a:t>
            </a:r>
            <a:r>
              <a:rPr sz="1392" i="1" spc="19" dirty="0">
                <a:latin typeface="Trebuchet MS"/>
                <a:cs typeface="Trebuchet MS"/>
              </a:rPr>
              <a:t>2</a:t>
            </a:r>
            <a:r>
              <a:rPr sz="1392" i="1" spc="-246" dirty="0">
                <a:latin typeface="Trebuchet MS"/>
                <a:cs typeface="Trebuchet MS"/>
              </a:rPr>
              <a:t>.</a:t>
            </a:r>
            <a:r>
              <a:rPr sz="1392" i="1" spc="-189" dirty="0">
                <a:latin typeface="Trebuchet MS"/>
                <a:cs typeface="Trebuchet MS"/>
              </a:rPr>
              <a:t>t</a:t>
            </a:r>
            <a:r>
              <a:rPr sz="1392" i="1" spc="-88" dirty="0">
                <a:latin typeface="Trebuchet MS"/>
                <a:cs typeface="Trebuchet MS"/>
              </a:rPr>
              <a:t>x</a:t>
            </a:r>
            <a:r>
              <a:rPr sz="1392" i="1" spc="-186" dirty="0">
                <a:latin typeface="Trebuchet MS"/>
                <a:cs typeface="Trebuchet MS"/>
              </a:rPr>
              <a:t>t</a:t>
            </a:r>
            <a:r>
              <a:rPr sz="1392" i="1" spc="-23" dirty="0">
                <a:latin typeface="Trebuchet MS"/>
                <a:cs typeface="Trebuchet MS"/>
              </a:rPr>
              <a:t> </a:t>
            </a:r>
            <a:r>
              <a:rPr sz="1392" spc="-32" dirty="0">
                <a:latin typeface="Trebuchet MS"/>
                <a:cs typeface="Trebuchet MS"/>
              </a:rPr>
              <a:t>»</a:t>
            </a:r>
            <a:endParaRPr sz="1392">
              <a:latin typeface="Trebuchet MS"/>
              <a:cs typeface="Trebuchet MS"/>
            </a:endParaRPr>
          </a:p>
          <a:p>
            <a:pPr marL="716719" lvl="1" indent="-273485">
              <a:spcBef>
                <a:spcPts val="899"/>
              </a:spcBef>
              <a:buClr>
                <a:srgbClr val="504949"/>
              </a:buClr>
              <a:buFont typeface="Wingdings"/>
              <a:buChar char=""/>
              <a:tabLst>
                <a:tab pos="716719" algn="l"/>
                <a:tab pos="717308" algn="l"/>
              </a:tabLst>
            </a:pPr>
            <a:r>
              <a:rPr sz="1392" spc="-32" dirty="0">
                <a:latin typeface="Trebuchet MS"/>
                <a:cs typeface="Trebuchet MS"/>
              </a:rPr>
              <a:t>Ajouter</a:t>
            </a:r>
            <a:r>
              <a:rPr sz="1392" spc="-5" dirty="0">
                <a:latin typeface="Trebuchet MS"/>
                <a:cs typeface="Trebuchet MS"/>
              </a:rPr>
              <a:t> </a:t>
            </a:r>
            <a:r>
              <a:rPr sz="1392" spc="-60" dirty="0">
                <a:latin typeface="Trebuchet MS"/>
                <a:cs typeface="Trebuchet MS"/>
              </a:rPr>
              <a:t>une</a:t>
            </a:r>
            <a:r>
              <a:rPr sz="1392" spc="-23" dirty="0">
                <a:latin typeface="Trebuchet MS"/>
                <a:cs typeface="Trebuchet MS"/>
              </a:rPr>
              <a:t> </a:t>
            </a:r>
            <a:r>
              <a:rPr sz="1392" spc="-84" dirty="0">
                <a:latin typeface="Trebuchet MS"/>
                <a:cs typeface="Trebuchet MS"/>
              </a:rPr>
              <a:t>ligne</a:t>
            </a:r>
            <a:r>
              <a:rPr sz="1392" spc="-19" dirty="0">
                <a:latin typeface="Trebuchet MS"/>
                <a:cs typeface="Trebuchet MS"/>
              </a:rPr>
              <a:t> </a:t>
            </a:r>
            <a:r>
              <a:rPr sz="1392" spc="-32" dirty="0">
                <a:latin typeface="Trebuchet MS"/>
                <a:cs typeface="Trebuchet MS"/>
              </a:rPr>
              <a:t>«</a:t>
            </a:r>
            <a:r>
              <a:rPr sz="1392" spc="-19" dirty="0">
                <a:latin typeface="Trebuchet MS"/>
                <a:cs typeface="Trebuchet MS"/>
              </a:rPr>
              <a:t> </a:t>
            </a:r>
            <a:r>
              <a:rPr sz="1392" i="1" spc="-111" dirty="0">
                <a:latin typeface="Trebuchet MS"/>
                <a:cs typeface="Trebuchet MS"/>
              </a:rPr>
              <a:t>updating</a:t>
            </a:r>
            <a:r>
              <a:rPr sz="1392" i="1" spc="-28" dirty="0">
                <a:latin typeface="Trebuchet MS"/>
                <a:cs typeface="Trebuchet MS"/>
              </a:rPr>
              <a:t> </a:t>
            </a:r>
            <a:r>
              <a:rPr sz="1392" i="1" spc="-135" dirty="0">
                <a:latin typeface="Trebuchet MS"/>
                <a:cs typeface="Trebuchet MS"/>
              </a:rPr>
              <a:t>file2</a:t>
            </a:r>
            <a:r>
              <a:rPr sz="1392" i="1" spc="-14" dirty="0">
                <a:latin typeface="Trebuchet MS"/>
                <a:cs typeface="Trebuchet MS"/>
              </a:rPr>
              <a:t> </a:t>
            </a:r>
            <a:r>
              <a:rPr sz="1392" spc="-32" dirty="0">
                <a:latin typeface="Trebuchet MS"/>
                <a:cs typeface="Trebuchet MS"/>
              </a:rPr>
              <a:t>»</a:t>
            </a:r>
            <a:r>
              <a:rPr sz="1392" spc="-19" dirty="0">
                <a:latin typeface="Trebuchet MS"/>
                <a:cs typeface="Trebuchet MS"/>
              </a:rPr>
              <a:t> </a:t>
            </a:r>
            <a:r>
              <a:rPr sz="1392" spc="-60" dirty="0">
                <a:latin typeface="Trebuchet MS"/>
                <a:cs typeface="Trebuchet MS"/>
              </a:rPr>
              <a:t>dans</a:t>
            </a:r>
            <a:r>
              <a:rPr sz="1392" spc="-14" dirty="0">
                <a:latin typeface="Trebuchet MS"/>
                <a:cs typeface="Trebuchet MS"/>
              </a:rPr>
              <a:t> </a:t>
            </a:r>
            <a:r>
              <a:rPr sz="1392" spc="-88" dirty="0">
                <a:latin typeface="Trebuchet MS"/>
                <a:cs typeface="Trebuchet MS"/>
              </a:rPr>
              <a:t>file2.txt</a:t>
            </a:r>
            <a:r>
              <a:rPr sz="1392" spc="-9" dirty="0">
                <a:latin typeface="Trebuchet MS"/>
                <a:cs typeface="Trebuchet MS"/>
              </a:rPr>
              <a:t> </a:t>
            </a:r>
            <a:r>
              <a:rPr sz="1392" spc="-79" dirty="0">
                <a:latin typeface="Trebuchet MS"/>
                <a:cs typeface="Trebuchet MS"/>
              </a:rPr>
              <a:t>et</a:t>
            </a:r>
            <a:r>
              <a:rPr sz="1392" spc="-28" dirty="0">
                <a:latin typeface="Trebuchet MS"/>
                <a:cs typeface="Trebuchet MS"/>
              </a:rPr>
              <a:t> </a:t>
            </a:r>
            <a:r>
              <a:rPr sz="1392" spc="-88" dirty="0">
                <a:latin typeface="Trebuchet MS"/>
                <a:cs typeface="Trebuchet MS"/>
              </a:rPr>
              <a:t>faire</a:t>
            </a:r>
            <a:r>
              <a:rPr sz="1392" spc="-19" dirty="0">
                <a:latin typeface="Trebuchet MS"/>
                <a:cs typeface="Trebuchet MS"/>
              </a:rPr>
              <a:t> </a:t>
            </a:r>
            <a:r>
              <a:rPr sz="1392" spc="-51" dirty="0">
                <a:latin typeface="Trebuchet MS"/>
                <a:cs typeface="Trebuchet MS"/>
              </a:rPr>
              <a:t>un</a:t>
            </a:r>
            <a:r>
              <a:rPr sz="1392" spc="-23" dirty="0">
                <a:latin typeface="Trebuchet MS"/>
                <a:cs typeface="Trebuchet MS"/>
              </a:rPr>
              <a:t> </a:t>
            </a:r>
            <a:r>
              <a:rPr sz="1392" spc="-14" dirty="0">
                <a:latin typeface="Trebuchet MS"/>
                <a:cs typeface="Trebuchet MS"/>
              </a:rPr>
              <a:t>Commit</a:t>
            </a:r>
            <a:r>
              <a:rPr sz="1392" spc="-9" dirty="0">
                <a:latin typeface="Trebuchet MS"/>
                <a:cs typeface="Trebuchet MS"/>
              </a:rPr>
              <a:t> </a:t>
            </a:r>
            <a:r>
              <a:rPr sz="1392" spc="-106" dirty="0">
                <a:latin typeface="Trebuchet MS"/>
                <a:cs typeface="Trebuchet MS"/>
              </a:rPr>
              <a:t>avec</a:t>
            </a:r>
            <a:r>
              <a:rPr sz="1392" spc="-19" dirty="0">
                <a:latin typeface="Trebuchet MS"/>
                <a:cs typeface="Trebuchet MS"/>
              </a:rPr>
              <a:t> </a:t>
            </a:r>
            <a:r>
              <a:rPr sz="1392" spc="-88" dirty="0">
                <a:latin typeface="Trebuchet MS"/>
                <a:cs typeface="Trebuchet MS"/>
              </a:rPr>
              <a:t>le</a:t>
            </a:r>
            <a:r>
              <a:rPr sz="1392" spc="-19" dirty="0">
                <a:latin typeface="Trebuchet MS"/>
                <a:cs typeface="Trebuchet MS"/>
              </a:rPr>
              <a:t> </a:t>
            </a:r>
            <a:r>
              <a:rPr sz="1392" spc="-65" dirty="0">
                <a:latin typeface="Trebuchet MS"/>
                <a:cs typeface="Trebuchet MS"/>
              </a:rPr>
              <a:t>message</a:t>
            </a:r>
            <a:r>
              <a:rPr sz="1392" spc="-37" dirty="0">
                <a:latin typeface="Trebuchet MS"/>
                <a:cs typeface="Trebuchet MS"/>
              </a:rPr>
              <a:t> </a:t>
            </a:r>
            <a:r>
              <a:rPr sz="1392" spc="-32" dirty="0">
                <a:latin typeface="Trebuchet MS"/>
                <a:cs typeface="Trebuchet MS"/>
              </a:rPr>
              <a:t>«</a:t>
            </a:r>
            <a:r>
              <a:rPr sz="1392" spc="-14" dirty="0">
                <a:latin typeface="Trebuchet MS"/>
                <a:cs typeface="Trebuchet MS"/>
              </a:rPr>
              <a:t> </a:t>
            </a:r>
            <a:r>
              <a:rPr sz="1392" i="1" spc="-111" dirty="0">
                <a:latin typeface="Trebuchet MS"/>
                <a:cs typeface="Trebuchet MS"/>
              </a:rPr>
              <a:t>updating</a:t>
            </a:r>
            <a:r>
              <a:rPr sz="1392" i="1" spc="-14" dirty="0">
                <a:latin typeface="Trebuchet MS"/>
                <a:cs typeface="Trebuchet MS"/>
              </a:rPr>
              <a:t> </a:t>
            </a:r>
            <a:r>
              <a:rPr sz="1392" i="1" spc="-153" dirty="0">
                <a:latin typeface="Trebuchet MS"/>
                <a:cs typeface="Trebuchet MS"/>
              </a:rPr>
              <a:t>file2.txt</a:t>
            </a:r>
            <a:r>
              <a:rPr sz="1392" i="1" spc="-32" dirty="0">
                <a:latin typeface="Trebuchet MS"/>
                <a:cs typeface="Trebuchet MS"/>
              </a:rPr>
              <a:t> </a:t>
            </a:r>
            <a:r>
              <a:rPr sz="1392" spc="-32" dirty="0">
                <a:latin typeface="Trebuchet MS"/>
                <a:cs typeface="Trebuchet MS"/>
              </a:rPr>
              <a:t>»</a:t>
            </a:r>
            <a:endParaRPr sz="1392">
              <a:latin typeface="Trebuchet MS"/>
              <a:cs typeface="Trebuchet MS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4049226" y="5003421"/>
            <a:ext cx="3163387" cy="674879"/>
            <a:chOff x="4066032" y="5390388"/>
            <a:chExt cx="3408045" cy="727075"/>
          </a:xfrm>
        </p:grpSpPr>
        <p:sp>
          <p:nvSpPr>
            <p:cNvPr id="21" name="object 21"/>
            <p:cNvSpPr/>
            <p:nvPr/>
          </p:nvSpPr>
          <p:spPr>
            <a:xfrm>
              <a:off x="4073651" y="5396484"/>
              <a:ext cx="3392804" cy="715010"/>
            </a:xfrm>
            <a:custGeom>
              <a:avLst/>
              <a:gdLst/>
              <a:ahLst/>
              <a:cxnLst/>
              <a:rect l="l" t="t" r="r" b="b"/>
              <a:pathLst>
                <a:path w="3392804" h="715010">
                  <a:moveTo>
                    <a:pt x="3392424" y="714755"/>
                  </a:moveTo>
                  <a:lnTo>
                    <a:pt x="0" y="714755"/>
                  </a:lnTo>
                  <a:lnTo>
                    <a:pt x="0" y="0"/>
                  </a:lnTo>
                  <a:lnTo>
                    <a:pt x="3392424" y="0"/>
                  </a:lnTo>
                  <a:lnTo>
                    <a:pt x="3392424" y="71475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22" name="object 22"/>
            <p:cNvSpPr/>
            <p:nvPr/>
          </p:nvSpPr>
          <p:spPr>
            <a:xfrm>
              <a:off x="4066032" y="5390388"/>
              <a:ext cx="3408045" cy="727075"/>
            </a:xfrm>
            <a:custGeom>
              <a:avLst/>
              <a:gdLst/>
              <a:ahLst/>
              <a:cxnLst/>
              <a:rect l="l" t="t" r="r" b="b"/>
              <a:pathLst>
                <a:path w="3408045" h="727075">
                  <a:moveTo>
                    <a:pt x="3404616" y="726948"/>
                  </a:moveTo>
                  <a:lnTo>
                    <a:pt x="3048" y="726948"/>
                  </a:lnTo>
                  <a:lnTo>
                    <a:pt x="0" y="723900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3404616" y="0"/>
                  </a:lnTo>
                  <a:lnTo>
                    <a:pt x="3407664" y="3048"/>
                  </a:lnTo>
                  <a:lnTo>
                    <a:pt x="3407664" y="6096"/>
                  </a:lnTo>
                  <a:lnTo>
                    <a:pt x="13716" y="6096"/>
                  </a:lnTo>
                  <a:lnTo>
                    <a:pt x="7620" y="13716"/>
                  </a:lnTo>
                  <a:lnTo>
                    <a:pt x="13716" y="13716"/>
                  </a:lnTo>
                  <a:lnTo>
                    <a:pt x="13716" y="713232"/>
                  </a:lnTo>
                  <a:lnTo>
                    <a:pt x="7620" y="713232"/>
                  </a:lnTo>
                  <a:lnTo>
                    <a:pt x="13716" y="720852"/>
                  </a:lnTo>
                  <a:lnTo>
                    <a:pt x="3407664" y="720852"/>
                  </a:lnTo>
                  <a:lnTo>
                    <a:pt x="3407664" y="723900"/>
                  </a:lnTo>
                  <a:lnTo>
                    <a:pt x="3404616" y="726948"/>
                  </a:lnTo>
                  <a:close/>
                </a:path>
                <a:path w="3408045" h="727075">
                  <a:moveTo>
                    <a:pt x="13716" y="13716"/>
                  </a:moveTo>
                  <a:lnTo>
                    <a:pt x="7620" y="13716"/>
                  </a:lnTo>
                  <a:lnTo>
                    <a:pt x="13716" y="6096"/>
                  </a:lnTo>
                  <a:lnTo>
                    <a:pt x="13716" y="13716"/>
                  </a:lnTo>
                  <a:close/>
                </a:path>
                <a:path w="3408045" h="727075">
                  <a:moveTo>
                    <a:pt x="3393948" y="13716"/>
                  </a:moveTo>
                  <a:lnTo>
                    <a:pt x="13716" y="13716"/>
                  </a:lnTo>
                  <a:lnTo>
                    <a:pt x="13716" y="6096"/>
                  </a:lnTo>
                  <a:lnTo>
                    <a:pt x="3393948" y="6096"/>
                  </a:lnTo>
                  <a:lnTo>
                    <a:pt x="3393948" y="13716"/>
                  </a:lnTo>
                  <a:close/>
                </a:path>
                <a:path w="3408045" h="727075">
                  <a:moveTo>
                    <a:pt x="3393948" y="720852"/>
                  </a:moveTo>
                  <a:lnTo>
                    <a:pt x="3393948" y="6096"/>
                  </a:lnTo>
                  <a:lnTo>
                    <a:pt x="3400044" y="13716"/>
                  </a:lnTo>
                  <a:lnTo>
                    <a:pt x="3407664" y="13716"/>
                  </a:lnTo>
                  <a:lnTo>
                    <a:pt x="3407664" y="713232"/>
                  </a:lnTo>
                  <a:lnTo>
                    <a:pt x="3400044" y="713232"/>
                  </a:lnTo>
                  <a:lnTo>
                    <a:pt x="3393948" y="720852"/>
                  </a:lnTo>
                  <a:close/>
                </a:path>
                <a:path w="3408045" h="727075">
                  <a:moveTo>
                    <a:pt x="3407664" y="13716"/>
                  </a:moveTo>
                  <a:lnTo>
                    <a:pt x="3400044" y="13716"/>
                  </a:lnTo>
                  <a:lnTo>
                    <a:pt x="3393948" y="6096"/>
                  </a:lnTo>
                  <a:lnTo>
                    <a:pt x="3407664" y="6096"/>
                  </a:lnTo>
                  <a:lnTo>
                    <a:pt x="3407664" y="13716"/>
                  </a:lnTo>
                  <a:close/>
                </a:path>
                <a:path w="3408045" h="727075">
                  <a:moveTo>
                    <a:pt x="13716" y="720852"/>
                  </a:moveTo>
                  <a:lnTo>
                    <a:pt x="7620" y="713232"/>
                  </a:lnTo>
                  <a:lnTo>
                    <a:pt x="13716" y="713232"/>
                  </a:lnTo>
                  <a:lnTo>
                    <a:pt x="13716" y="720852"/>
                  </a:lnTo>
                  <a:close/>
                </a:path>
                <a:path w="3408045" h="727075">
                  <a:moveTo>
                    <a:pt x="3393948" y="720852"/>
                  </a:moveTo>
                  <a:lnTo>
                    <a:pt x="13716" y="720852"/>
                  </a:lnTo>
                  <a:lnTo>
                    <a:pt x="13716" y="713232"/>
                  </a:lnTo>
                  <a:lnTo>
                    <a:pt x="3393948" y="713232"/>
                  </a:lnTo>
                  <a:lnTo>
                    <a:pt x="3393948" y="720852"/>
                  </a:lnTo>
                  <a:close/>
                </a:path>
                <a:path w="3408045" h="727075">
                  <a:moveTo>
                    <a:pt x="3407664" y="720852"/>
                  </a:moveTo>
                  <a:lnTo>
                    <a:pt x="3393948" y="720852"/>
                  </a:lnTo>
                  <a:lnTo>
                    <a:pt x="3400044" y="713232"/>
                  </a:lnTo>
                  <a:lnTo>
                    <a:pt x="3407664" y="713232"/>
                  </a:lnTo>
                  <a:lnTo>
                    <a:pt x="3407664" y="720852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4056298" y="5009078"/>
            <a:ext cx="3149240" cy="611331"/>
          </a:xfrm>
          <a:prstGeom prst="rect">
            <a:avLst/>
          </a:prstGeom>
        </p:spPr>
        <p:txBody>
          <a:bodyPr vert="horz" wrap="square" lIns="0" tIns="21219" rIns="0" bIns="0" rtlCol="0">
            <a:spAutoFit/>
          </a:bodyPr>
          <a:lstStyle/>
          <a:p>
            <a:pPr marL="73086" marR="1958599">
              <a:lnSpc>
                <a:spcPts val="2293"/>
              </a:lnSpc>
              <a:spcBef>
                <a:spcPts val="167"/>
              </a:spcBef>
            </a:pP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spc="-5" dirty="0">
                <a:latin typeface="Times New Roman"/>
                <a:cs typeface="Times New Roman"/>
              </a:rPr>
              <a:t> </a:t>
            </a:r>
            <a:r>
              <a:rPr sz="1253" b="1" spc="56" dirty="0">
                <a:latin typeface="Times New Roman"/>
                <a:cs typeface="Times New Roman"/>
              </a:rPr>
              <a:t>log</a:t>
            </a:r>
            <a:r>
              <a:rPr sz="1253" b="1" spc="-23" dirty="0">
                <a:latin typeface="Times New Roman"/>
                <a:cs typeface="Times New Roman"/>
              </a:rPr>
              <a:t> </a:t>
            </a:r>
            <a:r>
              <a:rPr sz="1253" b="1" spc="28" dirty="0">
                <a:latin typeface="Times New Roman"/>
                <a:cs typeface="Times New Roman"/>
              </a:rPr>
              <a:t>–oneline </a:t>
            </a:r>
            <a:r>
              <a:rPr sz="1253" b="1" spc="-297" dirty="0">
                <a:latin typeface="Times New Roman"/>
                <a:cs typeface="Times New Roman"/>
              </a:rPr>
              <a:t> </a:t>
            </a:r>
            <a:r>
              <a:rPr sz="1253" b="1" spc="23" dirty="0">
                <a:latin typeface="Times New Roman"/>
                <a:cs typeface="Times New Roman"/>
              </a:rPr>
              <a:t>cat</a:t>
            </a:r>
            <a:r>
              <a:rPr sz="1253" b="1" spc="9" dirty="0">
                <a:latin typeface="Times New Roman"/>
                <a:cs typeface="Times New Roman"/>
              </a:rPr>
              <a:t> </a:t>
            </a:r>
            <a:r>
              <a:rPr sz="1253" b="1" spc="37" dirty="0">
                <a:latin typeface="Times New Roman"/>
                <a:cs typeface="Times New Roman"/>
              </a:rPr>
              <a:t>file2.txt</a:t>
            </a:r>
            <a:endParaRPr sz="1253">
              <a:latin typeface="Times New Roman"/>
              <a:cs typeface="Times New Roman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9206446" y="6067142"/>
            <a:ext cx="157963" cy="1154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788">
              <a:lnSpc>
                <a:spcPts val="914"/>
              </a:lnSpc>
            </a:pPr>
            <a:r>
              <a:rPr sz="835" spc="9" dirty="0">
                <a:solidFill>
                  <a:srgbClr val="FFFFFF"/>
                </a:solidFill>
                <a:latin typeface="Calibri"/>
                <a:cs typeface="Calibri"/>
              </a:rPr>
              <a:t>37</a:t>
            </a:r>
            <a:endParaRPr sz="835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94680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424647" y="814397"/>
            <a:ext cx="4085231" cy="462494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2924" spc="-130" dirty="0">
                <a:latin typeface="Calibri"/>
                <a:cs typeface="Calibri"/>
              </a:rPr>
              <a:t>S</a:t>
            </a:r>
            <a:r>
              <a:rPr sz="2924" spc="-111" dirty="0">
                <a:latin typeface="Calibri"/>
                <a:cs typeface="Calibri"/>
              </a:rPr>
              <a:t>upp</a:t>
            </a:r>
            <a:r>
              <a:rPr sz="2924" spc="-106" dirty="0">
                <a:latin typeface="Calibri"/>
                <a:cs typeface="Calibri"/>
              </a:rPr>
              <a:t>ri</a:t>
            </a:r>
            <a:r>
              <a:rPr sz="2924" spc="-158" dirty="0">
                <a:latin typeface="Calibri"/>
                <a:cs typeface="Calibri"/>
              </a:rPr>
              <a:t>m</a:t>
            </a:r>
            <a:r>
              <a:rPr sz="2924" spc="-102" dirty="0">
                <a:latin typeface="Calibri"/>
                <a:cs typeface="Calibri"/>
              </a:rPr>
              <a:t>e</a:t>
            </a:r>
            <a:r>
              <a:rPr sz="2924" spc="-32" dirty="0">
                <a:latin typeface="Calibri"/>
                <a:cs typeface="Calibri"/>
              </a:rPr>
              <a:t>r</a:t>
            </a:r>
            <a:r>
              <a:rPr sz="2924" spc="-149" dirty="0">
                <a:latin typeface="Calibri"/>
                <a:cs typeface="Calibri"/>
              </a:rPr>
              <a:t> </a:t>
            </a:r>
            <a:r>
              <a:rPr sz="2924" spc="-111" dirty="0">
                <a:latin typeface="Calibri"/>
                <a:cs typeface="Calibri"/>
              </a:rPr>
              <a:t>d</a:t>
            </a:r>
            <a:r>
              <a:rPr sz="2924" spc="-102" dirty="0">
                <a:latin typeface="Calibri"/>
                <a:cs typeface="Calibri"/>
              </a:rPr>
              <a:t>e</a:t>
            </a:r>
            <a:r>
              <a:rPr sz="2924" spc="-37" dirty="0">
                <a:latin typeface="Calibri"/>
                <a:cs typeface="Calibri"/>
              </a:rPr>
              <a:t>s</a:t>
            </a:r>
            <a:r>
              <a:rPr sz="2924" spc="-125" dirty="0">
                <a:latin typeface="Calibri"/>
                <a:cs typeface="Calibri"/>
              </a:rPr>
              <a:t> </a:t>
            </a:r>
            <a:r>
              <a:rPr sz="2924" spc="-158" dirty="0">
                <a:latin typeface="Calibri"/>
                <a:cs typeface="Calibri"/>
              </a:rPr>
              <a:t>m</a:t>
            </a:r>
            <a:r>
              <a:rPr sz="2924" spc="-84" dirty="0">
                <a:latin typeface="Calibri"/>
                <a:cs typeface="Calibri"/>
              </a:rPr>
              <a:t>o</a:t>
            </a:r>
            <a:r>
              <a:rPr sz="2924" spc="-139" dirty="0">
                <a:latin typeface="Calibri"/>
                <a:cs typeface="Calibri"/>
              </a:rPr>
              <a:t>di</a:t>
            </a:r>
            <a:r>
              <a:rPr sz="2924" spc="-79" dirty="0">
                <a:latin typeface="Calibri"/>
                <a:cs typeface="Calibri"/>
              </a:rPr>
              <a:t>f</a:t>
            </a:r>
            <a:r>
              <a:rPr sz="2924" spc="-139" dirty="0">
                <a:latin typeface="Calibri"/>
                <a:cs typeface="Calibri"/>
              </a:rPr>
              <a:t>i</a:t>
            </a:r>
            <a:r>
              <a:rPr sz="2924" spc="-88" dirty="0">
                <a:latin typeface="Calibri"/>
                <a:cs typeface="Calibri"/>
              </a:rPr>
              <a:t>c</a:t>
            </a:r>
            <a:r>
              <a:rPr sz="2924" spc="-158" dirty="0">
                <a:latin typeface="Calibri"/>
                <a:cs typeface="Calibri"/>
              </a:rPr>
              <a:t>a</a:t>
            </a:r>
            <a:r>
              <a:rPr sz="2924" spc="-106" dirty="0">
                <a:latin typeface="Calibri"/>
                <a:cs typeface="Calibri"/>
              </a:rPr>
              <a:t>t</a:t>
            </a:r>
            <a:r>
              <a:rPr sz="2924" spc="-139" dirty="0">
                <a:latin typeface="Calibri"/>
                <a:cs typeface="Calibri"/>
              </a:rPr>
              <a:t>i</a:t>
            </a:r>
            <a:r>
              <a:rPr sz="2924" spc="-111" dirty="0">
                <a:latin typeface="Calibri"/>
                <a:cs typeface="Calibri"/>
              </a:rPr>
              <a:t>o</a:t>
            </a:r>
            <a:r>
              <a:rPr sz="2924" spc="-139" dirty="0">
                <a:latin typeface="Calibri"/>
                <a:cs typeface="Calibri"/>
              </a:rPr>
              <a:t>n</a:t>
            </a:r>
            <a:r>
              <a:rPr sz="2924" spc="-37" dirty="0">
                <a:latin typeface="Calibri"/>
                <a:cs typeface="Calibri"/>
              </a:rPr>
              <a:t>s</a:t>
            </a:r>
            <a:endParaRPr sz="2924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05060" y="3094629"/>
            <a:ext cx="8218204" cy="679887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362485" indent="-351287">
              <a:spcBef>
                <a:spcPts val="121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439" spc="-37" dirty="0">
                <a:solidFill>
                  <a:srgbClr val="3F3F3F"/>
                </a:solidFill>
                <a:latin typeface="Trebuchet MS"/>
                <a:cs typeface="Trebuchet MS"/>
              </a:rPr>
              <a:t>Ajouter</a:t>
            </a:r>
            <a:r>
              <a:rPr sz="1439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65" dirty="0">
                <a:solidFill>
                  <a:srgbClr val="3F3F3F"/>
                </a:solidFill>
                <a:latin typeface="Trebuchet MS"/>
                <a:cs typeface="Trebuchet MS"/>
              </a:rPr>
              <a:t>une</a:t>
            </a:r>
            <a:r>
              <a:rPr sz="1439" spc="-3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88" dirty="0">
                <a:solidFill>
                  <a:srgbClr val="3F3F3F"/>
                </a:solidFill>
                <a:latin typeface="Trebuchet MS"/>
                <a:cs typeface="Trebuchet MS"/>
              </a:rPr>
              <a:t>ligne</a:t>
            </a:r>
            <a:r>
              <a:rPr sz="1439" spc="-19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37" dirty="0">
                <a:solidFill>
                  <a:srgbClr val="3F3F3F"/>
                </a:solidFill>
                <a:latin typeface="Trebuchet MS"/>
                <a:cs typeface="Trebuchet MS"/>
              </a:rPr>
              <a:t>«</a:t>
            </a:r>
            <a:r>
              <a:rPr sz="1439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i="1" spc="-116" dirty="0">
                <a:solidFill>
                  <a:srgbClr val="3F3F3F"/>
                </a:solidFill>
                <a:latin typeface="Trebuchet MS"/>
                <a:cs typeface="Trebuchet MS"/>
              </a:rPr>
              <a:t>updating</a:t>
            </a:r>
            <a:r>
              <a:rPr sz="1439" i="1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i="1" spc="-139" dirty="0">
                <a:solidFill>
                  <a:srgbClr val="3F3F3F"/>
                </a:solidFill>
                <a:latin typeface="Trebuchet MS"/>
                <a:cs typeface="Trebuchet MS"/>
              </a:rPr>
              <a:t>file2</a:t>
            </a:r>
            <a:r>
              <a:rPr sz="1439" i="1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37" dirty="0">
                <a:solidFill>
                  <a:srgbClr val="3F3F3F"/>
                </a:solidFill>
                <a:latin typeface="Trebuchet MS"/>
                <a:cs typeface="Trebuchet MS"/>
              </a:rPr>
              <a:t>»</a:t>
            </a:r>
            <a:r>
              <a:rPr sz="1439" spc="-19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70" dirty="0">
                <a:solidFill>
                  <a:srgbClr val="3F3F3F"/>
                </a:solidFill>
                <a:latin typeface="Trebuchet MS"/>
                <a:cs typeface="Trebuchet MS"/>
              </a:rPr>
              <a:t>dans</a:t>
            </a:r>
            <a:r>
              <a:rPr sz="1439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93" dirty="0">
                <a:solidFill>
                  <a:srgbClr val="3F3F3F"/>
                </a:solidFill>
                <a:latin typeface="Trebuchet MS"/>
                <a:cs typeface="Trebuchet MS"/>
              </a:rPr>
              <a:t>file2.txt</a:t>
            </a:r>
            <a:r>
              <a:rPr sz="1439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84" dirty="0">
                <a:solidFill>
                  <a:srgbClr val="3F3F3F"/>
                </a:solidFill>
                <a:latin typeface="Trebuchet MS"/>
                <a:cs typeface="Trebuchet MS"/>
              </a:rPr>
              <a:t>et</a:t>
            </a:r>
            <a:r>
              <a:rPr sz="1439" spc="-23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102" dirty="0">
                <a:solidFill>
                  <a:srgbClr val="3F3F3F"/>
                </a:solidFill>
                <a:latin typeface="Trebuchet MS"/>
                <a:cs typeface="Trebuchet MS"/>
              </a:rPr>
              <a:t>faire</a:t>
            </a:r>
            <a:r>
              <a:rPr sz="1439" spc="-19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51" dirty="0">
                <a:solidFill>
                  <a:srgbClr val="3F3F3F"/>
                </a:solidFill>
                <a:latin typeface="Trebuchet MS"/>
                <a:cs typeface="Trebuchet MS"/>
              </a:rPr>
              <a:t>un</a:t>
            </a:r>
            <a:r>
              <a:rPr sz="1439" spc="-3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14" dirty="0">
                <a:solidFill>
                  <a:srgbClr val="3F3F3F"/>
                </a:solidFill>
                <a:latin typeface="Trebuchet MS"/>
                <a:cs typeface="Trebuchet MS"/>
              </a:rPr>
              <a:t>Commit</a:t>
            </a:r>
            <a:r>
              <a:rPr sz="1439" spc="-51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111" dirty="0">
                <a:solidFill>
                  <a:srgbClr val="3F3F3F"/>
                </a:solidFill>
                <a:latin typeface="Trebuchet MS"/>
                <a:cs typeface="Trebuchet MS"/>
              </a:rPr>
              <a:t>avec</a:t>
            </a:r>
            <a:r>
              <a:rPr sz="1439" spc="-19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93" dirty="0">
                <a:solidFill>
                  <a:srgbClr val="3F3F3F"/>
                </a:solidFill>
                <a:latin typeface="Trebuchet MS"/>
                <a:cs typeface="Trebuchet MS"/>
              </a:rPr>
              <a:t>le</a:t>
            </a:r>
            <a:r>
              <a:rPr sz="1439" spc="-3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70" dirty="0">
                <a:solidFill>
                  <a:srgbClr val="3F3F3F"/>
                </a:solidFill>
                <a:latin typeface="Trebuchet MS"/>
                <a:cs typeface="Trebuchet MS"/>
              </a:rPr>
              <a:t>message</a:t>
            </a:r>
            <a:r>
              <a:rPr sz="1439" spc="-79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37" dirty="0">
                <a:solidFill>
                  <a:srgbClr val="3F3F3F"/>
                </a:solidFill>
                <a:latin typeface="Trebuchet MS"/>
                <a:cs typeface="Trebuchet MS"/>
              </a:rPr>
              <a:t>«</a:t>
            </a:r>
            <a:r>
              <a:rPr sz="1439" spc="-14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i="1" spc="-116" dirty="0">
                <a:solidFill>
                  <a:srgbClr val="3F3F3F"/>
                </a:solidFill>
                <a:latin typeface="Trebuchet MS"/>
                <a:cs typeface="Trebuchet MS"/>
              </a:rPr>
              <a:t>updating</a:t>
            </a:r>
            <a:r>
              <a:rPr sz="1439" i="1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i="1" spc="-158" dirty="0">
                <a:solidFill>
                  <a:srgbClr val="3F3F3F"/>
                </a:solidFill>
                <a:latin typeface="Trebuchet MS"/>
                <a:cs typeface="Trebuchet MS"/>
              </a:rPr>
              <a:t>file2.txt</a:t>
            </a:r>
            <a:r>
              <a:rPr sz="1439" i="1" spc="-51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37" dirty="0">
                <a:solidFill>
                  <a:srgbClr val="3F3F3F"/>
                </a:solidFill>
                <a:latin typeface="Trebuchet MS"/>
                <a:cs typeface="Trebuchet MS"/>
              </a:rPr>
              <a:t>»</a:t>
            </a:r>
            <a:endParaRPr sz="1439">
              <a:latin typeface="Trebuchet MS"/>
              <a:cs typeface="Trebuchet MS"/>
            </a:endParaRPr>
          </a:p>
          <a:p>
            <a:pPr>
              <a:spcBef>
                <a:spcPts val="37"/>
              </a:spcBef>
              <a:buClr>
                <a:srgbClr val="493D2F"/>
              </a:buClr>
              <a:buFont typeface="Times New Roman"/>
              <a:buChar char="■"/>
            </a:pPr>
            <a:endParaRPr sz="1439">
              <a:latin typeface="Trebuchet MS"/>
              <a:cs typeface="Trebuchet MS"/>
            </a:endParaRPr>
          </a:p>
          <a:p>
            <a:pPr marL="362485" indent="-351287"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439" spc="-46" dirty="0">
                <a:solidFill>
                  <a:srgbClr val="3F3F3F"/>
                </a:solidFill>
                <a:latin typeface="Trebuchet MS"/>
                <a:cs typeface="Trebuchet MS"/>
              </a:rPr>
              <a:t>Supprimer </a:t>
            </a:r>
            <a:r>
              <a:rPr sz="1439" spc="-93" dirty="0">
                <a:solidFill>
                  <a:srgbClr val="3F3F3F"/>
                </a:solidFill>
                <a:latin typeface="Trebuchet MS"/>
                <a:cs typeface="Trebuchet MS"/>
              </a:rPr>
              <a:t>le</a:t>
            </a:r>
            <a:r>
              <a:rPr sz="1439" spc="-23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56" dirty="0">
                <a:solidFill>
                  <a:srgbClr val="3F3F3F"/>
                </a:solidFill>
                <a:latin typeface="Trebuchet MS"/>
                <a:cs typeface="Trebuchet MS"/>
              </a:rPr>
              <a:t>commit</a:t>
            </a:r>
            <a:r>
              <a:rPr sz="1439" spc="-70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106" dirty="0">
                <a:solidFill>
                  <a:srgbClr val="3F3F3F"/>
                </a:solidFill>
                <a:latin typeface="Trebuchet MS"/>
                <a:cs typeface="Trebuchet MS"/>
              </a:rPr>
              <a:t>ayant</a:t>
            </a:r>
            <a:r>
              <a:rPr sz="1439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46" dirty="0">
                <a:solidFill>
                  <a:srgbClr val="3F3F3F"/>
                </a:solidFill>
                <a:latin typeface="Trebuchet MS"/>
                <a:cs typeface="Trebuchet MS"/>
              </a:rPr>
              <a:t>comme</a:t>
            </a:r>
            <a:r>
              <a:rPr sz="1439" spc="-65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70" dirty="0">
                <a:solidFill>
                  <a:srgbClr val="3F3F3F"/>
                </a:solidFill>
                <a:latin typeface="Trebuchet MS"/>
                <a:cs typeface="Trebuchet MS"/>
              </a:rPr>
              <a:t>message</a:t>
            </a:r>
            <a:r>
              <a:rPr sz="1439" spc="-60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37" dirty="0">
                <a:solidFill>
                  <a:srgbClr val="3F3F3F"/>
                </a:solidFill>
                <a:latin typeface="Trebuchet MS"/>
                <a:cs typeface="Trebuchet MS"/>
              </a:rPr>
              <a:t>«</a:t>
            </a:r>
            <a:r>
              <a:rPr sz="1439" spc="385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i="1" spc="-116" dirty="0">
                <a:solidFill>
                  <a:srgbClr val="3F3F3F"/>
                </a:solidFill>
                <a:latin typeface="Trebuchet MS"/>
                <a:cs typeface="Trebuchet MS"/>
              </a:rPr>
              <a:t>updating</a:t>
            </a:r>
            <a:r>
              <a:rPr sz="1439" i="1" spc="-3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i="1" spc="-139" dirty="0">
                <a:solidFill>
                  <a:srgbClr val="3F3F3F"/>
                </a:solidFill>
                <a:latin typeface="Trebuchet MS"/>
                <a:cs typeface="Trebuchet MS"/>
              </a:rPr>
              <a:t>file2</a:t>
            </a:r>
            <a:r>
              <a:rPr sz="1439" i="1" spc="-60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37" dirty="0">
                <a:solidFill>
                  <a:srgbClr val="3F3F3F"/>
                </a:solidFill>
                <a:latin typeface="Trebuchet MS"/>
                <a:cs typeface="Trebuchet MS"/>
              </a:rPr>
              <a:t>»</a:t>
            </a:r>
            <a:r>
              <a:rPr sz="1439" spc="-19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70" dirty="0">
                <a:solidFill>
                  <a:srgbClr val="3F3F3F"/>
                </a:solidFill>
                <a:latin typeface="Trebuchet MS"/>
                <a:cs typeface="Trebuchet MS"/>
              </a:rPr>
              <a:t>en</a:t>
            </a:r>
            <a:r>
              <a:rPr sz="1439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42" dirty="0">
                <a:solidFill>
                  <a:srgbClr val="3F3F3F"/>
                </a:solidFill>
                <a:latin typeface="Trebuchet MS"/>
                <a:cs typeface="Trebuchet MS"/>
              </a:rPr>
              <a:t>mode</a:t>
            </a:r>
            <a:r>
              <a:rPr sz="1439" spc="-5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b="1" spc="-5" dirty="0">
                <a:solidFill>
                  <a:srgbClr val="3F3F3F"/>
                </a:solidFill>
                <a:latin typeface="Trebuchet MS"/>
                <a:cs typeface="Trebuchet MS"/>
              </a:rPr>
              <a:t>soft</a:t>
            </a:r>
            <a:endParaRPr sz="1439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461689" y="3858572"/>
            <a:ext cx="198633" cy="212425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1299" dirty="0">
                <a:solidFill>
                  <a:srgbClr val="3F3F3F"/>
                </a:solidFill>
                <a:latin typeface="Calibri"/>
                <a:cs typeface="Calibri"/>
              </a:rPr>
              <a:t>ou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05060" y="4284370"/>
            <a:ext cx="1940941" cy="236946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362485" indent="-351287">
              <a:spcBef>
                <a:spcPts val="121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439" spc="46" dirty="0">
                <a:solidFill>
                  <a:srgbClr val="3F3F3F"/>
                </a:solidFill>
                <a:latin typeface="Trebuchet MS"/>
                <a:cs typeface="Trebuchet MS"/>
              </a:rPr>
              <a:t>V</a:t>
            </a:r>
            <a:r>
              <a:rPr sz="1439" spc="-97" dirty="0">
                <a:solidFill>
                  <a:srgbClr val="3F3F3F"/>
                </a:solidFill>
                <a:latin typeface="Trebuchet MS"/>
                <a:cs typeface="Trebuchet MS"/>
              </a:rPr>
              <a:t>é</a:t>
            </a:r>
            <a:r>
              <a:rPr sz="1439" spc="23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439" spc="-88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439" spc="-167" dirty="0">
                <a:solidFill>
                  <a:srgbClr val="3F3F3F"/>
                </a:solidFill>
                <a:latin typeface="Trebuchet MS"/>
                <a:cs typeface="Trebuchet MS"/>
              </a:rPr>
              <a:t>f</a:t>
            </a:r>
            <a:r>
              <a:rPr sz="1439" spc="-88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439" spc="32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439" spc="-51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439" spc="-19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439" spc="-60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102" dirty="0">
                <a:solidFill>
                  <a:srgbClr val="3F3F3F"/>
                </a:solidFill>
                <a:latin typeface="Trebuchet MS"/>
                <a:cs typeface="Trebuchet MS"/>
              </a:rPr>
              <a:t>l</a:t>
            </a:r>
            <a:r>
              <a:rPr sz="1439" spc="-209" dirty="0">
                <a:solidFill>
                  <a:srgbClr val="3F3F3F"/>
                </a:solidFill>
                <a:latin typeface="Trebuchet MS"/>
                <a:cs typeface="Trebuchet MS"/>
              </a:rPr>
              <a:t>’</a:t>
            </a:r>
            <a:r>
              <a:rPr sz="1439" spc="-51" dirty="0">
                <a:solidFill>
                  <a:srgbClr val="3F3F3F"/>
                </a:solidFill>
                <a:latin typeface="Trebuchet MS"/>
                <a:cs typeface="Trebuchet MS"/>
              </a:rPr>
              <a:t>h</a:t>
            </a:r>
            <a:r>
              <a:rPr sz="1439" spc="-88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439" spc="-14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439" spc="-88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439" spc="46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439" spc="9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439" spc="-88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439" spc="-70" dirty="0">
                <a:solidFill>
                  <a:srgbClr val="3F3F3F"/>
                </a:solidFill>
                <a:latin typeface="Trebuchet MS"/>
                <a:cs typeface="Trebuchet MS"/>
              </a:rPr>
              <a:t>q</a:t>
            </a:r>
            <a:r>
              <a:rPr sz="1439" spc="-51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sz="1439" spc="-84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endParaRPr sz="1439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05060" y="4720004"/>
            <a:ext cx="3088531" cy="236946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362485" indent="-351287">
              <a:spcBef>
                <a:spcPts val="121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439" spc="46" dirty="0">
                <a:solidFill>
                  <a:srgbClr val="3F3F3F"/>
                </a:solidFill>
                <a:latin typeface="Trebuchet MS"/>
                <a:cs typeface="Trebuchet MS"/>
              </a:rPr>
              <a:t>V</a:t>
            </a:r>
            <a:r>
              <a:rPr sz="1439" spc="-97" dirty="0">
                <a:solidFill>
                  <a:srgbClr val="3F3F3F"/>
                </a:solidFill>
                <a:latin typeface="Trebuchet MS"/>
                <a:cs typeface="Trebuchet MS"/>
              </a:rPr>
              <a:t>é</a:t>
            </a:r>
            <a:r>
              <a:rPr sz="1439" spc="23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439" spc="-88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439" spc="-167" dirty="0">
                <a:solidFill>
                  <a:srgbClr val="3F3F3F"/>
                </a:solidFill>
                <a:latin typeface="Trebuchet MS"/>
                <a:cs typeface="Trebuchet MS"/>
              </a:rPr>
              <a:t>f</a:t>
            </a:r>
            <a:r>
              <a:rPr sz="1439" spc="-88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439" spc="32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439" spc="-51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439" spc="-19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439" spc="-60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102" dirty="0">
                <a:solidFill>
                  <a:srgbClr val="3F3F3F"/>
                </a:solidFill>
                <a:latin typeface="Trebuchet MS"/>
                <a:cs typeface="Trebuchet MS"/>
              </a:rPr>
              <a:t>l</a:t>
            </a:r>
            <a:r>
              <a:rPr sz="1439" spc="-84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439" spc="-23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70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439" spc="32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439" spc="-51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439" spc="-74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439" spc="-97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439" spc="-51" dirty="0">
                <a:solidFill>
                  <a:srgbClr val="3F3F3F"/>
                </a:solidFill>
                <a:latin typeface="Trebuchet MS"/>
                <a:cs typeface="Trebuchet MS"/>
              </a:rPr>
              <a:t>nu</a:t>
            </a:r>
            <a:r>
              <a:rPr sz="1439" spc="-70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56" dirty="0">
                <a:solidFill>
                  <a:srgbClr val="3F3F3F"/>
                </a:solidFill>
                <a:latin typeface="Trebuchet MS"/>
                <a:cs typeface="Trebuchet MS"/>
              </a:rPr>
              <a:t>d</a:t>
            </a:r>
            <a:r>
              <a:rPr sz="1439" spc="-84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439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51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439" spc="32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439" spc="-74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439" spc="-23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439" spc="-84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439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56" dirty="0">
                <a:solidFill>
                  <a:srgbClr val="3F3F3F"/>
                </a:solidFill>
                <a:latin typeface="Trebuchet MS"/>
                <a:cs typeface="Trebuchet MS"/>
              </a:rPr>
              <a:t>d</a:t>
            </a:r>
            <a:r>
              <a:rPr sz="1439" spc="-97" dirty="0">
                <a:solidFill>
                  <a:srgbClr val="3F3F3F"/>
                </a:solidFill>
                <a:latin typeface="Trebuchet MS"/>
                <a:cs typeface="Trebuchet MS"/>
              </a:rPr>
              <a:t>é</a:t>
            </a:r>
            <a:r>
              <a:rPr sz="1439" spc="-70" dirty="0">
                <a:solidFill>
                  <a:srgbClr val="3F3F3F"/>
                </a:solidFill>
                <a:latin typeface="Trebuchet MS"/>
                <a:cs typeface="Trebuchet MS"/>
              </a:rPr>
              <a:t>p</a:t>
            </a:r>
            <a:r>
              <a:rPr sz="1439" spc="46" dirty="0">
                <a:solidFill>
                  <a:srgbClr val="3F3F3F"/>
                </a:solidFill>
                <a:latin typeface="Trebuchet MS"/>
                <a:cs typeface="Trebuchet MS"/>
              </a:rPr>
              <a:t>ô</a:t>
            </a:r>
            <a:r>
              <a:rPr sz="1439" spc="-84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endParaRPr sz="1439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05060" y="5154269"/>
            <a:ext cx="7074741" cy="236946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362485" indent="-351287">
              <a:spcBef>
                <a:spcPts val="121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439" spc="-46" dirty="0">
                <a:solidFill>
                  <a:srgbClr val="3F3F3F"/>
                </a:solidFill>
                <a:latin typeface="Trebuchet MS"/>
                <a:cs typeface="Trebuchet MS"/>
              </a:rPr>
              <a:t>Supprimer </a:t>
            </a:r>
            <a:r>
              <a:rPr sz="1439" spc="-93" dirty="0">
                <a:solidFill>
                  <a:srgbClr val="3F3F3F"/>
                </a:solidFill>
                <a:latin typeface="Trebuchet MS"/>
                <a:cs typeface="Trebuchet MS"/>
              </a:rPr>
              <a:t>le</a:t>
            </a:r>
            <a:r>
              <a:rPr sz="1439" spc="-19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56" dirty="0">
                <a:solidFill>
                  <a:srgbClr val="3F3F3F"/>
                </a:solidFill>
                <a:latin typeface="Trebuchet MS"/>
                <a:cs typeface="Trebuchet MS"/>
              </a:rPr>
              <a:t>commit</a:t>
            </a:r>
            <a:r>
              <a:rPr sz="1439" spc="-70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106" dirty="0">
                <a:solidFill>
                  <a:srgbClr val="3F3F3F"/>
                </a:solidFill>
                <a:latin typeface="Trebuchet MS"/>
                <a:cs typeface="Trebuchet MS"/>
              </a:rPr>
              <a:t>ayant</a:t>
            </a:r>
            <a:r>
              <a:rPr sz="1439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46" dirty="0">
                <a:solidFill>
                  <a:srgbClr val="3F3F3F"/>
                </a:solidFill>
                <a:latin typeface="Trebuchet MS"/>
                <a:cs typeface="Trebuchet MS"/>
              </a:rPr>
              <a:t>comme</a:t>
            </a:r>
            <a:r>
              <a:rPr sz="1439" spc="-60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70" dirty="0">
                <a:solidFill>
                  <a:srgbClr val="3F3F3F"/>
                </a:solidFill>
                <a:latin typeface="Trebuchet MS"/>
                <a:cs typeface="Trebuchet MS"/>
              </a:rPr>
              <a:t>message</a:t>
            </a:r>
            <a:r>
              <a:rPr sz="1439" spc="-60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37" dirty="0">
                <a:solidFill>
                  <a:srgbClr val="3F3F3F"/>
                </a:solidFill>
                <a:latin typeface="Trebuchet MS"/>
                <a:cs typeface="Trebuchet MS"/>
              </a:rPr>
              <a:t>«</a:t>
            </a:r>
            <a:r>
              <a:rPr sz="1439" spc="394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28" dirty="0">
                <a:solidFill>
                  <a:srgbClr val="3F3F3F"/>
                </a:solidFill>
                <a:latin typeface="Trebuchet MS"/>
                <a:cs typeface="Trebuchet MS"/>
              </a:rPr>
              <a:t>mon</a:t>
            </a:r>
            <a:r>
              <a:rPr sz="1439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74" dirty="0">
                <a:solidFill>
                  <a:srgbClr val="3F3F3F"/>
                </a:solidFill>
                <a:latin typeface="Trebuchet MS"/>
                <a:cs typeface="Trebuchet MS"/>
              </a:rPr>
              <a:t>quatrième</a:t>
            </a:r>
            <a:r>
              <a:rPr sz="1439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56" dirty="0">
                <a:solidFill>
                  <a:srgbClr val="3F3F3F"/>
                </a:solidFill>
                <a:latin typeface="Trebuchet MS"/>
                <a:cs typeface="Trebuchet MS"/>
              </a:rPr>
              <a:t>commit</a:t>
            </a:r>
            <a:r>
              <a:rPr sz="1439" spc="36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37" dirty="0">
                <a:solidFill>
                  <a:srgbClr val="3F3F3F"/>
                </a:solidFill>
                <a:latin typeface="Trebuchet MS"/>
                <a:cs typeface="Trebuchet MS"/>
              </a:rPr>
              <a:t>» </a:t>
            </a:r>
            <a:r>
              <a:rPr sz="1439" spc="-70" dirty="0">
                <a:solidFill>
                  <a:srgbClr val="3F3F3F"/>
                </a:solidFill>
                <a:latin typeface="Trebuchet MS"/>
                <a:cs typeface="Trebuchet MS"/>
              </a:rPr>
              <a:t>en</a:t>
            </a:r>
            <a:r>
              <a:rPr sz="1439" spc="-3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42" dirty="0">
                <a:solidFill>
                  <a:srgbClr val="3F3F3F"/>
                </a:solidFill>
                <a:latin typeface="Trebuchet MS"/>
                <a:cs typeface="Trebuchet MS"/>
              </a:rPr>
              <a:t>mode</a:t>
            </a:r>
            <a:r>
              <a:rPr sz="1439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b="1" spc="14" dirty="0">
                <a:solidFill>
                  <a:srgbClr val="3F3F3F"/>
                </a:solidFill>
                <a:latin typeface="Trebuchet MS"/>
                <a:cs typeface="Trebuchet MS"/>
              </a:rPr>
              <a:t>hard</a:t>
            </a:r>
            <a:endParaRPr sz="1439">
              <a:latin typeface="Trebuchet MS"/>
              <a:cs typeface="Trebuchet MS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1145063" y="1498056"/>
            <a:ext cx="8165157" cy="1445833"/>
            <a:chOff x="937260" y="1613916"/>
            <a:chExt cx="8796655" cy="1557655"/>
          </a:xfrm>
        </p:grpSpPr>
        <p:sp>
          <p:nvSpPr>
            <p:cNvPr id="15" name="object 15"/>
            <p:cNvSpPr/>
            <p:nvPr/>
          </p:nvSpPr>
          <p:spPr>
            <a:xfrm>
              <a:off x="943356" y="1621536"/>
              <a:ext cx="8783320" cy="1542415"/>
            </a:xfrm>
            <a:custGeom>
              <a:avLst/>
              <a:gdLst/>
              <a:ahLst/>
              <a:cxnLst/>
              <a:rect l="l" t="t" r="r" b="b"/>
              <a:pathLst>
                <a:path w="8783320" h="1542414">
                  <a:moveTo>
                    <a:pt x="8782811" y="1542287"/>
                  </a:moveTo>
                  <a:lnTo>
                    <a:pt x="0" y="1542287"/>
                  </a:lnTo>
                  <a:lnTo>
                    <a:pt x="0" y="0"/>
                  </a:lnTo>
                  <a:lnTo>
                    <a:pt x="8782811" y="0"/>
                  </a:lnTo>
                  <a:lnTo>
                    <a:pt x="8782811" y="154228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16" name="object 16"/>
            <p:cNvSpPr/>
            <p:nvPr/>
          </p:nvSpPr>
          <p:spPr>
            <a:xfrm>
              <a:off x="937260" y="1613916"/>
              <a:ext cx="8796655" cy="1557655"/>
            </a:xfrm>
            <a:custGeom>
              <a:avLst/>
              <a:gdLst/>
              <a:ahLst/>
              <a:cxnLst/>
              <a:rect l="l" t="t" r="r" b="b"/>
              <a:pathLst>
                <a:path w="8796655" h="1557655">
                  <a:moveTo>
                    <a:pt x="8793480" y="1557528"/>
                  </a:moveTo>
                  <a:lnTo>
                    <a:pt x="3048" y="1557528"/>
                  </a:lnTo>
                  <a:lnTo>
                    <a:pt x="0" y="1554479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8793480" y="0"/>
                  </a:lnTo>
                  <a:lnTo>
                    <a:pt x="8796528" y="3048"/>
                  </a:lnTo>
                  <a:lnTo>
                    <a:pt x="8796528" y="7620"/>
                  </a:lnTo>
                  <a:lnTo>
                    <a:pt x="13716" y="7620"/>
                  </a:lnTo>
                  <a:lnTo>
                    <a:pt x="6096" y="13716"/>
                  </a:lnTo>
                  <a:lnTo>
                    <a:pt x="13716" y="13716"/>
                  </a:lnTo>
                  <a:lnTo>
                    <a:pt x="13716" y="1542287"/>
                  </a:lnTo>
                  <a:lnTo>
                    <a:pt x="6096" y="1542287"/>
                  </a:lnTo>
                  <a:lnTo>
                    <a:pt x="13716" y="1549908"/>
                  </a:lnTo>
                  <a:lnTo>
                    <a:pt x="8796528" y="1549908"/>
                  </a:lnTo>
                  <a:lnTo>
                    <a:pt x="8796528" y="1554479"/>
                  </a:lnTo>
                  <a:lnTo>
                    <a:pt x="8793480" y="1557528"/>
                  </a:lnTo>
                  <a:close/>
                </a:path>
                <a:path w="8796655" h="1557655">
                  <a:moveTo>
                    <a:pt x="13716" y="13716"/>
                  </a:moveTo>
                  <a:lnTo>
                    <a:pt x="6096" y="13716"/>
                  </a:lnTo>
                  <a:lnTo>
                    <a:pt x="13716" y="7620"/>
                  </a:lnTo>
                  <a:lnTo>
                    <a:pt x="13716" y="13716"/>
                  </a:lnTo>
                  <a:close/>
                </a:path>
                <a:path w="8796655" h="1557655">
                  <a:moveTo>
                    <a:pt x="8782812" y="13716"/>
                  </a:moveTo>
                  <a:lnTo>
                    <a:pt x="13716" y="13716"/>
                  </a:lnTo>
                  <a:lnTo>
                    <a:pt x="13716" y="7620"/>
                  </a:lnTo>
                  <a:lnTo>
                    <a:pt x="8782812" y="7620"/>
                  </a:lnTo>
                  <a:lnTo>
                    <a:pt x="8782812" y="13716"/>
                  </a:lnTo>
                  <a:close/>
                </a:path>
                <a:path w="8796655" h="1557655">
                  <a:moveTo>
                    <a:pt x="8782812" y="1549908"/>
                  </a:moveTo>
                  <a:lnTo>
                    <a:pt x="8782812" y="7620"/>
                  </a:lnTo>
                  <a:lnTo>
                    <a:pt x="8788907" y="13716"/>
                  </a:lnTo>
                  <a:lnTo>
                    <a:pt x="8796528" y="13716"/>
                  </a:lnTo>
                  <a:lnTo>
                    <a:pt x="8796528" y="1542287"/>
                  </a:lnTo>
                  <a:lnTo>
                    <a:pt x="8788907" y="1542287"/>
                  </a:lnTo>
                  <a:lnTo>
                    <a:pt x="8782812" y="1549908"/>
                  </a:lnTo>
                  <a:close/>
                </a:path>
                <a:path w="8796655" h="1557655">
                  <a:moveTo>
                    <a:pt x="8796528" y="13716"/>
                  </a:moveTo>
                  <a:lnTo>
                    <a:pt x="8788907" y="13716"/>
                  </a:lnTo>
                  <a:lnTo>
                    <a:pt x="8782812" y="7620"/>
                  </a:lnTo>
                  <a:lnTo>
                    <a:pt x="8796528" y="7620"/>
                  </a:lnTo>
                  <a:lnTo>
                    <a:pt x="8796528" y="13716"/>
                  </a:lnTo>
                  <a:close/>
                </a:path>
                <a:path w="8796655" h="1557655">
                  <a:moveTo>
                    <a:pt x="13716" y="1549908"/>
                  </a:moveTo>
                  <a:lnTo>
                    <a:pt x="6096" y="1542287"/>
                  </a:lnTo>
                  <a:lnTo>
                    <a:pt x="13716" y="1542287"/>
                  </a:lnTo>
                  <a:lnTo>
                    <a:pt x="13716" y="1549908"/>
                  </a:lnTo>
                  <a:close/>
                </a:path>
                <a:path w="8796655" h="1557655">
                  <a:moveTo>
                    <a:pt x="8782812" y="1549908"/>
                  </a:moveTo>
                  <a:lnTo>
                    <a:pt x="13716" y="1549908"/>
                  </a:lnTo>
                  <a:lnTo>
                    <a:pt x="13716" y="1542287"/>
                  </a:lnTo>
                  <a:lnTo>
                    <a:pt x="8782812" y="1542287"/>
                  </a:lnTo>
                  <a:lnTo>
                    <a:pt x="8782812" y="1549908"/>
                  </a:lnTo>
                  <a:close/>
                </a:path>
                <a:path w="8796655" h="1557655">
                  <a:moveTo>
                    <a:pt x="8796528" y="1549908"/>
                  </a:moveTo>
                  <a:lnTo>
                    <a:pt x="8782812" y="1549908"/>
                  </a:lnTo>
                  <a:lnTo>
                    <a:pt x="8788907" y="1542287"/>
                  </a:lnTo>
                  <a:lnTo>
                    <a:pt x="8796528" y="1542287"/>
                  </a:lnTo>
                  <a:lnTo>
                    <a:pt x="8796528" y="1549908"/>
                  </a:lnTo>
                  <a:close/>
                </a:path>
              </a:pathLst>
            </a:custGeom>
            <a:solidFill>
              <a:srgbClr val="E2CC59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1150720" y="1505128"/>
            <a:ext cx="8152779" cy="1341854"/>
          </a:xfrm>
          <a:prstGeom prst="rect">
            <a:avLst/>
          </a:prstGeom>
        </p:spPr>
        <p:txBody>
          <a:bodyPr vert="horz" wrap="square" lIns="0" tIns="109042" rIns="0" bIns="0" rtlCol="0">
            <a:spAutoFit/>
          </a:bodyPr>
          <a:lstStyle/>
          <a:p>
            <a:pPr marL="346571" indent="-273485">
              <a:spcBef>
                <a:spcPts val="859"/>
              </a:spcBef>
              <a:buClr>
                <a:srgbClr val="504949"/>
              </a:buClr>
              <a:buFont typeface="Wingdings"/>
              <a:buChar char=""/>
              <a:tabLst>
                <a:tab pos="346571" algn="l"/>
              </a:tabLst>
            </a:pPr>
            <a:r>
              <a:rPr sz="1578" spc="-23" dirty="0">
                <a:latin typeface="Calibri"/>
                <a:cs typeface="Calibri"/>
              </a:rPr>
              <a:t>Trois</a:t>
            </a:r>
            <a:r>
              <a:rPr sz="1578" spc="-42" dirty="0">
                <a:latin typeface="Calibri"/>
                <a:cs typeface="Calibri"/>
              </a:rPr>
              <a:t> </a:t>
            </a:r>
            <a:r>
              <a:rPr sz="1578" spc="-74" dirty="0">
                <a:latin typeface="Trebuchet MS"/>
                <a:cs typeface="Trebuchet MS"/>
              </a:rPr>
              <a:t>possibilités</a:t>
            </a:r>
            <a:endParaRPr sz="1578">
              <a:latin typeface="Trebuchet MS"/>
              <a:cs typeface="Trebuchet MS"/>
            </a:endParaRPr>
          </a:p>
          <a:p>
            <a:pPr marL="716719" lvl="1" indent="-273485">
              <a:spcBef>
                <a:spcPts val="933"/>
              </a:spcBef>
              <a:buClr>
                <a:srgbClr val="504949"/>
              </a:buClr>
              <a:buFont typeface="Wingdings"/>
              <a:buChar char=""/>
              <a:tabLst>
                <a:tab pos="716719" algn="l"/>
                <a:tab pos="717308" algn="l"/>
              </a:tabLst>
            </a:pPr>
            <a:r>
              <a:rPr sz="1392" spc="-37" dirty="0">
                <a:latin typeface="Trebuchet MS"/>
                <a:cs typeface="Trebuchet MS"/>
              </a:rPr>
              <a:t>mode</a:t>
            </a:r>
            <a:r>
              <a:rPr sz="1392" spc="-28" dirty="0">
                <a:latin typeface="Trebuchet MS"/>
                <a:cs typeface="Trebuchet MS"/>
              </a:rPr>
              <a:t> </a:t>
            </a:r>
            <a:r>
              <a:rPr sz="1392" b="1" spc="23" dirty="0">
                <a:latin typeface="Trebuchet MS"/>
                <a:cs typeface="Trebuchet MS"/>
              </a:rPr>
              <a:t>mixed</a:t>
            </a:r>
            <a:r>
              <a:rPr sz="1392" b="1" spc="5" dirty="0">
                <a:latin typeface="Trebuchet MS"/>
                <a:cs typeface="Trebuchet MS"/>
              </a:rPr>
              <a:t> </a:t>
            </a:r>
            <a:r>
              <a:rPr sz="1392" spc="-56" dirty="0">
                <a:latin typeface="Trebuchet MS"/>
                <a:cs typeface="Trebuchet MS"/>
              </a:rPr>
              <a:t>(par</a:t>
            </a:r>
            <a:r>
              <a:rPr sz="1392" spc="-28" dirty="0">
                <a:latin typeface="Trebuchet MS"/>
                <a:cs typeface="Trebuchet MS"/>
              </a:rPr>
              <a:t> </a:t>
            </a:r>
            <a:r>
              <a:rPr sz="1392" spc="-84" dirty="0">
                <a:latin typeface="Trebuchet MS"/>
                <a:cs typeface="Trebuchet MS"/>
              </a:rPr>
              <a:t>défaut)</a:t>
            </a:r>
            <a:r>
              <a:rPr sz="1392" spc="-23" dirty="0">
                <a:latin typeface="Trebuchet MS"/>
                <a:cs typeface="Trebuchet MS"/>
              </a:rPr>
              <a:t> </a:t>
            </a:r>
            <a:r>
              <a:rPr sz="1392" spc="-200" dirty="0">
                <a:latin typeface="Trebuchet MS"/>
                <a:cs typeface="Trebuchet MS"/>
              </a:rPr>
              <a:t>:</a:t>
            </a:r>
            <a:r>
              <a:rPr sz="1392" spc="-162" dirty="0">
                <a:latin typeface="Trebuchet MS"/>
                <a:cs typeface="Trebuchet MS"/>
              </a:rPr>
              <a:t> </a:t>
            </a:r>
            <a:r>
              <a:rPr sz="1392" spc="-65" dirty="0">
                <a:latin typeface="Trebuchet MS"/>
                <a:cs typeface="Trebuchet MS"/>
              </a:rPr>
              <a:t>annuler</a:t>
            </a:r>
            <a:r>
              <a:rPr sz="1392" spc="-14" dirty="0">
                <a:latin typeface="Trebuchet MS"/>
                <a:cs typeface="Trebuchet MS"/>
              </a:rPr>
              <a:t> </a:t>
            </a:r>
            <a:r>
              <a:rPr sz="1392" spc="-88" dirty="0">
                <a:latin typeface="Trebuchet MS"/>
                <a:cs typeface="Trebuchet MS"/>
              </a:rPr>
              <a:t>le</a:t>
            </a:r>
            <a:r>
              <a:rPr sz="1392" spc="-19" dirty="0">
                <a:latin typeface="Trebuchet MS"/>
                <a:cs typeface="Trebuchet MS"/>
              </a:rPr>
              <a:t> </a:t>
            </a:r>
            <a:r>
              <a:rPr sz="1392" spc="-56" dirty="0">
                <a:latin typeface="Trebuchet MS"/>
                <a:cs typeface="Trebuchet MS"/>
              </a:rPr>
              <a:t>commit</a:t>
            </a:r>
            <a:r>
              <a:rPr sz="1392" spc="-9" dirty="0">
                <a:latin typeface="Trebuchet MS"/>
                <a:cs typeface="Trebuchet MS"/>
              </a:rPr>
              <a:t> </a:t>
            </a:r>
            <a:r>
              <a:rPr sz="1392" spc="-79" dirty="0">
                <a:latin typeface="Trebuchet MS"/>
                <a:cs typeface="Trebuchet MS"/>
              </a:rPr>
              <a:t>et</a:t>
            </a:r>
            <a:r>
              <a:rPr sz="1392" spc="-23" dirty="0">
                <a:latin typeface="Trebuchet MS"/>
                <a:cs typeface="Trebuchet MS"/>
              </a:rPr>
              <a:t> </a:t>
            </a:r>
            <a:r>
              <a:rPr sz="1392" spc="-51" dirty="0">
                <a:latin typeface="Trebuchet MS"/>
                <a:cs typeface="Trebuchet MS"/>
              </a:rPr>
              <a:t>garder</a:t>
            </a:r>
            <a:r>
              <a:rPr sz="1392" spc="-14" dirty="0">
                <a:latin typeface="Trebuchet MS"/>
                <a:cs typeface="Trebuchet MS"/>
              </a:rPr>
              <a:t> </a:t>
            </a:r>
            <a:r>
              <a:rPr sz="1392" spc="-65" dirty="0">
                <a:latin typeface="Trebuchet MS"/>
                <a:cs typeface="Trebuchet MS"/>
              </a:rPr>
              <a:t>les</a:t>
            </a:r>
            <a:r>
              <a:rPr sz="1392" spc="-14" dirty="0">
                <a:latin typeface="Trebuchet MS"/>
                <a:cs typeface="Trebuchet MS"/>
              </a:rPr>
              <a:t> </a:t>
            </a:r>
            <a:r>
              <a:rPr sz="1392" spc="-60" dirty="0">
                <a:latin typeface="Trebuchet MS"/>
                <a:cs typeface="Trebuchet MS"/>
              </a:rPr>
              <a:t>modifications</a:t>
            </a:r>
            <a:r>
              <a:rPr sz="1392" spc="5" dirty="0">
                <a:latin typeface="Trebuchet MS"/>
                <a:cs typeface="Trebuchet MS"/>
              </a:rPr>
              <a:t> </a:t>
            </a:r>
            <a:r>
              <a:rPr sz="1392" spc="-65" dirty="0">
                <a:latin typeface="Trebuchet MS"/>
                <a:cs typeface="Trebuchet MS"/>
              </a:rPr>
              <a:t>dans</a:t>
            </a:r>
            <a:r>
              <a:rPr sz="1392" spc="-9" dirty="0">
                <a:latin typeface="Trebuchet MS"/>
                <a:cs typeface="Trebuchet MS"/>
              </a:rPr>
              <a:t> </a:t>
            </a:r>
            <a:r>
              <a:rPr sz="1392" spc="-88" dirty="0">
                <a:latin typeface="Trebuchet MS"/>
                <a:cs typeface="Trebuchet MS"/>
              </a:rPr>
              <a:t>le</a:t>
            </a:r>
            <a:r>
              <a:rPr sz="1392" spc="-19" dirty="0">
                <a:latin typeface="Trebuchet MS"/>
                <a:cs typeface="Trebuchet MS"/>
              </a:rPr>
              <a:t> </a:t>
            </a:r>
            <a:r>
              <a:rPr sz="1392" spc="-37" dirty="0">
                <a:latin typeface="Trebuchet MS"/>
                <a:cs typeface="Trebuchet MS"/>
              </a:rPr>
              <a:t>working</a:t>
            </a:r>
            <a:r>
              <a:rPr sz="1392" dirty="0">
                <a:latin typeface="Trebuchet MS"/>
                <a:cs typeface="Trebuchet MS"/>
              </a:rPr>
              <a:t> </a:t>
            </a:r>
            <a:r>
              <a:rPr sz="1392" spc="-37" dirty="0">
                <a:latin typeface="Trebuchet MS"/>
                <a:cs typeface="Trebuchet MS"/>
              </a:rPr>
              <a:t>directory</a:t>
            </a:r>
            <a:endParaRPr sz="1392">
              <a:latin typeface="Trebuchet MS"/>
              <a:cs typeface="Trebuchet MS"/>
            </a:endParaRPr>
          </a:p>
          <a:p>
            <a:pPr marL="716719" lvl="1" indent="-273485">
              <a:spcBef>
                <a:spcPts val="914"/>
              </a:spcBef>
              <a:buClr>
                <a:srgbClr val="504949"/>
              </a:buClr>
              <a:buFont typeface="Wingdings"/>
              <a:buChar char=""/>
              <a:tabLst>
                <a:tab pos="716719" algn="l"/>
                <a:tab pos="717308" algn="l"/>
              </a:tabLst>
            </a:pPr>
            <a:r>
              <a:rPr sz="1392" spc="-37" dirty="0">
                <a:latin typeface="Trebuchet MS"/>
                <a:cs typeface="Trebuchet MS"/>
              </a:rPr>
              <a:t>mode</a:t>
            </a:r>
            <a:r>
              <a:rPr sz="1392" spc="-28" dirty="0">
                <a:latin typeface="Trebuchet MS"/>
                <a:cs typeface="Trebuchet MS"/>
              </a:rPr>
              <a:t> </a:t>
            </a:r>
            <a:r>
              <a:rPr sz="1392" b="1" dirty="0">
                <a:latin typeface="Trebuchet MS"/>
                <a:cs typeface="Trebuchet MS"/>
              </a:rPr>
              <a:t>soft</a:t>
            </a:r>
            <a:r>
              <a:rPr sz="1392" b="1" spc="-19" dirty="0">
                <a:latin typeface="Trebuchet MS"/>
                <a:cs typeface="Trebuchet MS"/>
              </a:rPr>
              <a:t> </a:t>
            </a:r>
            <a:r>
              <a:rPr sz="1392" spc="-200" dirty="0">
                <a:latin typeface="Trebuchet MS"/>
                <a:cs typeface="Trebuchet MS"/>
              </a:rPr>
              <a:t>:</a:t>
            </a:r>
            <a:r>
              <a:rPr sz="1392" spc="23" dirty="0">
                <a:latin typeface="Trebuchet MS"/>
                <a:cs typeface="Trebuchet MS"/>
              </a:rPr>
              <a:t> </a:t>
            </a:r>
            <a:r>
              <a:rPr sz="1392" spc="-65" dirty="0">
                <a:latin typeface="Trebuchet MS"/>
                <a:cs typeface="Trebuchet MS"/>
              </a:rPr>
              <a:t>annuler</a:t>
            </a:r>
            <a:r>
              <a:rPr sz="1392" spc="-32" dirty="0">
                <a:latin typeface="Trebuchet MS"/>
                <a:cs typeface="Trebuchet MS"/>
              </a:rPr>
              <a:t> </a:t>
            </a:r>
            <a:r>
              <a:rPr sz="1392" spc="-88" dirty="0">
                <a:latin typeface="Trebuchet MS"/>
                <a:cs typeface="Trebuchet MS"/>
              </a:rPr>
              <a:t>le</a:t>
            </a:r>
            <a:r>
              <a:rPr sz="1392" spc="-19" dirty="0">
                <a:latin typeface="Trebuchet MS"/>
                <a:cs typeface="Trebuchet MS"/>
              </a:rPr>
              <a:t> </a:t>
            </a:r>
            <a:r>
              <a:rPr sz="1392" spc="-56" dirty="0">
                <a:latin typeface="Trebuchet MS"/>
                <a:cs typeface="Trebuchet MS"/>
              </a:rPr>
              <a:t>commit</a:t>
            </a:r>
            <a:r>
              <a:rPr sz="1392" spc="-9" dirty="0">
                <a:latin typeface="Trebuchet MS"/>
                <a:cs typeface="Trebuchet MS"/>
              </a:rPr>
              <a:t> </a:t>
            </a:r>
            <a:r>
              <a:rPr sz="1392" spc="-79" dirty="0">
                <a:latin typeface="Trebuchet MS"/>
                <a:cs typeface="Trebuchet MS"/>
              </a:rPr>
              <a:t>et</a:t>
            </a:r>
            <a:r>
              <a:rPr sz="1392" spc="-28" dirty="0">
                <a:latin typeface="Trebuchet MS"/>
                <a:cs typeface="Trebuchet MS"/>
              </a:rPr>
              <a:t> </a:t>
            </a:r>
            <a:r>
              <a:rPr sz="1392" spc="-51" dirty="0">
                <a:latin typeface="Trebuchet MS"/>
                <a:cs typeface="Trebuchet MS"/>
              </a:rPr>
              <a:t>garder</a:t>
            </a:r>
            <a:r>
              <a:rPr sz="1392" spc="-14" dirty="0">
                <a:latin typeface="Trebuchet MS"/>
                <a:cs typeface="Trebuchet MS"/>
              </a:rPr>
              <a:t> </a:t>
            </a:r>
            <a:r>
              <a:rPr sz="1392" spc="-65" dirty="0">
                <a:latin typeface="Trebuchet MS"/>
                <a:cs typeface="Trebuchet MS"/>
              </a:rPr>
              <a:t>les</a:t>
            </a:r>
            <a:r>
              <a:rPr sz="1392" spc="-14" dirty="0">
                <a:latin typeface="Trebuchet MS"/>
                <a:cs typeface="Trebuchet MS"/>
              </a:rPr>
              <a:t> </a:t>
            </a:r>
            <a:r>
              <a:rPr sz="1392" spc="-60" dirty="0">
                <a:latin typeface="Trebuchet MS"/>
                <a:cs typeface="Trebuchet MS"/>
              </a:rPr>
              <a:t>modifications</a:t>
            </a:r>
            <a:r>
              <a:rPr sz="1392" spc="5" dirty="0">
                <a:latin typeface="Trebuchet MS"/>
                <a:cs typeface="Trebuchet MS"/>
              </a:rPr>
              <a:t> </a:t>
            </a:r>
            <a:r>
              <a:rPr sz="1392" spc="-65" dirty="0">
                <a:latin typeface="Trebuchet MS"/>
                <a:cs typeface="Trebuchet MS"/>
              </a:rPr>
              <a:t>dans</a:t>
            </a:r>
            <a:r>
              <a:rPr sz="1392" spc="-9" dirty="0">
                <a:latin typeface="Trebuchet MS"/>
                <a:cs typeface="Trebuchet MS"/>
              </a:rPr>
              <a:t> </a:t>
            </a:r>
            <a:r>
              <a:rPr sz="1392" spc="-88" dirty="0">
                <a:latin typeface="Trebuchet MS"/>
                <a:cs typeface="Trebuchet MS"/>
              </a:rPr>
              <a:t>le</a:t>
            </a:r>
            <a:r>
              <a:rPr sz="1392" spc="-23" dirty="0">
                <a:latin typeface="Trebuchet MS"/>
                <a:cs typeface="Trebuchet MS"/>
              </a:rPr>
              <a:t> </a:t>
            </a:r>
            <a:r>
              <a:rPr sz="1392" spc="-79" dirty="0">
                <a:latin typeface="Trebuchet MS"/>
                <a:cs typeface="Trebuchet MS"/>
              </a:rPr>
              <a:t>staging</a:t>
            </a:r>
            <a:r>
              <a:rPr sz="1392" spc="-14" dirty="0">
                <a:latin typeface="Trebuchet MS"/>
                <a:cs typeface="Trebuchet MS"/>
              </a:rPr>
              <a:t> </a:t>
            </a:r>
            <a:r>
              <a:rPr sz="1392" spc="-84" dirty="0">
                <a:latin typeface="Trebuchet MS"/>
                <a:cs typeface="Trebuchet MS"/>
              </a:rPr>
              <a:t>area</a:t>
            </a:r>
            <a:endParaRPr sz="1392">
              <a:latin typeface="Trebuchet MS"/>
              <a:cs typeface="Trebuchet MS"/>
            </a:endParaRPr>
          </a:p>
          <a:p>
            <a:pPr marL="716719" lvl="1" indent="-273485">
              <a:spcBef>
                <a:spcPts val="899"/>
              </a:spcBef>
              <a:buClr>
                <a:srgbClr val="504949"/>
              </a:buClr>
              <a:buFont typeface="Wingdings"/>
              <a:buChar char=""/>
              <a:tabLst>
                <a:tab pos="716719" algn="l"/>
                <a:tab pos="717308" algn="l"/>
              </a:tabLst>
            </a:pPr>
            <a:r>
              <a:rPr sz="1392" spc="-37" dirty="0">
                <a:latin typeface="Trebuchet MS"/>
                <a:cs typeface="Trebuchet MS"/>
              </a:rPr>
              <a:t>mode</a:t>
            </a:r>
            <a:r>
              <a:rPr sz="1392" spc="-28" dirty="0">
                <a:latin typeface="Trebuchet MS"/>
                <a:cs typeface="Trebuchet MS"/>
              </a:rPr>
              <a:t> </a:t>
            </a:r>
            <a:r>
              <a:rPr sz="1392" b="1" spc="14" dirty="0">
                <a:latin typeface="Trebuchet MS"/>
                <a:cs typeface="Trebuchet MS"/>
              </a:rPr>
              <a:t>hard</a:t>
            </a:r>
            <a:r>
              <a:rPr sz="1392" b="1" spc="-5" dirty="0">
                <a:latin typeface="Trebuchet MS"/>
                <a:cs typeface="Trebuchet MS"/>
              </a:rPr>
              <a:t> </a:t>
            </a:r>
            <a:r>
              <a:rPr sz="1392" spc="-200" dirty="0">
                <a:latin typeface="Trebuchet MS"/>
                <a:cs typeface="Trebuchet MS"/>
              </a:rPr>
              <a:t>:</a:t>
            </a:r>
            <a:r>
              <a:rPr sz="1392" spc="-23" dirty="0">
                <a:latin typeface="Trebuchet MS"/>
                <a:cs typeface="Trebuchet MS"/>
              </a:rPr>
              <a:t> </a:t>
            </a:r>
            <a:r>
              <a:rPr sz="1392" spc="-65" dirty="0">
                <a:latin typeface="Trebuchet MS"/>
                <a:cs typeface="Trebuchet MS"/>
              </a:rPr>
              <a:t>annuler</a:t>
            </a:r>
            <a:r>
              <a:rPr sz="1392" spc="-28" dirty="0">
                <a:latin typeface="Trebuchet MS"/>
                <a:cs typeface="Trebuchet MS"/>
              </a:rPr>
              <a:t> </a:t>
            </a:r>
            <a:r>
              <a:rPr sz="1392" spc="-88" dirty="0">
                <a:latin typeface="Trebuchet MS"/>
                <a:cs typeface="Trebuchet MS"/>
              </a:rPr>
              <a:t>le</a:t>
            </a:r>
            <a:r>
              <a:rPr sz="1392" spc="-23" dirty="0">
                <a:latin typeface="Trebuchet MS"/>
                <a:cs typeface="Trebuchet MS"/>
              </a:rPr>
              <a:t> </a:t>
            </a:r>
            <a:r>
              <a:rPr sz="1392" spc="-56" dirty="0">
                <a:latin typeface="Trebuchet MS"/>
                <a:cs typeface="Trebuchet MS"/>
              </a:rPr>
              <a:t>commit</a:t>
            </a:r>
            <a:r>
              <a:rPr sz="1392" spc="-9" dirty="0">
                <a:latin typeface="Trebuchet MS"/>
                <a:cs typeface="Trebuchet MS"/>
              </a:rPr>
              <a:t> </a:t>
            </a:r>
            <a:r>
              <a:rPr sz="1392" spc="-79" dirty="0">
                <a:latin typeface="Trebuchet MS"/>
                <a:cs typeface="Trebuchet MS"/>
              </a:rPr>
              <a:t>et</a:t>
            </a:r>
            <a:r>
              <a:rPr sz="1392" spc="-23" dirty="0">
                <a:latin typeface="Trebuchet MS"/>
                <a:cs typeface="Trebuchet MS"/>
              </a:rPr>
              <a:t> </a:t>
            </a:r>
            <a:r>
              <a:rPr sz="1392" spc="-65" dirty="0">
                <a:latin typeface="Trebuchet MS"/>
                <a:cs typeface="Trebuchet MS"/>
              </a:rPr>
              <a:t>ne</a:t>
            </a:r>
            <a:r>
              <a:rPr sz="1392" spc="-23" dirty="0">
                <a:latin typeface="Trebuchet MS"/>
                <a:cs typeface="Trebuchet MS"/>
              </a:rPr>
              <a:t> </a:t>
            </a:r>
            <a:r>
              <a:rPr sz="1392" spc="-70" dirty="0">
                <a:latin typeface="Trebuchet MS"/>
                <a:cs typeface="Trebuchet MS"/>
              </a:rPr>
              <a:t>pas</a:t>
            </a:r>
            <a:r>
              <a:rPr sz="1392" spc="-23" dirty="0">
                <a:latin typeface="Trebuchet MS"/>
                <a:cs typeface="Trebuchet MS"/>
              </a:rPr>
              <a:t> </a:t>
            </a:r>
            <a:r>
              <a:rPr sz="1392" spc="-56" dirty="0">
                <a:latin typeface="Trebuchet MS"/>
                <a:cs typeface="Trebuchet MS"/>
              </a:rPr>
              <a:t>garder</a:t>
            </a:r>
            <a:r>
              <a:rPr sz="1392" spc="-5" dirty="0">
                <a:latin typeface="Trebuchet MS"/>
                <a:cs typeface="Trebuchet MS"/>
              </a:rPr>
              <a:t> </a:t>
            </a:r>
            <a:r>
              <a:rPr sz="1392" spc="-65" dirty="0">
                <a:latin typeface="Trebuchet MS"/>
                <a:cs typeface="Trebuchet MS"/>
              </a:rPr>
              <a:t>les</a:t>
            </a:r>
            <a:r>
              <a:rPr sz="1392" spc="-23" dirty="0">
                <a:latin typeface="Trebuchet MS"/>
                <a:cs typeface="Trebuchet MS"/>
              </a:rPr>
              <a:t> </a:t>
            </a:r>
            <a:r>
              <a:rPr sz="1392" spc="-60" dirty="0">
                <a:latin typeface="Trebuchet MS"/>
                <a:cs typeface="Trebuchet MS"/>
              </a:rPr>
              <a:t>modifications</a:t>
            </a:r>
            <a:endParaRPr sz="1392">
              <a:latin typeface="Trebuchet MS"/>
              <a:cs typeface="Trebuchet MS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2843990" y="4256514"/>
            <a:ext cx="2074149" cy="380761"/>
            <a:chOff x="2767583" y="4585715"/>
            <a:chExt cx="2234565" cy="410209"/>
          </a:xfrm>
        </p:grpSpPr>
        <p:sp>
          <p:nvSpPr>
            <p:cNvPr id="19" name="object 19"/>
            <p:cNvSpPr/>
            <p:nvPr/>
          </p:nvSpPr>
          <p:spPr>
            <a:xfrm>
              <a:off x="2775203" y="4593335"/>
              <a:ext cx="2220595" cy="396240"/>
            </a:xfrm>
            <a:custGeom>
              <a:avLst/>
              <a:gdLst/>
              <a:ahLst/>
              <a:cxnLst/>
              <a:rect l="l" t="t" r="r" b="b"/>
              <a:pathLst>
                <a:path w="2220595" h="396239">
                  <a:moveTo>
                    <a:pt x="2220467" y="396240"/>
                  </a:moveTo>
                  <a:lnTo>
                    <a:pt x="0" y="396240"/>
                  </a:lnTo>
                  <a:lnTo>
                    <a:pt x="0" y="0"/>
                  </a:lnTo>
                  <a:lnTo>
                    <a:pt x="2220467" y="0"/>
                  </a:lnTo>
                  <a:lnTo>
                    <a:pt x="2220467" y="39624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20" name="object 20"/>
            <p:cNvSpPr/>
            <p:nvPr/>
          </p:nvSpPr>
          <p:spPr>
            <a:xfrm>
              <a:off x="2767583" y="4585715"/>
              <a:ext cx="2234565" cy="410209"/>
            </a:xfrm>
            <a:custGeom>
              <a:avLst/>
              <a:gdLst/>
              <a:ahLst/>
              <a:cxnLst/>
              <a:rect l="l" t="t" r="r" b="b"/>
              <a:pathLst>
                <a:path w="2234565" h="410210">
                  <a:moveTo>
                    <a:pt x="2231136" y="409956"/>
                  </a:moveTo>
                  <a:lnTo>
                    <a:pt x="3048" y="409956"/>
                  </a:lnTo>
                  <a:lnTo>
                    <a:pt x="0" y="406907"/>
                  </a:lnTo>
                  <a:lnTo>
                    <a:pt x="0" y="4572"/>
                  </a:lnTo>
                  <a:lnTo>
                    <a:pt x="3048" y="0"/>
                  </a:lnTo>
                  <a:lnTo>
                    <a:pt x="2231136" y="0"/>
                  </a:lnTo>
                  <a:lnTo>
                    <a:pt x="2234184" y="4572"/>
                  </a:lnTo>
                  <a:lnTo>
                    <a:pt x="2234184" y="7620"/>
                  </a:lnTo>
                  <a:lnTo>
                    <a:pt x="13716" y="7620"/>
                  </a:lnTo>
                  <a:lnTo>
                    <a:pt x="7620" y="15240"/>
                  </a:lnTo>
                  <a:lnTo>
                    <a:pt x="13716" y="15240"/>
                  </a:lnTo>
                  <a:lnTo>
                    <a:pt x="13716" y="396240"/>
                  </a:lnTo>
                  <a:lnTo>
                    <a:pt x="7620" y="396240"/>
                  </a:lnTo>
                  <a:lnTo>
                    <a:pt x="13716" y="403859"/>
                  </a:lnTo>
                  <a:lnTo>
                    <a:pt x="2234184" y="403859"/>
                  </a:lnTo>
                  <a:lnTo>
                    <a:pt x="2234184" y="406907"/>
                  </a:lnTo>
                  <a:lnTo>
                    <a:pt x="2231136" y="409956"/>
                  </a:lnTo>
                  <a:close/>
                </a:path>
                <a:path w="2234565" h="410210">
                  <a:moveTo>
                    <a:pt x="13716" y="15240"/>
                  </a:moveTo>
                  <a:lnTo>
                    <a:pt x="7620" y="15240"/>
                  </a:lnTo>
                  <a:lnTo>
                    <a:pt x="13716" y="7620"/>
                  </a:lnTo>
                  <a:lnTo>
                    <a:pt x="13716" y="15240"/>
                  </a:lnTo>
                  <a:close/>
                </a:path>
                <a:path w="2234565" h="410210">
                  <a:moveTo>
                    <a:pt x="2220468" y="15240"/>
                  </a:moveTo>
                  <a:lnTo>
                    <a:pt x="13716" y="15240"/>
                  </a:lnTo>
                  <a:lnTo>
                    <a:pt x="13716" y="7620"/>
                  </a:lnTo>
                  <a:lnTo>
                    <a:pt x="2220468" y="7620"/>
                  </a:lnTo>
                  <a:lnTo>
                    <a:pt x="2220468" y="15240"/>
                  </a:lnTo>
                  <a:close/>
                </a:path>
                <a:path w="2234565" h="410210">
                  <a:moveTo>
                    <a:pt x="2220468" y="403859"/>
                  </a:moveTo>
                  <a:lnTo>
                    <a:pt x="2220468" y="7620"/>
                  </a:lnTo>
                  <a:lnTo>
                    <a:pt x="2228088" y="15240"/>
                  </a:lnTo>
                  <a:lnTo>
                    <a:pt x="2234184" y="15240"/>
                  </a:lnTo>
                  <a:lnTo>
                    <a:pt x="2234184" y="396240"/>
                  </a:lnTo>
                  <a:lnTo>
                    <a:pt x="2228088" y="396240"/>
                  </a:lnTo>
                  <a:lnTo>
                    <a:pt x="2220468" y="403859"/>
                  </a:lnTo>
                  <a:close/>
                </a:path>
                <a:path w="2234565" h="410210">
                  <a:moveTo>
                    <a:pt x="2234184" y="15240"/>
                  </a:moveTo>
                  <a:lnTo>
                    <a:pt x="2228088" y="15240"/>
                  </a:lnTo>
                  <a:lnTo>
                    <a:pt x="2220468" y="7620"/>
                  </a:lnTo>
                  <a:lnTo>
                    <a:pt x="2234184" y="7620"/>
                  </a:lnTo>
                  <a:lnTo>
                    <a:pt x="2234184" y="15240"/>
                  </a:lnTo>
                  <a:close/>
                </a:path>
                <a:path w="2234565" h="410210">
                  <a:moveTo>
                    <a:pt x="13716" y="403859"/>
                  </a:moveTo>
                  <a:lnTo>
                    <a:pt x="7620" y="396240"/>
                  </a:lnTo>
                  <a:lnTo>
                    <a:pt x="13716" y="396240"/>
                  </a:lnTo>
                  <a:lnTo>
                    <a:pt x="13716" y="403859"/>
                  </a:lnTo>
                  <a:close/>
                </a:path>
                <a:path w="2234565" h="410210">
                  <a:moveTo>
                    <a:pt x="2220468" y="403859"/>
                  </a:moveTo>
                  <a:lnTo>
                    <a:pt x="13716" y="403859"/>
                  </a:lnTo>
                  <a:lnTo>
                    <a:pt x="13716" y="396240"/>
                  </a:lnTo>
                  <a:lnTo>
                    <a:pt x="2220468" y="396240"/>
                  </a:lnTo>
                  <a:lnTo>
                    <a:pt x="2220468" y="403859"/>
                  </a:lnTo>
                  <a:close/>
                </a:path>
                <a:path w="2234565" h="410210">
                  <a:moveTo>
                    <a:pt x="2234184" y="403859"/>
                  </a:moveTo>
                  <a:lnTo>
                    <a:pt x="2220468" y="403859"/>
                  </a:lnTo>
                  <a:lnTo>
                    <a:pt x="2228088" y="396240"/>
                  </a:lnTo>
                  <a:lnTo>
                    <a:pt x="2234184" y="396240"/>
                  </a:lnTo>
                  <a:lnTo>
                    <a:pt x="2234184" y="403859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2851063" y="4345162"/>
            <a:ext cx="2061182" cy="206498"/>
          </a:xfrm>
          <a:prstGeom prst="rect">
            <a:avLst/>
          </a:prstGeom>
        </p:spPr>
        <p:txBody>
          <a:bodyPr vert="horz" wrap="square" lIns="0" tIns="13556" rIns="0" bIns="0" rtlCol="0">
            <a:spAutoFit/>
          </a:bodyPr>
          <a:lstStyle/>
          <a:p>
            <a:pPr marL="73086">
              <a:spcBef>
                <a:spcPts val="106"/>
              </a:spcBef>
            </a:pP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spc="9" dirty="0">
                <a:latin typeface="Times New Roman"/>
                <a:cs typeface="Times New Roman"/>
              </a:rPr>
              <a:t> </a:t>
            </a:r>
            <a:r>
              <a:rPr sz="1253" b="1" spc="56" dirty="0">
                <a:latin typeface="Times New Roman"/>
                <a:cs typeface="Times New Roman"/>
              </a:rPr>
              <a:t>log</a:t>
            </a:r>
            <a:r>
              <a:rPr sz="1253" b="1" spc="-9" dirty="0">
                <a:latin typeface="Times New Roman"/>
                <a:cs typeface="Times New Roman"/>
              </a:rPr>
              <a:t> </a:t>
            </a:r>
            <a:r>
              <a:rPr sz="1253" b="1" spc="32" dirty="0">
                <a:latin typeface="Times New Roman"/>
                <a:cs typeface="Times New Roman"/>
              </a:rPr>
              <a:t>--oneline</a:t>
            </a:r>
            <a:endParaRPr sz="1253">
              <a:latin typeface="Times New Roman"/>
              <a:cs typeface="Times New Roman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4052053" y="4670990"/>
            <a:ext cx="1273135" cy="380761"/>
            <a:chOff x="4069079" y="5032247"/>
            <a:chExt cx="1371600" cy="410209"/>
          </a:xfrm>
        </p:grpSpPr>
        <p:sp>
          <p:nvSpPr>
            <p:cNvPr id="23" name="object 23"/>
            <p:cNvSpPr/>
            <p:nvPr/>
          </p:nvSpPr>
          <p:spPr>
            <a:xfrm>
              <a:off x="4076699" y="5039867"/>
              <a:ext cx="1356360" cy="394970"/>
            </a:xfrm>
            <a:custGeom>
              <a:avLst/>
              <a:gdLst/>
              <a:ahLst/>
              <a:cxnLst/>
              <a:rect l="l" t="t" r="r" b="b"/>
              <a:pathLst>
                <a:path w="1356360" h="394970">
                  <a:moveTo>
                    <a:pt x="1356360" y="394716"/>
                  </a:moveTo>
                  <a:lnTo>
                    <a:pt x="0" y="394716"/>
                  </a:lnTo>
                  <a:lnTo>
                    <a:pt x="0" y="0"/>
                  </a:lnTo>
                  <a:lnTo>
                    <a:pt x="1356360" y="0"/>
                  </a:lnTo>
                  <a:lnTo>
                    <a:pt x="1356360" y="39471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24" name="object 24"/>
            <p:cNvSpPr/>
            <p:nvPr/>
          </p:nvSpPr>
          <p:spPr>
            <a:xfrm>
              <a:off x="4069079" y="5032247"/>
              <a:ext cx="1371600" cy="410209"/>
            </a:xfrm>
            <a:custGeom>
              <a:avLst/>
              <a:gdLst/>
              <a:ahLst/>
              <a:cxnLst/>
              <a:rect l="l" t="t" r="r" b="b"/>
              <a:pathLst>
                <a:path w="1371600" h="410210">
                  <a:moveTo>
                    <a:pt x="1368551" y="409956"/>
                  </a:moveTo>
                  <a:lnTo>
                    <a:pt x="3048" y="409956"/>
                  </a:lnTo>
                  <a:lnTo>
                    <a:pt x="0" y="406907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1368551" y="0"/>
                  </a:lnTo>
                  <a:lnTo>
                    <a:pt x="1371600" y="3048"/>
                  </a:lnTo>
                  <a:lnTo>
                    <a:pt x="1371600" y="7620"/>
                  </a:lnTo>
                  <a:lnTo>
                    <a:pt x="13716" y="7620"/>
                  </a:lnTo>
                  <a:lnTo>
                    <a:pt x="7620" y="13716"/>
                  </a:lnTo>
                  <a:lnTo>
                    <a:pt x="13716" y="13716"/>
                  </a:lnTo>
                  <a:lnTo>
                    <a:pt x="13716" y="396240"/>
                  </a:lnTo>
                  <a:lnTo>
                    <a:pt x="7620" y="396240"/>
                  </a:lnTo>
                  <a:lnTo>
                    <a:pt x="13716" y="402336"/>
                  </a:lnTo>
                  <a:lnTo>
                    <a:pt x="1371600" y="402336"/>
                  </a:lnTo>
                  <a:lnTo>
                    <a:pt x="1371600" y="406907"/>
                  </a:lnTo>
                  <a:lnTo>
                    <a:pt x="1368551" y="409956"/>
                  </a:lnTo>
                  <a:close/>
                </a:path>
                <a:path w="1371600" h="410210">
                  <a:moveTo>
                    <a:pt x="13716" y="13716"/>
                  </a:moveTo>
                  <a:lnTo>
                    <a:pt x="7620" y="13716"/>
                  </a:lnTo>
                  <a:lnTo>
                    <a:pt x="13716" y="7620"/>
                  </a:lnTo>
                  <a:lnTo>
                    <a:pt x="13716" y="13716"/>
                  </a:lnTo>
                  <a:close/>
                </a:path>
                <a:path w="1371600" h="410210">
                  <a:moveTo>
                    <a:pt x="1357884" y="13716"/>
                  </a:moveTo>
                  <a:lnTo>
                    <a:pt x="13716" y="13716"/>
                  </a:lnTo>
                  <a:lnTo>
                    <a:pt x="13716" y="7620"/>
                  </a:lnTo>
                  <a:lnTo>
                    <a:pt x="1357884" y="7620"/>
                  </a:lnTo>
                  <a:lnTo>
                    <a:pt x="1357884" y="13716"/>
                  </a:lnTo>
                  <a:close/>
                </a:path>
                <a:path w="1371600" h="410210">
                  <a:moveTo>
                    <a:pt x="1357884" y="402336"/>
                  </a:moveTo>
                  <a:lnTo>
                    <a:pt x="1357884" y="7620"/>
                  </a:lnTo>
                  <a:lnTo>
                    <a:pt x="1363980" y="13716"/>
                  </a:lnTo>
                  <a:lnTo>
                    <a:pt x="1371600" y="13716"/>
                  </a:lnTo>
                  <a:lnTo>
                    <a:pt x="1371600" y="396240"/>
                  </a:lnTo>
                  <a:lnTo>
                    <a:pt x="1363980" y="396240"/>
                  </a:lnTo>
                  <a:lnTo>
                    <a:pt x="1357884" y="402336"/>
                  </a:lnTo>
                  <a:close/>
                </a:path>
                <a:path w="1371600" h="410210">
                  <a:moveTo>
                    <a:pt x="1371600" y="13716"/>
                  </a:moveTo>
                  <a:lnTo>
                    <a:pt x="1363980" y="13716"/>
                  </a:lnTo>
                  <a:lnTo>
                    <a:pt x="1357884" y="7620"/>
                  </a:lnTo>
                  <a:lnTo>
                    <a:pt x="1371600" y="7620"/>
                  </a:lnTo>
                  <a:lnTo>
                    <a:pt x="1371600" y="13716"/>
                  </a:lnTo>
                  <a:close/>
                </a:path>
                <a:path w="1371600" h="410210">
                  <a:moveTo>
                    <a:pt x="13716" y="402336"/>
                  </a:moveTo>
                  <a:lnTo>
                    <a:pt x="7620" y="396240"/>
                  </a:lnTo>
                  <a:lnTo>
                    <a:pt x="13716" y="396240"/>
                  </a:lnTo>
                  <a:lnTo>
                    <a:pt x="13716" y="402336"/>
                  </a:lnTo>
                  <a:close/>
                </a:path>
                <a:path w="1371600" h="410210">
                  <a:moveTo>
                    <a:pt x="1357884" y="402336"/>
                  </a:moveTo>
                  <a:lnTo>
                    <a:pt x="13716" y="402336"/>
                  </a:lnTo>
                  <a:lnTo>
                    <a:pt x="13716" y="396240"/>
                  </a:lnTo>
                  <a:lnTo>
                    <a:pt x="1357884" y="396240"/>
                  </a:lnTo>
                  <a:lnTo>
                    <a:pt x="1357884" y="402336"/>
                  </a:lnTo>
                  <a:close/>
                </a:path>
                <a:path w="1371600" h="410210">
                  <a:moveTo>
                    <a:pt x="1371600" y="402336"/>
                  </a:moveTo>
                  <a:lnTo>
                    <a:pt x="1357884" y="402336"/>
                  </a:lnTo>
                  <a:lnTo>
                    <a:pt x="1363980" y="396240"/>
                  </a:lnTo>
                  <a:lnTo>
                    <a:pt x="1371600" y="396240"/>
                  </a:lnTo>
                  <a:lnTo>
                    <a:pt x="1371600" y="402336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4059127" y="4759640"/>
            <a:ext cx="1258989" cy="206498"/>
          </a:xfrm>
          <a:prstGeom prst="rect">
            <a:avLst/>
          </a:prstGeom>
        </p:spPr>
        <p:txBody>
          <a:bodyPr vert="horz" wrap="square" lIns="0" tIns="13556" rIns="0" bIns="0" rtlCol="0">
            <a:spAutoFit/>
          </a:bodyPr>
          <a:lstStyle/>
          <a:p>
            <a:pPr marL="73086">
              <a:spcBef>
                <a:spcPts val="106"/>
              </a:spcBef>
            </a:pP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spc="-5" dirty="0">
                <a:latin typeface="Times New Roman"/>
                <a:cs typeface="Times New Roman"/>
              </a:rPr>
              <a:t> </a:t>
            </a:r>
            <a:r>
              <a:rPr sz="1253" b="1" spc="28" dirty="0">
                <a:latin typeface="Times New Roman"/>
                <a:cs typeface="Times New Roman"/>
              </a:rPr>
              <a:t>status</a:t>
            </a:r>
            <a:endParaRPr sz="1253">
              <a:latin typeface="Times New Roman"/>
              <a:cs typeface="Times New Roman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1070088" y="3846281"/>
            <a:ext cx="5967231" cy="379583"/>
            <a:chOff x="856487" y="4143755"/>
            <a:chExt cx="6428740" cy="408940"/>
          </a:xfrm>
        </p:grpSpPr>
        <p:sp>
          <p:nvSpPr>
            <p:cNvPr id="27" name="object 27"/>
            <p:cNvSpPr/>
            <p:nvPr/>
          </p:nvSpPr>
          <p:spPr>
            <a:xfrm>
              <a:off x="3884675" y="4149851"/>
              <a:ext cx="3394075" cy="396240"/>
            </a:xfrm>
            <a:custGeom>
              <a:avLst/>
              <a:gdLst/>
              <a:ahLst/>
              <a:cxnLst/>
              <a:rect l="l" t="t" r="r" b="b"/>
              <a:pathLst>
                <a:path w="3394075" h="396239">
                  <a:moveTo>
                    <a:pt x="3393947" y="396240"/>
                  </a:moveTo>
                  <a:lnTo>
                    <a:pt x="0" y="396240"/>
                  </a:lnTo>
                  <a:lnTo>
                    <a:pt x="0" y="0"/>
                  </a:lnTo>
                  <a:lnTo>
                    <a:pt x="3393947" y="0"/>
                  </a:lnTo>
                  <a:lnTo>
                    <a:pt x="3393947" y="39624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28" name="object 28"/>
            <p:cNvSpPr/>
            <p:nvPr/>
          </p:nvSpPr>
          <p:spPr>
            <a:xfrm>
              <a:off x="3878580" y="4143755"/>
              <a:ext cx="3406140" cy="408940"/>
            </a:xfrm>
            <a:custGeom>
              <a:avLst/>
              <a:gdLst/>
              <a:ahLst/>
              <a:cxnLst/>
              <a:rect l="l" t="t" r="r" b="b"/>
              <a:pathLst>
                <a:path w="3406140" h="408939">
                  <a:moveTo>
                    <a:pt x="3403092" y="408432"/>
                  </a:moveTo>
                  <a:lnTo>
                    <a:pt x="3048" y="408432"/>
                  </a:lnTo>
                  <a:lnTo>
                    <a:pt x="0" y="405383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3403092" y="0"/>
                  </a:lnTo>
                  <a:lnTo>
                    <a:pt x="3406140" y="3048"/>
                  </a:lnTo>
                  <a:lnTo>
                    <a:pt x="3406140" y="6096"/>
                  </a:lnTo>
                  <a:lnTo>
                    <a:pt x="13716" y="6096"/>
                  </a:lnTo>
                  <a:lnTo>
                    <a:pt x="6096" y="13716"/>
                  </a:lnTo>
                  <a:lnTo>
                    <a:pt x="13716" y="13716"/>
                  </a:lnTo>
                  <a:lnTo>
                    <a:pt x="13716" y="394716"/>
                  </a:lnTo>
                  <a:lnTo>
                    <a:pt x="6096" y="394716"/>
                  </a:lnTo>
                  <a:lnTo>
                    <a:pt x="13716" y="402335"/>
                  </a:lnTo>
                  <a:lnTo>
                    <a:pt x="3406140" y="402335"/>
                  </a:lnTo>
                  <a:lnTo>
                    <a:pt x="3406140" y="405383"/>
                  </a:lnTo>
                  <a:lnTo>
                    <a:pt x="3403092" y="408432"/>
                  </a:lnTo>
                  <a:close/>
                </a:path>
                <a:path w="3406140" h="408939">
                  <a:moveTo>
                    <a:pt x="13716" y="13716"/>
                  </a:moveTo>
                  <a:lnTo>
                    <a:pt x="6096" y="13716"/>
                  </a:lnTo>
                  <a:lnTo>
                    <a:pt x="13716" y="6096"/>
                  </a:lnTo>
                  <a:lnTo>
                    <a:pt x="13716" y="13716"/>
                  </a:lnTo>
                  <a:close/>
                </a:path>
                <a:path w="3406140" h="408939">
                  <a:moveTo>
                    <a:pt x="3392424" y="13716"/>
                  </a:moveTo>
                  <a:lnTo>
                    <a:pt x="13716" y="13716"/>
                  </a:lnTo>
                  <a:lnTo>
                    <a:pt x="13716" y="6096"/>
                  </a:lnTo>
                  <a:lnTo>
                    <a:pt x="3392424" y="6096"/>
                  </a:lnTo>
                  <a:lnTo>
                    <a:pt x="3392424" y="13716"/>
                  </a:lnTo>
                  <a:close/>
                </a:path>
                <a:path w="3406140" h="408939">
                  <a:moveTo>
                    <a:pt x="3392424" y="402335"/>
                  </a:moveTo>
                  <a:lnTo>
                    <a:pt x="3392424" y="6096"/>
                  </a:lnTo>
                  <a:lnTo>
                    <a:pt x="3400044" y="13716"/>
                  </a:lnTo>
                  <a:lnTo>
                    <a:pt x="3406140" y="13716"/>
                  </a:lnTo>
                  <a:lnTo>
                    <a:pt x="3406140" y="394716"/>
                  </a:lnTo>
                  <a:lnTo>
                    <a:pt x="3400044" y="394716"/>
                  </a:lnTo>
                  <a:lnTo>
                    <a:pt x="3392424" y="402335"/>
                  </a:lnTo>
                  <a:close/>
                </a:path>
                <a:path w="3406140" h="408939">
                  <a:moveTo>
                    <a:pt x="3406140" y="13716"/>
                  </a:moveTo>
                  <a:lnTo>
                    <a:pt x="3400044" y="13716"/>
                  </a:lnTo>
                  <a:lnTo>
                    <a:pt x="3392424" y="6096"/>
                  </a:lnTo>
                  <a:lnTo>
                    <a:pt x="3406140" y="6096"/>
                  </a:lnTo>
                  <a:lnTo>
                    <a:pt x="3406140" y="13716"/>
                  </a:lnTo>
                  <a:close/>
                </a:path>
                <a:path w="3406140" h="408939">
                  <a:moveTo>
                    <a:pt x="13716" y="402335"/>
                  </a:moveTo>
                  <a:lnTo>
                    <a:pt x="6096" y="394716"/>
                  </a:lnTo>
                  <a:lnTo>
                    <a:pt x="13716" y="394716"/>
                  </a:lnTo>
                  <a:lnTo>
                    <a:pt x="13716" y="402335"/>
                  </a:lnTo>
                  <a:close/>
                </a:path>
                <a:path w="3406140" h="408939">
                  <a:moveTo>
                    <a:pt x="3392424" y="402335"/>
                  </a:moveTo>
                  <a:lnTo>
                    <a:pt x="13716" y="402335"/>
                  </a:lnTo>
                  <a:lnTo>
                    <a:pt x="13716" y="394716"/>
                  </a:lnTo>
                  <a:lnTo>
                    <a:pt x="3392424" y="394716"/>
                  </a:lnTo>
                  <a:lnTo>
                    <a:pt x="3392424" y="402335"/>
                  </a:lnTo>
                  <a:close/>
                </a:path>
                <a:path w="3406140" h="408939">
                  <a:moveTo>
                    <a:pt x="3406140" y="402335"/>
                  </a:moveTo>
                  <a:lnTo>
                    <a:pt x="3392424" y="402335"/>
                  </a:lnTo>
                  <a:lnTo>
                    <a:pt x="3400044" y="394716"/>
                  </a:lnTo>
                  <a:lnTo>
                    <a:pt x="3406140" y="394716"/>
                  </a:lnTo>
                  <a:lnTo>
                    <a:pt x="3406140" y="402335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29" name="object 29"/>
            <p:cNvSpPr/>
            <p:nvPr/>
          </p:nvSpPr>
          <p:spPr>
            <a:xfrm>
              <a:off x="862583" y="4149851"/>
              <a:ext cx="2444750" cy="396240"/>
            </a:xfrm>
            <a:custGeom>
              <a:avLst/>
              <a:gdLst/>
              <a:ahLst/>
              <a:cxnLst/>
              <a:rect l="l" t="t" r="r" b="b"/>
              <a:pathLst>
                <a:path w="2444750" h="396239">
                  <a:moveTo>
                    <a:pt x="2444496" y="396240"/>
                  </a:moveTo>
                  <a:lnTo>
                    <a:pt x="0" y="396240"/>
                  </a:lnTo>
                  <a:lnTo>
                    <a:pt x="0" y="0"/>
                  </a:lnTo>
                  <a:lnTo>
                    <a:pt x="2444496" y="0"/>
                  </a:lnTo>
                  <a:lnTo>
                    <a:pt x="2444496" y="39624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30" name="object 30"/>
            <p:cNvSpPr/>
            <p:nvPr/>
          </p:nvSpPr>
          <p:spPr>
            <a:xfrm>
              <a:off x="856487" y="4143755"/>
              <a:ext cx="2458720" cy="408940"/>
            </a:xfrm>
            <a:custGeom>
              <a:avLst/>
              <a:gdLst/>
              <a:ahLst/>
              <a:cxnLst/>
              <a:rect l="l" t="t" r="r" b="b"/>
              <a:pathLst>
                <a:path w="2458720" h="408939">
                  <a:moveTo>
                    <a:pt x="2455164" y="408432"/>
                  </a:moveTo>
                  <a:lnTo>
                    <a:pt x="3048" y="408432"/>
                  </a:lnTo>
                  <a:lnTo>
                    <a:pt x="0" y="405383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2455164" y="0"/>
                  </a:lnTo>
                  <a:lnTo>
                    <a:pt x="2458211" y="3048"/>
                  </a:lnTo>
                  <a:lnTo>
                    <a:pt x="2458211" y="6096"/>
                  </a:lnTo>
                  <a:lnTo>
                    <a:pt x="13716" y="6096"/>
                  </a:lnTo>
                  <a:lnTo>
                    <a:pt x="6096" y="13716"/>
                  </a:lnTo>
                  <a:lnTo>
                    <a:pt x="13716" y="13716"/>
                  </a:lnTo>
                  <a:lnTo>
                    <a:pt x="13716" y="394716"/>
                  </a:lnTo>
                  <a:lnTo>
                    <a:pt x="6096" y="394716"/>
                  </a:lnTo>
                  <a:lnTo>
                    <a:pt x="13716" y="402335"/>
                  </a:lnTo>
                  <a:lnTo>
                    <a:pt x="2458211" y="402335"/>
                  </a:lnTo>
                  <a:lnTo>
                    <a:pt x="2458211" y="405383"/>
                  </a:lnTo>
                  <a:lnTo>
                    <a:pt x="2455164" y="408432"/>
                  </a:lnTo>
                  <a:close/>
                </a:path>
                <a:path w="2458720" h="408939">
                  <a:moveTo>
                    <a:pt x="13716" y="13716"/>
                  </a:moveTo>
                  <a:lnTo>
                    <a:pt x="6096" y="13716"/>
                  </a:lnTo>
                  <a:lnTo>
                    <a:pt x="13716" y="6096"/>
                  </a:lnTo>
                  <a:lnTo>
                    <a:pt x="13716" y="13716"/>
                  </a:lnTo>
                  <a:close/>
                </a:path>
                <a:path w="2458720" h="408939">
                  <a:moveTo>
                    <a:pt x="2444496" y="13716"/>
                  </a:moveTo>
                  <a:lnTo>
                    <a:pt x="13716" y="13716"/>
                  </a:lnTo>
                  <a:lnTo>
                    <a:pt x="13716" y="6096"/>
                  </a:lnTo>
                  <a:lnTo>
                    <a:pt x="2444496" y="6096"/>
                  </a:lnTo>
                  <a:lnTo>
                    <a:pt x="2444496" y="13716"/>
                  </a:lnTo>
                  <a:close/>
                </a:path>
                <a:path w="2458720" h="408939">
                  <a:moveTo>
                    <a:pt x="2444496" y="402335"/>
                  </a:moveTo>
                  <a:lnTo>
                    <a:pt x="2444496" y="6096"/>
                  </a:lnTo>
                  <a:lnTo>
                    <a:pt x="2450592" y="13716"/>
                  </a:lnTo>
                  <a:lnTo>
                    <a:pt x="2458211" y="13716"/>
                  </a:lnTo>
                  <a:lnTo>
                    <a:pt x="2458211" y="394716"/>
                  </a:lnTo>
                  <a:lnTo>
                    <a:pt x="2450592" y="394716"/>
                  </a:lnTo>
                  <a:lnTo>
                    <a:pt x="2444496" y="402335"/>
                  </a:lnTo>
                  <a:close/>
                </a:path>
                <a:path w="2458720" h="408939">
                  <a:moveTo>
                    <a:pt x="2458211" y="13716"/>
                  </a:moveTo>
                  <a:lnTo>
                    <a:pt x="2450592" y="13716"/>
                  </a:lnTo>
                  <a:lnTo>
                    <a:pt x="2444496" y="6096"/>
                  </a:lnTo>
                  <a:lnTo>
                    <a:pt x="2458211" y="6096"/>
                  </a:lnTo>
                  <a:lnTo>
                    <a:pt x="2458211" y="13716"/>
                  </a:lnTo>
                  <a:close/>
                </a:path>
                <a:path w="2458720" h="408939">
                  <a:moveTo>
                    <a:pt x="13716" y="402335"/>
                  </a:moveTo>
                  <a:lnTo>
                    <a:pt x="6096" y="394716"/>
                  </a:lnTo>
                  <a:lnTo>
                    <a:pt x="13716" y="394716"/>
                  </a:lnTo>
                  <a:lnTo>
                    <a:pt x="13716" y="402335"/>
                  </a:lnTo>
                  <a:close/>
                </a:path>
                <a:path w="2458720" h="408939">
                  <a:moveTo>
                    <a:pt x="2444496" y="402335"/>
                  </a:moveTo>
                  <a:lnTo>
                    <a:pt x="13716" y="402335"/>
                  </a:lnTo>
                  <a:lnTo>
                    <a:pt x="13716" y="394716"/>
                  </a:lnTo>
                  <a:lnTo>
                    <a:pt x="2444496" y="394716"/>
                  </a:lnTo>
                  <a:lnTo>
                    <a:pt x="2444496" y="402335"/>
                  </a:lnTo>
                  <a:close/>
                </a:path>
                <a:path w="2458720" h="408939">
                  <a:moveTo>
                    <a:pt x="2458211" y="402335"/>
                  </a:moveTo>
                  <a:lnTo>
                    <a:pt x="2444496" y="402335"/>
                  </a:lnTo>
                  <a:lnTo>
                    <a:pt x="2450592" y="394716"/>
                  </a:lnTo>
                  <a:lnTo>
                    <a:pt x="2458211" y="394716"/>
                  </a:lnTo>
                  <a:lnTo>
                    <a:pt x="2458211" y="402335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1075746" y="3933499"/>
            <a:ext cx="5955443" cy="206498"/>
          </a:xfrm>
          <a:prstGeom prst="rect">
            <a:avLst/>
          </a:prstGeom>
        </p:spPr>
        <p:txBody>
          <a:bodyPr vert="horz" wrap="square" lIns="0" tIns="13556" rIns="0" bIns="0" rtlCol="0">
            <a:spAutoFit/>
          </a:bodyPr>
          <a:lstStyle/>
          <a:p>
            <a:pPr marL="74855">
              <a:spcBef>
                <a:spcPts val="106"/>
              </a:spcBef>
              <a:tabLst>
                <a:tab pos="2878074" algn="l"/>
              </a:tabLst>
            </a:pP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spc="42" dirty="0">
                <a:latin typeface="Times New Roman"/>
                <a:cs typeface="Times New Roman"/>
              </a:rPr>
              <a:t> </a:t>
            </a:r>
            <a:r>
              <a:rPr sz="1253" b="1" spc="28" dirty="0">
                <a:latin typeface="Times New Roman"/>
                <a:cs typeface="Times New Roman"/>
              </a:rPr>
              <a:t>reset </a:t>
            </a:r>
            <a:r>
              <a:rPr sz="1253" b="1" spc="42" dirty="0">
                <a:latin typeface="Times New Roman"/>
                <a:cs typeface="Times New Roman"/>
              </a:rPr>
              <a:t>--soft</a:t>
            </a:r>
            <a:r>
              <a:rPr sz="1253" b="1" spc="46" dirty="0">
                <a:latin typeface="Times New Roman"/>
                <a:cs typeface="Times New Roman"/>
              </a:rPr>
              <a:t> </a:t>
            </a:r>
            <a:r>
              <a:rPr sz="1253" b="1" spc="14" dirty="0">
                <a:latin typeface="Times New Roman"/>
                <a:cs typeface="Times New Roman"/>
              </a:rPr>
              <a:t>idCommit	</a:t>
            </a: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spc="23" dirty="0">
                <a:latin typeface="Times New Roman"/>
                <a:cs typeface="Times New Roman"/>
              </a:rPr>
              <a:t> </a:t>
            </a:r>
            <a:r>
              <a:rPr sz="1253" b="1" spc="28" dirty="0">
                <a:latin typeface="Times New Roman"/>
                <a:cs typeface="Times New Roman"/>
              </a:rPr>
              <a:t>reset</a:t>
            </a:r>
            <a:r>
              <a:rPr sz="1253" b="1" spc="9" dirty="0">
                <a:latin typeface="Times New Roman"/>
                <a:cs typeface="Times New Roman"/>
              </a:rPr>
              <a:t> </a:t>
            </a:r>
            <a:r>
              <a:rPr sz="1253" b="1" spc="42" dirty="0">
                <a:latin typeface="Times New Roman"/>
                <a:cs typeface="Times New Roman"/>
              </a:rPr>
              <a:t>--soft</a:t>
            </a:r>
            <a:r>
              <a:rPr sz="1253" b="1" spc="23" dirty="0">
                <a:latin typeface="Times New Roman"/>
                <a:cs typeface="Times New Roman"/>
              </a:rPr>
              <a:t> </a:t>
            </a:r>
            <a:r>
              <a:rPr sz="1253" b="1" spc="14" dirty="0">
                <a:latin typeface="Times New Roman"/>
                <a:cs typeface="Times New Roman"/>
              </a:rPr>
              <a:t>HEAD^</a:t>
            </a:r>
            <a:endParaRPr sz="1253">
              <a:latin typeface="Times New Roman"/>
              <a:cs typeface="Times New Roman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1070088" y="5389605"/>
            <a:ext cx="2282212" cy="380761"/>
            <a:chOff x="856487" y="5806440"/>
            <a:chExt cx="2458720" cy="410209"/>
          </a:xfrm>
        </p:grpSpPr>
        <p:sp>
          <p:nvSpPr>
            <p:cNvPr id="33" name="object 33"/>
            <p:cNvSpPr/>
            <p:nvPr/>
          </p:nvSpPr>
          <p:spPr>
            <a:xfrm>
              <a:off x="862583" y="5814060"/>
              <a:ext cx="2444750" cy="394970"/>
            </a:xfrm>
            <a:custGeom>
              <a:avLst/>
              <a:gdLst/>
              <a:ahLst/>
              <a:cxnLst/>
              <a:rect l="l" t="t" r="r" b="b"/>
              <a:pathLst>
                <a:path w="2444750" h="394970">
                  <a:moveTo>
                    <a:pt x="2444496" y="394716"/>
                  </a:moveTo>
                  <a:lnTo>
                    <a:pt x="0" y="394716"/>
                  </a:lnTo>
                  <a:lnTo>
                    <a:pt x="0" y="0"/>
                  </a:lnTo>
                  <a:lnTo>
                    <a:pt x="2444496" y="0"/>
                  </a:lnTo>
                  <a:lnTo>
                    <a:pt x="2444496" y="39471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34" name="object 34"/>
            <p:cNvSpPr/>
            <p:nvPr/>
          </p:nvSpPr>
          <p:spPr>
            <a:xfrm>
              <a:off x="856487" y="5806440"/>
              <a:ext cx="2458720" cy="410209"/>
            </a:xfrm>
            <a:custGeom>
              <a:avLst/>
              <a:gdLst/>
              <a:ahLst/>
              <a:cxnLst/>
              <a:rect l="l" t="t" r="r" b="b"/>
              <a:pathLst>
                <a:path w="2458720" h="410210">
                  <a:moveTo>
                    <a:pt x="2455164" y="409956"/>
                  </a:moveTo>
                  <a:lnTo>
                    <a:pt x="3048" y="409956"/>
                  </a:lnTo>
                  <a:lnTo>
                    <a:pt x="0" y="406907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2455164" y="0"/>
                  </a:lnTo>
                  <a:lnTo>
                    <a:pt x="2458211" y="3048"/>
                  </a:lnTo>
                  <a:lnTo>
                    <a:pt x="2458211" y="7620"/>
                  </a:lnTo>
                  <a:lnTo>
                    <a:pt x="13716" y="7620"/>
                  </a:lnTo>
                  <a:lnTo>
                    <a:pt x="6096" y="15240"/>
                  </a:lnTo>
                  <a:lnTo>
                    <a:pt x="13716" y="15240"/>
                  </a:lnTo>
                  <a:lnTo>
                    <a:pt x="13716" y="396240"/>
                  </a:lnTo>
                  <a:lnTo>
                    <a:pt x="6096" y="396240"/>
                  </a:lnTo>
                  <a:lnTo>
                    <a:pt x="13716" y="402336"/>
                  </a:lnTo>
                  <a:lnTo>
                    <a:pt x="2458211" y="402336"/>
                  </a:lnTo>
                  <a:lnTo>
                    <a:pt x="2458211" y="406907"/>
                  </a:lnTo>
                  <a:lnTo>
                    <a:pt x="2455164" y="409956"/>
                  </a:lnTo>
                  <a:close/>
                </a:path>
                <a:path w="2458720" h="410210">
                  <a:moveTo>
                    <a:pt x="13716" y="15240"/>
                  </a:moveTo>
                  <a:lnTo>
                    <a:pt x="6096" y="15240"/>
                  </a:lnTo>
                  <a:lnTo>
                    <a:pt x="13716" y="7620"/>
                  </a:lnTo>
                  <a:lnTo>
                    <a:pt x="13716" y="15240"/>
                  </a:lnTo>
                  <a:close/>
                </a:path>
                <a:path w="2458720" h="410210">
                  <a:moveTo>
                    <a:pt x="2444496" y="15240"/>
                  </a:moveTo>
                  <a:lnTo>
                    <a:pt x="13716" y="15240"/>
                  </a:lnTo>
                  <a:lnTo>
                    <a:pt x="13716" y="7620"/>
                  </a:lnTo>
                  <a:lnTo>
                    <a:pt x="2444496" y="7620"/>
                  </a:lnTo>
                  <a:lnTo>
                    <a:pt x="2444496" y="15240"/>
                  </a:lnTo>
                  <a:close/>
                </a:path>
                <a:path w="2458720" h="410210">
                  <a:moveTo>
                    <a:pt x="2444496" y="402336"/>
                  </a:moveTo>
                  <a:lnTo>
                    <a:pt x="2444496" y="7620"/>
                  </a:lnTo>
                  <a:lnTo>
                    <a:pt x="2450592" y="15240"/>
                  </a:lnTo>
                  <a:lnTo>
                    <a:pt x="2458211" y="15240"/>
                  </a:lnTo>
                  <a:lnTo>
                    <a:pt x="2458211" y="396240"/>
                  </a:lnTo>
                  <a:lnTo>
                    <a:pt x="2450592" y="396240"/>
                  </a:lnTo>
                  <a:lnTo>
                    <a:pt x="2444496" y="402336"/>
                  </a:lnTo>
                  <a:close/>
                </a:path>
                <a:path w="2458720" h="410210">
                  <a:moveTo>
                    <a:pt x="2458211" y="15240"/>
                  </a:moveTo>
                  <a:lnTo>
                    <a:pt x="2450592" y="15240"/>
                  </a:lnTo>
                  <a:lnTo>
                    <a:pt x="2444496" y="7620"/>
                  </a:lnTo>
                  <a:lnTo>
                    <a:pt x="2458211" y="7620"/>
                  </a:lnTo>
                  <a:lnTo>
                    <a:pt x="2458211" y="15240"/>
                  </a:lnTo>
                  <a:close/>
                </a:path>
                <a:path w="2458720" h="410210">
                  <a:moveTo>
                    <a:pt x="13716" y="402336"/>
                  </a:moveTo>
                  <a:lnTo>
                    <a:pt x="6096" y="396240"/>
                  </a:lnTo>
                  <a:lnTo>
                    <a:pt x="13716" y="396240"/>
                  </a:lnTo>
                  <a:lnTo>
                    <a:pt x="13716" y="402336"/>
                  </a:lnTo>
                  <a:close/>
                </a:path>
                <a:path w="2458720" h="410210">
                  <a:moveTo>
                    <a:pt x="2444496" y="402336"/>
                  </a:moveTo>
                  <a:lnTo>
                    <a:pt x="13716" y="402336"/>
                  </a:lnTo>
                  <a:lnTo>
                    <a:pt x="13716" y="396240"/>
                  </a:lnTo>
                  <a:lnTo>
                    <a:pt x="2444496" y="396240"/>
                  </a:lnTo>
                  <a:lnTo>
                    <a:pt x="2444496" y="402336"/>
                  </a:lnTo>
                  <a:close/>
                </a:path>
                <a:path w="2458720" h="410210">
                  <a:moveTo>
                    <a:pt x="2458211" y="402336"/>
                  </a:moveTo>
                  <a:lnTo>
                    <a:pt x="2444496" y="402336"/>
                  </a:lnTo>
                  <a:lnTo>
                    <a:pt x="2450592" y="396240"/>
                  </a:lnTo>
                  <a:lnTo>
                    <a:pt x="2458211" y="396240"/>
                  </a:lnTo>
                  <a:lnTo>
                    <a:pt x="2458211" y="402336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1075747" y="5396677"/>
            <a:ext cx="2269245" cy="289227"/>
          </a:xfrm>
          <a:prstGeom prst="rect">
            <a:avLst/>
          </a:prstGeom>
        </p:spPr>
        <p:txBody>
          <a:bodyPr vert="horz" wrap="square" lIns="0" tIns="95485" rIns="0" bIns="0" rtlCol="0">
            <a:spAutoFit/>
          </a:bodyPr>
          <a:lstStyle/>
          <a:p>
            <a:pPr marL="74855">
              <a:spcBef>
                <a:spcPts val="752"/>
              </a:spcBef>
            </a:pP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spc="23" dirty="0">
                <a:latin typeface="Times New Roman"/>
                <a:cs typeface="Times New Roman"/>
              </a:rPr>
              <a:t> </a:t>
            </a:r>
            <a:r>
              <a:rPr sz="1253" b="1" spc="28" dirty="0">
                <a:latin typeface="Times New Roman"/>
                <a:cs typeface="Times New Roman"/>
              </a:rPr>
              <a:t>reset</a:t>
            </a:r>
            <a:r>
              <a:rPr sz="1253" b="1" spc="9" dirty="0">
                <a:latin typeface="Times New Roman"/>
                <a:cs typeface="Times New Roman"/>
              </a:rPr>
              <a:t> </a:t>
            </a:r>
            <a:r>
              <a:rPr sz="1253" b="1" spc="5" dirty="0">
                <a:latin typeface="Times New Roman"/>
                <a:cs typeface="Times New Roman"/>
              </a:rPr>
              <a:t>--hard </a:t>
            </a:r>
            <a:r>
              <a:rPr sz="1253" b="1" spc="14" dirty="0">
                <a:latin typeface="Times New Roman"/>
                <a:cs typeface="Times New Roman"/>
              </a:rPr>
              <a:t>idCommit</a:t>
            </a:r>
            <a:endParaRPr sz="1253">
              <a:latin typeface="Times New Roman"/>
              <a:cs typeface="Times New Roman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9206446" y="6067142"/>
            <a:ext cx="157963" cy="1154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788">
              <a:lnSpc>
                <a:spcPts val="914"/>
              </a:lnSpc>
            </a:pPr>
            <a:r>
              <a:rPr sz="835" spc="9" dirty="0">
                <a:solidFill>
                  <a:srgbClr val="FFFFFF"/>
                </a:solidFill>
                <a:latin typeface="Calibri"/>
                <a:cs typeface="Calibri"/>
              </a:rPr>
              <a:t>38</a:t>
            </a:r>
            <a:endParaRPr sz="835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76213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424647" y="814397"/>
            <a:ext cx="1149947" cy="462494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2924" spc="-65" dirty="0">
                <a:latin typeface="Calibri"/>
                <a:cs typeface="Calibri"/>
              </a:rPr>
              <a:t>L</a:t>
            </a:r>
            <a:r>
              <a:rPr sz="2924" spc="-102" dirty="0">
                <a:latin typeface="Calibri"/>
                <a:cs typeface="Calibri"/>
              </a:rPr>
              <a:t>e</a:t>
            </a:r>
            <a:r>
              <a:rPr sz="2924" spc="-37" dirty="0">
                <a:latin typeface="Calibri"/>
                <a:cs typeface="Calibri"/>
              </a:rPr>
              <a:t>s</a:t>
            </a:r>
            <a:r>
              <a:rPr sz="2924" spc="-125" dirty="0">
                <a:latin typeface="Calibri"/>
                <a:cs typeface="Calibri"/>
              </a:rPr>
              <a:t> </a:t>
            </a:r>
            <a:r>
              <a:rPr sz="2924" spc="-139" dirty="0">
                <a:latin typeface="Calibri"/>
                <a:cs typeface="Calibri"/>
              </a:rPr>
              <a:t>t</a:t>
            </a:r>
            <a:r>
              <a:rPr sz="2924" spc="-130" dirty="0">
                <a:latin typeface="Calibri"/>
                <a:cs typeface="Calibri"/>
              </a:rPr>
              <a:t>a</a:t>
            </a:r>
            <a:r>
              <a:rPr sz="2924" spc="-70" dirty="0">
                <a:latin typeface="Calibri"/>
                <a:cs typeface="Calibri"/>
              </a:rPr>
              <a:t>g</a:t>
            </a:r>
            <a:r>
              <a:rPr sz="2924" spc="-37" dirty="0">
                <a:latin typeface="Calibri"/>
                <a:cs typeface="Calibri"/>
              </a:rPr>
              <a:t>s</a:t>
            </a:r>
            <a:endParaRPr sz="2924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05078" y="4195250"/>
            <a:ext cx="6395146" cy="279714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362485" indent="-351287">
              <a:spcBef>
                <a:spcPts val="121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717" spc="-23" dirty="0">
                <a:solidFill>
                  <a:srgbClr val="3F3F3F"/>
                </a:solidFill>
                <a:latin typeface="Trebuchet MS"/>
                <a:cs typeface="Trebuchet MS"/>
              </a:rPr>
              <a:t>Sur</a:t>
            </a:r>
            <a:r>
              <a:rPr sz="1717" spc="-19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153" dirty="0">
                <a:solidFill>
                  <a:srgbClr val="3F3F3F"/>
                </a:solidFill>
                <a:latin typeface="Trebuchet MS"/>
                <a:cs typeface="Trebuchet MS"/>
              </a:rPr>
              <a:t>la</a:t>
            </a:r>
            <a:r>
              <a:rPr sz="1717" spc="-19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74" dirty="0">
                <a:solidFill>
                  <a:srgbClr val="3F3F3F"/>
                </a:solidFill>
                <a:latin typeface="Trebuchet MS"/>
                <a:cs typeface="Trebuchet MS"/>
              </a:rPr>
              <a:t>branche</a:t>
            </a:r>
            <a:r>
              <a:rPr sz="1717" spc="-60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93" dirty="0">
                <a:solidFill>
                  <a:srgbClr val="3F3F3F"/>
                </a:solidFill>
                <a:latin typeface="Trebuchet MS"/>
                <a:cs typeface="Trebuchet MS"/>
              </a:rPr>
              <a:t>principale</a:t>
            </a:r>
            <a:r>
              <a:rPr sz="1717" spc="-23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130" dirty="0">
                <a:solidFill>
                  <a:srgbClr val="3F3F3F"/>
                </a:solidFill>
                <a:latin typeface="Trebuchet MS"/>
                <a:cs typeface="Trebuchet MS"/>
              </a:rPr>
              <a:t>master,</a:t>
            </a:r>
            <a:r>
              <a:rPr sz="1717" spc="-181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51" dirty="0">
                <a:solidFill>
                  <a:srgbClr val="3F3F3F"/>
                </a:solidFill>
                <a:latin typeface="Trebuchet MS"/>
                <a:cs typeface="Trebuchet MS"/>
              </a:rPr>
              <a:t>créer</a:t>
            </a:r>
            <a:r>
              <a:rPr sz="1717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65" dirty="0">
                <a:solidFill>
                  <a:srgbClr val="3F3F3F"/>
                </a:solidFill>
                <a:latin typeface="Trebuchet MS"/>
                <a:cs typeface="Trebuchet MS"/>
              </a:rPr>
              <a:t>un</a:t>
            </a:r>
            <a:r>
              <a:rPr sz="1717" spc="-23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135" dirty="0">
                <a:solidFill>
                  <a:srgbClr val="3F3F3F"/>
                </a:solidFill>
                <a:latin typeface="Trebuchet MS"/>
                <a:cs typeface="Trebuchet MS"/>
              </a:rPr>
              <a:t>tag</a:t>
            </a:r>
            <a:r>
              <a:rPr sz="1717" spc="-19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28" dirty="0">
                <a:solidFill>
                  <a:srgbClr val="3F3F3F"/>
                </a:solidFill>
                <a:latin typeface="Trebuchet MS"/>
                <a:cs typeface="Trebuchet MS"/>
              </a:rPr>
              <a:t>sur</a:t>
            </a:r>
            <a:r>
              <a:rPr sz="1717" spc="-19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121" dirty="0">
                <a:solidFill>
                  <a:srgbClr val="3F3F3F"/>
                </a:solidFill>
                <a:latin typeface="Trebuchet MS"/>
                <a:cs typeface="Trebuchet MS"/>
              </a:rPr>
              <a:t>le</a:t>
            </a:r>
            <a:r>
              <a:rPr sz="1717" spc="-23" dirty="0">
                <a:solidFill>
                  <a:srgbClr val="3F3F3F"/>
                </a:solidFill>
                <a:latin typeface="Trebuchet MS"/>
                <a:cs typeface="Trebuchet MS"/>
              </a:rPr>
              <a:t> Commit</a:t>
            </a:r>
            <a:r>
              <a:rPr sz="1717" spc="-14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106" dirty="0">
                <a:solidFill>
                  <a:srgbClr val="3F3F3F"/>
                </a:solidFill>
                <a:latin typeface="Trebuchet MS"/>
                <a:cs typeface="Trebuchet MS"/>
              </a:rPr>
              <a:t>actuel</a:t>
            </a:r>
            <a:endParaRPr sz="1717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05079" y="4964760"/>
            <a:ext cx="7526232" cy="279714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362485" indent="-351287">
              <a:spcBef>
                <a:spcPts val="121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  <a:tab pos="6778181" algn="l"/>
              </a:tabLst>
            </a:pPr>
            <a:r>
              <a:rPr sz="1717" spc="209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717" spc="9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717" spc="-102" dirty="0">
                <a:solidFill>
                  <a:srgbClr val="3F3F3F"/>
                </a:solidFill>
                <a:latin typeface="Trebuchet MS"/>
                <a:cs typeface="Trebuchet MS"/>
              </a:rPr>
              <a:t>é</a:t>
            </a:r>
            <a:r>
              <a:rPr sz="1717" spc="-153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717" spc="-111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717" spc="-125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717" spc="56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717" spc="-65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717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70" dirty="0">
                <a:solidFill>
                  <a:srgbClr val="3F3F3F"/>
                </a:solidFill>
                <a:latin typeface="Trebuchet MS"/>
                <a:cs typeface="Trebuchet MS"/>
              </a:rPr>
              <a:t>d</a:t>
            </a:r>
            <a:r>
              <a:rPr sz="1717" spc="-251" dirty="0">
                <a:solidFill>
                  <a:srgbClr val="3F3F3F"/>
                </a:solidFill>
                <a:latin typeface="Trebuchet MS"/>
                <a:cs typeface="Trebuchet MS"/>
              </a:rPr>
              <a:t>’</a:t>
            </a:r>
            <a:r>
              <a:rPr sz="1717" spc="-65" dirty="0">
                <a:solidFill>
                  <a:srgbClr val="3F3F3F"/>
                </a:solidFill>
                <a:latin typeface="Trebuchet MS"/>
                <a:cs typeface="Trebuchet MS"/>
              </a:rPr>
              <a:t>un</a:t>
            </a:r>
            <a:r>
              <a:rPr sz="1717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93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717" spc="-172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717" spc="-116" dirty="0">
                <a:solidFill>
                  <a:srgbClr val="3F3F3F"/>
                </a:solidFill>
                <a:latin typeface="Trebuchet MS"/>
                <a:cs typeface="Trebuchet MS"/>
              </a:rPr>
              <a:t>g</a:t>
            </a:r>
            <a:r>
              <a:rPr sz="1717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19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717" spc="-65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sz="1717" spc="23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717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51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sz="1717" spc="-65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717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88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717" spc="56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717" spc="-84" dirty="0">
                <a:solidFill>
                  <a:srgbClr val="3F3F3F"/>
                </a:solidFill>
                <a:latin typeface="Trebuchet MS"/>
                <a:cs typeface="Trebuchet MS"/>
              </a:rPr>
              <a:t>mm</a:t>
            </a:r>
            <a:r>
              <a:rPr sz="1717" spc="-106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717" spc="-102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717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121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717" spc="-65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717" spc="-14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65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sz="1717" spc="-111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717" spc="-106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717" spc="-125" dirty="0">
                <a:solidFill>
                  <a:srgbClr val="3F3F3F"/>
                </a:solidFill>
                <a:latin typeface="Trebuchet MS"/>
                <a:cs typeface="Trebuchet MS"/>
              </a:rPr>
              <a:t>li</a:t>
            </a:r>
            <a:r>
              <a:rPr sz="1717" spc="-32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717" spc="-153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717" spc="-65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717" spc="-102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717" spc="-19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125" dirty="0">
                <a:solidFill>
                  <a:srgbClr val="3F3F3F"/>
                </a:solidFill>
                <a:latin typeface="Trebuchet MS"/>
                <a:cs typeface="Trebuchet MS"/>
              </a:rPr>
              <a:t>l</a:t>
            </a:r>
            <a:r>
              <a:rPr sz="1717" spc="-251" dirty="0">
                <a:solidFill>
                  <a:srgbClr val="3F3F3F"/>
                </a:solidFill>
                <a:latin typeface="Trebuchet MS"/>
                <a:cs typeface="Trebuchet MS"/>
              </a:rPr>
              <a:t>’</a:t>
            </a:r>
            <a:r>
              <a:rPr sz="1717" spc="-125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717" spc="-70" dirty="0">
                <a:solidFill>
                  <a:srgbClr val="3F3F3F"/>
                </a:solidFill>
                <a:latin typeface="Trebuchet MS"/>
                <a:cs typeface="Trebuchet MS"/>
              </a:rPr>
              <a:t>d</a:t>
            </a:r>
            <a:r>
              <a:rPr sz="1717" spc="-102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717" spc="-65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717" spc="-111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717" spc="-106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717" spc="-200" dirty="0">
                <a:solidFill>
                  <a:srgbClr val="3F3F3F"/>
                </a:solidFill>
                <a:latin typeface="Trebuchet MS"/>
                <a:cs typeface="Trebuchet MS"/>
              </a:rPr>
              <a:t>f</a:t>
            </a:r>
            <a:r>
              <a:rPr sz="1717" spc="-106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717" spc="-172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717" spc="-65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717" spc="-102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71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70" dirty="0">
                <a:solidFill>
                  <a:srgbClr val="3F3F3F"/>
                </a:solidFill>
                <a:latin typeface="Trebuchet MS"/>
                <a:cs typeface="Trebuchet MS"/>
              </a:rPr>
              <a:t>d</a:t>
            </a:r>
            <a:r>
              <a:rPr sz="1717" spc="-102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717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84" dirty="0">
                <a:solidFill>
                  <a:srgbClr val="3F3F3F"/>
                </a:solidFill>
                <a:latin typeface="Trebuchet MS"/>
                <a:cs typeface="Trebuchet MS"/>
              </a:rPr>
              <a:t>m</a:t>
            </a:r>
            <a:r>
              <a:rPr sz="1717" spc="-102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717" spc="-32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717" spc="-19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717" spc="-172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717" spc="-111" dirty="0">
                <a:solidFill>
                  <a:srgbClr val="3F3F3F"/>
                </a:solidFill>
                <a:latin typeface="Trebuchet MS"/>
                <a:cs typeface="Trebuchet MS"/>
              </a:rPr>
              <a:t>g</a:t>
            </a:r>
            <a:r>
              <a:rPr sz="1717" spc="-102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717" spc="-46" dirty="0">
                <a:solidFill>
                  <a:srgbClr val="3F3F3F"/>
                </a:solidFill>
                <a:latin typeface="Trebuchet MS"/>
                <a:cs typeface="Trebuchet MS"/>
              </a:rPr>
              <a:t> «</a:t>
            </a:r>
            <a:r>
              <a:rPr sz="1717" dirty="0">
                <a:solidFill>
                  <a:srgbClr val="3F3F3F"/>
                </a:solidFill>
                <a:latin typeface="Trebuchet MS"/>
                <a:cs typeface="Trebuchet MS"/>
              </a:rPr>
              <a:t>	</a:t>
            </a:r>
            <a:r>
              <a:rPr sz="1717" spc="-218" dirty="0">
                <a:solidFill>
                  <a:srgbClr val="3F3F3F"/>
                </a:solidFill>
                <a:latin typeface="Trebuchet MS"/>
                <a:cs typeface="Trebuchet MS"/>
              </a:rPr>
              <a:t>f</a:t>
            </a:r>
            <a:r>
              <a:rPr sz="1717" spc="37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717" spc="-65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sz="1717" spc="65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717" spc="-111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717" spc="-65" dirty="0">
                <a:solidFill>
                  <a:srgbClr val="3F3F3F"/>
                </a:solidFill>
                <a:latin typeface="Trebuchet MS"/>
                <a:cs typeface="Trebuchet MS"/>
              </a:rPr>
              <a:t>h</a:t>
            </a:r>
            <a:r>
              <a:rPr sz="1717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46" dirty="0">
                <a:solidFill>
                  <a:srgbClr val="3F3F3F"/>
                </a:solidFill>
                <a:latin typeface="Trebuchet MS"/>
                <a:cs typeface="Trebuchet MS"/>
              </a:rPr>
              <a:t>»</a:t>
            </a:r>
            <a:endParaRPr sz="1717">
              <a:latin typeface="Trebuchet MS"/>
              <a:cs typeface="Trebuchet MS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504251" y="1498055"/>
            <a:ext cx="9397623" cy="1484145"/>
            <a:chOff x="246888" y="1613916"/>
            <a:chExt cx="10124440" cy="1598930"/>
          </a:xfrm>
        </p:grpSpPr>
        <p:sp>
          <p:nvSpPr>
            <p:cNvPr id="12" name="object 12"/>
            <p:cNvSpPr/>
            <p:nvPr/>
          </p:nvSpPr>
          <p:spPr>
            <a:xfrm>
              <a:off x="254507" y="1621536"/>
              <a:ext cx="10110470" cy="1583690"/>
            </a:xfrm>
            <a:custGeom>
              <a:avLst/>
              <a:gdLst/>
              <a:ahLst/>
              <a:cxnLst/>
              <a:rect l="l" t="t" r="r" b="b"/>
              <a:pathLst>
                <a:path w="10110470" h="1583689">
                  <a:moveTo>
                    <a:pt x="10110216" y="1583436"/>
                  </a:moveTo>
                  <a:lnTo>
                    <a:pt x="0" y="1583436"/>
                  </a:lnTo>
                  <a:lnTo>
                    <a:pt x="0" y="0"/>
                  </a:lnTo>
                  <a:lnTo>
                    <a:pt x="10110216" y="0"/>
                  </a:lnTo>
                  <a:lnTo>
                    <a:pt x="10110216" y="158343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13" name="object 13"/>
            <p:cNvSpPr/>
            <p:nvPr/>
          </p:nvSpPr>
          <p:spPr>
            <a:xfrm>
              <a:off x="246888" y="1613916"/>
              <a:ext cx="10124440" cy="1598930"/>
            </a:xfrm>
            <a:custGeom>
              <a:avLst/>
              <a:gdLst/>
              <a:ahLst/>
              <a:cxnLst/>
              <a:rect l="l" t="t" r="r" b="b"/>
              <a:pathLst>
                <a:path w="10124440" h="1598930">
                  <a:moveTo>
                    <a:pt x="10120884" y="1598675"/>
                  </a:moveTo>
                  <a:lnTo>
                    <a:pt x="3048" y="1598675"/>
                  </a:lnTo>
                  <a:lnTo>
                    <a:pt x="0" y="1595628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10120884" y="0"/>
                  </a:lnTo>
                  <a:lnTo>
                    <a:pt x="10123932" y="3048"/>
                  </a:lnTo>
                  <a:lnTo>
                    <a:pt x="10123932" y="7620"/>
                  </a:lnTo>
                  <a:lnTo>
                    <a:pt x="15240" y="7620"/>
                  </a:lnTo>
                  <a:lnTo>
                    <a:pt x="7620" y="13716"/>
                  </a:lnTo>
                  <a:lnTo>
                    <a:pt x="15240" y="13716"/>
                  </a:lnTo>
                  <a:lnTo>
                    <a:pt x="15240" y="1584960"/>
                  </a:lnTo>
                  <a:lnTo>
                    <a:pt x="7620" y="1584960"/>
                  </a:lnTo>
                  <a:lnTo>
                    <a:pt x="15240" y="1591056"/>
                  </a:lnTo>
                  <a:lnTo>
                    <a:pt x="10123932" y="1591056"/>
                  </a:lnTo>
                  <a:lnTo>
                    <a:pt x="10123932" y="1595628"/>
                  </a:lnTo>
                  <a:lnTo>
                    <a:pt x="10120884" y="1598675"/>
                  </a:lnTo>
                  <a:close/>
                </a:path>
                <a:path w="10124440" h="1598930">
                  <a:moveTo>
                    <a:pt x="15240" y="13716"/>
                  </a:moveTo>
                  <a:lnTo>
                    <a:pt x="7620" y="13716"/>
                  </a:lnTo>
                  <a:lnTo>
                    <a:pt x="15240" y="7620"/>
                  </a:lnTo>
                  <a:lnTo>
                    <a:pt x="15240" y="13716"/>
                  </a:lnTo>
                  <a:close/>
                </a:path>
                <a:path w="10124440" h="1598930">
                  <a:moveTo>
                    <a:pt x="10110215" y="13716"/>
                  </a:moveTo>
                  <a:lnTo>
                    <a:pt x="15240" y="13716"/>
                  </a:lnTo>
                  <a:lnTo>
                    <a:pt x="15240" y="7620"/>
                  </a:lnTo>
                  <a:lnTo>
                    <a:pt x="10110215" y="7620"/>
                  </a:lnTo>
                  <a:lnTo>
                    <a:pt x="10110215" y="13716"/>
                  </a:lnTo>
                  <a:close/>
                </a:path>
                <a:path w="10124440" h="1598930">
                  <a:moveTo>
                    <a:pt x="10110215" y="1591056"/>
                  </a:moveTo>
                  <a:lnTo>
                    <a:pt x="10110215" y="7620"/>
                  </a:lnTo>
                  <a:lnTo>
                    <a:pt x="10117836" y="13716"/>
                  </a:lnTo>
                  <a:lnTo>
                    <a:pt x="10123932" y="13716"/>
                  </a:lnTo>
                  <a:lnTo>
                    <a:pt x="10123932" y="1584960"/>
                  </a:lnTo>
                  <a:lnTo>
                    <a:pt x="10117836" y="1584960"/>
                  </a:lnTo>
                  <a:lnTo>
                    <a:pt x="10110215" y="1591056"/>
                  </a:lnTo>
                  <a:close/>
                </a:path>
                <a:path w="10124440" h="1598930">
                  <a:moveTo>
                    <a:pt x="10123932" y="13716"/>
                  </a:moveTo>
                  <a:lnTo>
                    <a:pt x="10117836" y="13716"/>
                  </a:lnTo>
                  <a:lnTo>
                    <a:pt x="10110215" y="7620"/>
                  </a:lnTo>
                  <a:lnTo>
                    <a:pt x="10123932" y="7620"/>
                  </a:lnTo>
                  <a:lnTo>
                    <a:pt x="10123932" y="13716"/>
                  </a:lnTo>
                  <a:close/>
                </a:path>
                <a:path w="10124440" h="1598930">
                  <a:moveTo>
                    <a:pt x="15240" y="1591056"/>
                  </a:moveTo>
                  <a:lnTo>
                    <a:pt x="7620" y="1584960"/>
                  </a:lnTo>
                  <a:lnTo>
                    <a:pt x="15240" y="1584960"/>
                  </a:lnTo>
                  <a:lnTo>
                    <a:pt x="15240" y="1591056"/>
                  </a:lnTo>
                  <a:close/>
                </a:path>
                <a:path w="10124440" h="1598930">
                  <a:moveTo>
                    <a:pt x="10110215" y="1591056"/>
                  </a:moveTo>
                  <a:lnTo>
                    <a:pt x="15240" y="1591056"/>
                  </a:lnTo>
                  <a:lnTo>
                    <a:pt x="15240" y="1584960"/>
                  </a:lnTo>
                  <a:lnTo>
                    <a:pt x="10110215" y="1584960"/>
                  </a:lnTo>
                  <a:lnTo>
                    <a:pt x="10110215" y="1591056"/>
                  </a:lnTo>
                  <a:close/>
                </a:path>
                <a:path w="10124440" h="1598930">
                  <a:moveTo>
                    <a:pt x="10123932" y="1591056"/>
                  </a:moveTo>
                  <a:lnTo>
                    <a:pt x="10110215" y="1591056"/>
                  </a:lnTo>
                  <a:lnTo>
                    <a:pt x="10117836" y="1584960"/>
                  </a:lnTo>
                  <a:lnTo>
                    <a:pt x="10123932" y="1584960"/>
                  </a:lnTo>
                  <a:lnTo>
                    <a:pt x="10123932" y="1591056"/>
                  </a:lnTo>
                  <a:close/>
                </a:path>
              </a:pathLst>
            </a:custGeom>
            <a:solidFill>
              <a:srgbClr val="DB8531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511324" y="1505129"/>
            <a:ext cx="9384655" cy="1012213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109042" rIns="0" bIns="0" rtlCol="0">
            <a:spAutoFit/>
          </a:bodyPr>
          <a:lstStyle/>
          <a:p>
            <a:pPr marL="73086">
              <a:spcBef>
                <a:spcPts val="859"/>
              </a:spcBef>
            </a:pPr>
            <a:r>
              <a:rPr sz="1578" b="1" spc="14" dirty="0">
                <a:solidFill>
                  <a:srgbClr val="BF0000"/>
                </a:solidFill>
                <a:latin typeface="Trebuchet MS"/>
                <a:cs typeface="Trebuchet MS"/>
              </a:rPr>
              <a:t>Problématique</a:t>
            </a:r>
            <a:endParaRPr sz="1578">
              <a:latin typeface="Trebuchet MS"/>
              <a:cs typeface="Trebuchet MS"/>
            </a:endParaRPr>
          </a:p>
          <a:p>
            <a:pPr marL="716719" indent="-273485">
              <a:spcBef>
                <a:spcPts val="933"/>
              </a:spcBef>
              <a:buClr>
                <a:srgbClr val="504949"/>
              </a:buClr>
              <a:buFont typeface="Wingdings"/>
              <a:buChar char=""/>
              <a:tabLst>
                <a:tab pos="716719" algn="l"/>
                <a:tab pos="717308" algn="l"/>
              </a:tabLst>
            </a:pPr>
            <a:r>
              <a:rPr sz="1392" spc="-19" dirty="0">
                <a:latin typeface="Trebuchet MS"/>
                <a:cs typeface="Trebuchet MS"/>
              </a:rPr>
              <a:t>Pour </a:t>
            </a:r>
            <a:r>
              <a:rPr sz="1392" spc="-65" dirty="0">
                <a:latin typeface="Trebuchet MS"/>
                <a:cs typeface="Trebuchet MS"/>
              </a:rPr>
              <a:t>accéder</a:t>
            </a:r>
            <a:r>
              <a:rPr sz="1392" spc="19" dirty="0">
                <a:latin typeface="Trebuchet MS"/>
                <a:cs typeface="Trebuchet MS"/>
              </a:rPr>
              <a:t> </a:t>
            </a:r>
            <a:r>
              <a:rPr sz="1392" spc="-125" dirty="0">
                <a:latin typeface="Trebuchet MS"/>
                <a:cs typeface="Trebuchet MS"/>
              </a:rPr>
              <a:t>à</a:t>
            </a:r>
            <a:r>
              <a:rPr sz="1392" spc="-19" dirty="0">
                <a:latin typeface="Trebuchet MS"/>
                <a:cs typeface="Trebuchet MS"/>
              </a:rPr>
              <a:t> </a:t>
            </a:r>
            <a:r>
              <a:rPr sz="1392" spc="-51" dirty="0">
                <a:latin typeface="Trebuchet MS"/>
                <a:cs typeface="Trebuchet MS"/>
              </a:rPr>
              <a:t>un</a:t>
            </a:r>
            <a:r>
              <a:rPr sz="1392" spc="-32" dirty="0">
                <a:latin typeface="Trebuchet MS"/>
                <a:cs typeface="Trebuchet MS"/>
              </a:rPr>
              <a:t> </a:t>
            </a:r>
            <a:r>
              <a:rPr sz="1392" spc="-51" dirty="0">
                <a:latin typeface="Trebuchet MS"/>
                <a:cs typeface="Trebuchet MS"/>
              </a:rPr>
              <a:t>commit</a:t>
            </a:r>
            <a:r>
              <a:rPr sz="1392" spc="-14" dirty="0">
                <a:latin typeface="Trebuchet MS"/>
                <a:cs typeface="Trebuchet MS"/>
              </a:rPr>
              <a:t> </a:t>
            </a:r>
            <a:r>
              <a:rPr sz="1392" spc="-70" dirty="0">
                <a:latin typeface="Trebuchet MS"/>
                <a:cs typeface="Trebuchet MS"/>
              </a:rPr>
              <a:t>qui</a:t>
            </a:r>
            <a:r>
              <a:rPr sz="1392" spc="-19" dirty="0">
                <a:latin typeface="Trebuchet MS"/>
                <a:cs typeface="Trebuchet MS"/>
              </a:rPr>
              <a:t> </a:t>
            </a:r>
            <a:r>
              <a:rPr sz="1392" spc="-56" dirty="0">
                <a:latin typeface="Trebuchet MS"/>
                <a:cs typeface="Trebuchet MS"/>
              </a:rPr>
              <a:t>présente</a:t>
            </a:r>
            <a:r>
              <a:rPr sz="1392" spc="-23" dirty="0">
                <a:latin typeface="Trebuchet MS"/>
                <a:cs typeface="Trebuchet MS"/>
              </a:rPr>
              <a:t> </a:t>
            </a:r>
            <a:r>
              <a:rPr sz="1392" spc="-60" dirty="0">
                <a:latin typeface="Trebuchet MS"/>
                <a:cs typeface="Trebuchet MS"/>
              </a:rPr>
              <a:t>une</a:t>
            </a:r>
            <a:r>
              <a:rPr sz="1392" spc="-19" dirty="0">
                <a:latin typeface="Trebuchet MS"/>
                <a:cs typeface="Trebuchet MS"/>
              </a:rPr>
              <a:t> </a:t>
            </a:r>
            <a:r>
              <a:rPr sz="1392" spc="-42" dirty="0">
                <a:latin typeface="Trebuchet MS"/>
                <a:cs typeface="Trebuchet MS"/>
              </a:rPr>
              <a:t>version</a:t>
            </a:r>
            <a:r>
              <a:rPr sz="1392" spc="5" dirty="0">
                <a:latin typeface="Trebuchet MS"/>
                <a:cs typeface="Trebuchet MS"/>
              </a:rPr>
              <a:t> </a:t>
            </a:r>
            <a:r>
              <a:rPr sz="1392" spc="-51" dirty="0">
                <a:latin typeface="Trebuchet MS"/>
                <a:cs typeface="Trebuchet MS"/>
              </a:rPr>
              <a:t>importante</a:t>
            </a:r>
            <a:r>
              <a:rPr sz="1392" spc="-32" dirty="0">
                <a:latin typeface="Trebuchet MS"/>
                <a:cs typeface="Trebuchet MS"/>
              </a:rPr>
              <a:t> </a:t>
            </a:r>
            <a:r>
              <a:rPr sz="1392" spc="-65" dirty="0">
                <a:latin typeface="Trebuchet MS"/>
                <a:cs typeface="Trebuchet MS"/>
              </a:rPr>
              <a:t>de</a:t>
            </a:r>
            <a:r>
              <a:rPr sz="1392" spc="-37" dirty="0">
                <a:latin typeface="Trebuchet MS"/>
                <a:cs typeface="Trebuchet MS"/>
              </a:rPr>
              <a:t> </a:t>
            </a:r>
            <a:r>
              <a:rPr sz="1392" spc="-32" dirty="0">
                <a:latin typeface="Trebuchet MS"/>
                <a:cs typeface="Trebuchet MS"/>
              </a:rPr>
              <a:t>notre</a:t>
            </a:r>
            <a:r>
              <a:rPr sz="1392" spc="-19" dirty="0">
                <a:latin typeface="Trebuchet MS"/>
                <a:cs typeface="Trebuchet MS"/>
              </a:rPr>
              <a:t> </a:t>
            </a:r>
            <a:r>
              <a:rPr sz="1392" spc="-65" dirty="0">
                <a:latin typeface="Trebuchet MS"/>
                <a:cs typeface="Trebuchet MS"/>
              </a:rPr>
              <a:t>projet</a:t>
            </a:r>
            <a:endParaRPr sz="1392">
              <a:latin typeface="Trebuchet MS"/>
              <a:cs typeface="Trebuchet MS"/>
            </a:endParaRPr>
          </a:p>
          <a:p>
            <a:pPr marL="716719" indent="-273485">
              <a:spcBef>
                <a:spcPts val="914"/>
              </a:spcBef>
              <a:buClr>
                <a:srgbClr val="504949"/>
              </a:buClr>
              <a:buFont typeface="Wingdings"/>
              <a:buChar char=""/>
              <a:tabLst>
                <a:tab pos="716719" algn="l"/>
                <a:tab pos="717308" algn="l"/>
              </a:tabLst>
            </a:pPr>
            <a:r>
              <a:rPr sz="1392" spc="-65" dirty="0">
                <a:latin typeface="Trebuchet MS"/>
                <a:cs typeface="Trebuchet MS"/>
              </a:rPr>
              <a:t>Il</a:t>
            </a:r>
            <a:r>
              <a:rPr sz="1392" spc="-19" dirty="0">
                <a:latin typeface="Trebuchet MS"/>
                <a:cs typeface="Trebuchet MS"/>
              </a:rPr>
              <a:t> </a:t>
            </a:r>
            <a:r>
              <a:rPr sz="1392" spc="-102" dirty="0">
                <a:latin typeface="Trebuchet MS"/>
                <a:cs typeface="Trebuchet MS"/>
              </a:rPr>
              <a:t>faut</a:t>
            </a:r>
            <a:r>
              <a:rPr sz="1392" spc="-23" dirty="0">
                <a:latin typeface="Trebuchet MS"/>
                <a:cs typeface="Trebuchet MS"/>
              </a:rPr>
              <a:t> </a:t>
            </a:r>
            <a:r>
              <a:rPr sz="1392" spc="-51" dirty="0">
                <a:latin typeface="Trebuchet MS"/>
                <a:cs typeface="Trebuchet MS"/>
              </a:rPr>
              <a:t>chercher</a:t>
            </a:r>
            <a:r>
              <a:rPr sz="1392" dirty="0">
                <a:latin typeface="Trebuchet MS"/>
                <a:cs typeface="Trebuchet MS"/>
              </a:rPr>
              <a:t> </a:t>
            </a:r>
            <a:r>
              <a:rPr sz="1392" spc="-88" dirty="0">
                <a:latin typeface="Trebuchet MS"/>
                <a:cs typeface="Trebuchet MS"/>
              </a:rPr>
              <a:t>le</a:t>
            </a:r>
            <a:r>
              <a:rPr sz="1392" spc="-14" dirty="0">
                <a:latin typeface="Trebuchet MS"/>
                <a:cs typeface="Trebuchet MS"/>
              </a:rPr>
              <a:t> </a:t>
            </a:r>
            <a:r>
              <a:rPr sz="1392" spc="-56" dirty="0">
                <a:latin typeface="Trebuchet MS"/>
                <a:cs typeface="Trebuchet MS"/>
              </a:rPr>
              <a:t>commit</a:t>
            </a:r>
            <a:r>
              <a:rPr sz="1392" spc="-9" dirty="0">
                <a:latin typeface="Trebuchet MS"/>
                <a:cs typeface="Trebuchet MS"/>
              </a:rPr>
              <a:t> </a:t>
            </a:r>
            <a:r>
              <a:rPr sz="1392" spc="-65" dirty="0">
                <a:latin typeface="Trebuchet MS"/>
                <a:cs typeface="Trebuchet MS"/>
              </a:rPr>
              <a:t>en</a:t>
            </a:r>
            <a:r>
              <a:rPr sz="1392" spc="-19" dirty="0">
                <a:latin typeface="Trebuchet MS"/>
                <a:cs typeface="Trebuchet MS"/>
              </a:rPr>
              <a:t> </a:t>
            </a:r>
            <a:r>
              <a:rPr sz="1392" spc="-51" dirty="0">
                <a:latin typeface="Trebuchet MS"/>
                <a:cs typeface="Trebuchet MS"/>
              </a:rPr>
              <a:t>question</a:t>
            </a:r>
            <a:r>
              <a:rPr sz="1392" spc="-19" dirty="0">
                <a:latin typeface="Trebuchet MS"/>
                <a:cs typeface="Trebuchet MS"/>
              </a:rPr>
              <a:t> </a:t>
            </a:r>
            <a:r>
              <a:rPr sz="1392" spc="-65" dirty="0">
                <a:latin typeface="Trebuchet MS"/>
                <a:cs typeface="Trebuchet MS"/>
              </a:rPr>
              <a:t>en</a:t>
            </a:r>
            <a:r>
              <a:rPr sz="1392" spc="-14" dirty="0">
                <a:latin typeface="Trebuchet MS"/>
                <a:cs typeface="Trebuchet MS"/>
              </a:rPr>
              <a:t> </a:t>
            </a:r>
            <a:r>
              <a:rPr sz="1392" spc="-79" dirty="0">
                <a:latin typeface="Trebuchet MS"/>
                <a:cs typeface="Trebuchet MS"/>
              </a:rPr>
              <a:t>lisant</a:t>
            </a:r>
            <a:r>
              <a:rPr sz="1392" spc="-23" dirty="0">
                <a:latin typeface="Trebuchet MS"/>
                <a:cs typeface="Trebuchet MS"/>
              </a:rPr>
              <a:t> </a:t>
            </a:r>
            <a:r>
              <a:rPr sz="1392" spc="-65" dirty="0">
                <a:latin typeface="Trebuchet MS"/>
                <a:cs typeface="Trebuchet MS"/>
              </a:rPr>
              <a:t>les</a:t>
            </a:r>
            <a:r>
              <a:rPr sz="1392" spc="-9" dirty="0">
                <a:latin typeface="Trebuchet MS"/>
                <a:cs typeface="Trebuchet MS"/>
              </a:rPr>
              <a:t> </a:t>
            </a:r>
            <a:r>
              <a:rPr sz="1392" spc="-60" dirty="0">
                <a:latin typeface="Trebuchet MS"/>
                <a:cs typeface="Trebuchet MS"/>
              </a:rPr>
              <a:t>messages</a:t>
            </a:r>
            <a:r>
              <a:rPr sz="1392" spc="-9" dirty="0">
                <a:latin typeface="Trebuchet MS"/>
                <a:cs typeface="Trebuchet MS"/>
              </a:rPr>
              <a:t> </a:t>
            </a:r>
            <a:r>
              <a:rPr sz="1392" spc="-70" dirty="0">
                <a:latin typeface="Trebuchet MS"/>
                <a:cs typeface="Trebuchet MS"/>
              </a:rPr>
              <a:t>de</a:t>
            </a:r>
            <a:r>
              <a:rPr sz="1392" spc="-14" dirty="0">
                <a:latin typeface="Trebuchet MS"/>
                <a:cs typeface="Trebuchet MS"/>
              </a:rPr>
              <a:t> </a:t>
            </a:r>
            <a:r>
              <a:rPr sz="1392" spc="-28" dirty="0">
                <a:latin typeface="Trebuchet MS"/>
                <a:cs typeface="Trebuchet MS"/>
              </a:rPr>
              <a:t>tous</a:t>
            </a:r>
            <a:r>
              <a:rPr sz="1392" spc="-9" dirty="0">
                <a:latin typeface="Trebuchet MS"/>
                <a:cs typeface="Trebuchet MS"/>
              </a:rPr>
              <a:t> </a:t>
            </a:r>
            <a:r>
              <a:rPr sz="1392" spc="-70" dirty="0">
                <a:latin typeface="Trebuchet MS"/>
                <a:cs typeface="Trebuchet MS"/>
              </a:rPr>
              <a:t>les</a:t>
            </a:r>
            <a:r>
              <a:rPr sz="1392" spc="-9" dirty="0">
                <a:latin typeface="Trebuchet MS"/>
                <a:cs typeface="Trebuchet MS"/>
              </a:rPr>
              <a:t> </a:t>
            </a:r>
            <a:r>
              <a:rPr sz="1392" spc="-37" dirty="0">
                <a:latin typeface="Trebuchet MS"/>
                <a:cs typeface="Trebuchet MS"/>
              </a:rPr>
              <a:t>Commits,</a:t>
            </a:r>
            <a:r>
              <a:rPr sz="1392" spc="-158" dirty="0">
                <a:latin typeface="Trebuchet MS"/>
                <a:cs typeface="Trebuchet MS"/>
              </a:rPr>
              <a:t> </a:t>
            </a:r>
            <a:r>
              <a:rPr sz="1392" spc="-79" dirty="0">
                <a:latin typeface="Trebuchet MS"/>
                <a:cs typeface="Trebuchet MS"/>
              </a:rPr>
              <a:t>et</a:t>
            </a:r>
            <a:r>
              <a:rPr sz="1392" spc="-9" dirty="0">
                <a:latin typeface="Trebuchet MS"/>
                <a:cs typeface="Trebuchet MS"/>
              </a:rPr>
              <a:t> </a:t>
            </a:r>
            <a:r>
              <a:rPr sz="1392" spc="-65" dirty="0">
                <a:latin typeface="Trebuchet MS"/>
                <a:cs typeface="Trebuchet MS"/>
              </a:rPr>
              <a:t>ensuite</a:t>
            </a:r>
            <a:r>
              <a:rPr sz="1392" spc="-14" dirty="0">
                <a:latin typeface="Trebuchet MS"/>
                <a:cs typeface="Trebuchet MS"/>
              </a:rPr>
              <a:t> </a:t>
            </a:r>
            <a:r>
              <a:rPr sz="1392" spc="-93" dirty="0">
                <a:latin typeface="Trebuchet MS"/>
                <a:cs typeface="Trebuchet MS"/>
              </a:rPr>
              <a:t>faire</a:t>
            </a:r>
            <a:r>
              <a:rPr sz="1392" spc="-5" dirty="0">
                <a:latin typeface="Trebuchet MS"/>
                <a:cs typeface="Trebuchet MS"/>
              </a:rPr>
              <a:t> </a:t>
            </a:r>
            <a:r>
              <a:rPr sz="1392" i="1" spc="-144" dirty="0">
                <a:latin typeface="Trebuchet MS"/>
                <a:cs typeface="Trebuchet MS"/>
              </a:rPr>
              <a:t>git</a:t>
            </a:r>
            <a:r>
              <a:rPr sz="1392" i="1" spc="-46" dirty="0">
                <a:latin typeface="Trebuchet MS"/>
                <a:cs typeface="Trebuchet MS"/>
              </a:rPr>
              <a:t> </a:t>
            </a:r>
            <a:r>
              <a:rPr sz="1392" i="1" spc="-106" dirty="0">
                <a:latin typeface="Trebuchet MS"/>
                <a:cs typeface="Trebuchet MS"/>
              </a:rPr>
              <a:t>checkout</a:t>
            </a:r>
            <a:endParaRPr sz="1392">
              <a:latin typeface="Trebuchet MS"/>
              <a:cs typeface="Trebuchet M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73050" y="2617934"/>
            <a:ext cx="3516446" cy="256512"/>
          </a:xfrm>
          <a:prstGeom prst="rect">
            <a:avLst/>
          </a:prstGeom>
        </p:spPr>
        <p:txBody>
          <a:bodyPr vert="horz" wrap="square" lIns="0" tIns="13556" rIns="0" bIns="0" rtlCol="0">
            <a:spAutoFit/>
          </a:bodyPr>
          <a:lstStyle/>
          <a:p>
            <a:pPr marL="11788">
              <a:spcBef>
                <a:spcPts val="106"/>
              </a:spcBef>
            </a:pPr>
            <a:r>
              <a:rPr sz="1578" b="1" spc="144" dirty="0">
                <a:solidFill>
                  <a:srgbClr val="0066FF"/>
                </a:solidFill>
                <a:latin typeface="Trebuchet MS"/>
                <a:cs typeface="Trebuchet MS"/>
              </a:rPr>
              <a:t>S</a:t>
            </a:r>
            <a:r>
              <a:rPr sz="1578" b="1" spc="56" dirty="0">
                <a:solidFill>
                  <a:srgbClr val="0066FF"/>
                </a:solidFill>
                <a:latin typeface="Trebuchet MS"/>
                <a:cs typeface="Trebuchet MS"/>
              </a:rPr>
              <a:t>o</a:t>
            </a:r>
            <a:r>
              <a:rPr sz="1578" b="1" spc="-42" dirty="0">
                <a:solidFill>
                  <a:srgbClr val="0066FF"/>
                </a:solidFill>
                <a:latin typeface="Trebuchet MS"/>
                <a:cs typeface="Trebuchet MS"/>
              </a:rPr>
              <a:t>l</a:t>
            </a:r>
            <a:r>
              <a:rPr sz="1578" b="1" spc="-14" dirty="0">
                <a:solidFill>
                  <a:srgbClr val="0066FF"/>
                </a:solidFill>
                <a:latin typeface="Trebuchet MS"/>
                <a:cs typeface="Trebuchet MS"/>
              </a:rPr>
              <a:t>u</a:t>
            </a:r>
            <a:r>
              <a:rPr sz="1578" b="1" spc="9" dirty="0">
                <a:solidFill>
                  <a:srgbClr val="0066FF"/>
                </a:solidFill>
                <a:latin typeface="Trebuchet MS"/>
                <a:cs typeface="Trebuchet MS"/>
              </a:rPr>
              <a:t>t</a:t>
            </a:r>
            <a:r>
              <a:rPr sz="1578" b="1" spc="-28" dirty="0">
                <a:solidFill>
                  <a:srgbClr val="0066FF"/>
                </a:solidFill>
                <a:latin typeface="Trebuchet MS"/>
                <a:cs typeface="Trebuchet MS"/>
              </a:rPr>
              <a:t>i</a:t>
            </a:r>
            <a:r>
              <a:rPr sz="1578" b="1" spc="42" dirty="0">
                <a:solidFill>
                  <a:srgbClr val="0066FF"/>
                </a:solidFill>
                <a:latin typeface="Trebuchet MS"/>
                <a:cs typeface="Trebuchet MS"/>
              </a:rPr>
              <a:t>o</a:t>
            </a:r>
            <a:r>
              <a:rPr sz="1578" b="1" spc="-5" dirty="0">
                <a:solidFill>
                  <a:srgbClr val="0066FF"/>
                </a:solidFill>
                <a:latin typeface="Trebuchet MS"/>
                <a:cs typeface="Trebuchet MS"/>
              </a:rPr>
              <a:t>n</a:t>
            </a:r>
            <a:r>
              <a:rPr sz="1578" b="1" spc="-70" dirty="0">
                <a:solidFill>
                  <a:srgbClr val="0066FF"/>
                </a:solidFill>
                <a:latin typeface="Trebuchet MS"/>
                <a:cs typeface="Trebuchet MS"/>
              </a:rPr>
              <a:t> </a:t>
            </a:r>
            <a:r>
              <a:rPr sz="1578" b="1" spc="-149" dirty="0">
                <a:solidFill>
                  <a:srgbClr val="0066FF"/>
                </a:solidFill>
                <a:latin typeface="Trebuchet MS"/>
                <a:cs typeface="Trebuchet MS"/>
              </a:rPr>
              <a:t>:</a:t>
            </a:r>
            <a:r>
              <a:rPr sz="1578" b="1" spc="-189" dirty="0">
                <a:solidFill>
                  <a:srgbClr val="0066FF"/>
                </a:solidFill>
                <a:latin typeface="Trebuchet MS"/>
                <a:cs typeface="Trebuchet MS"/>
              </a:rPr>
              <a:t> </a:t>
            </a:r>
            <a:r>
              <a:rPr sz="1578" b="1" spc="-14" dirty="0">
                <a:solidFill>
                  <a:srgbClr val="0066FF"/>
                </a:solidFill>
                <a:latin typeface="Trebuchet MS"/>
                <a:cs typeface="Trebuchet MS"/>
              </a:rPr>
              <a:t>u</a:t>
            </a:r>
            <a:r>
              <a:rPr sz="1578" b="1" spc="9" dirty="0">
                <a:solidFill>
                  <a:srgbClr val="0066FF"/>
                </a:solidFill>
                <a:latin typeface="Trebuchet MS"/>
                <a:cs typeface="Trebuchet MS"/>
              </a:rPr>
              <a:t>t</a:t>
            </a:r>
            <a:r>
              <a:rPr sz="1578" b="1" spc="-28" dirty="0">
                <a:solidFill>
                  <a:srgbClr val="0066FF"/>
                </a:solidFill>
                <a:latin typeface="Trebuchet MS"/>
                <a:cs typeface="Trebuchet MS"/>
              </a:rPr>
              <a:t>i</a:t>
            </a:r>
            <a:r>
              <a:rPr sz="1578" b="1" spc="-42" dirty="0">
                <a:solidFill>
                  <a:srgbClr val="0066FF"/>
                </a:solidFill>
                <a:latin typeface="Trebuchet MS"/>
                <a:cs typeface="Trebuchet MS"/>
              </a:rPr>
              <a:t>l</a:t>
            </a:r>
            <a:r>
              <a:rPr sz="1578" b="1" spc="-46" dirty="0">
                <a:solidFill>
                  <a:srgbClr val="0066FF"/>
                </a:solidFill>
                <a:latin typeface="Trebuchet MS"/>
                <a:cs typeface="Trebuchet MS"/>
              </a:rPr>
              <a:t>i</a:t>
            </a:r>
            <a:r>
              <a:rPr sz="1578" b="1" spc="5" dirty="0">
                <a:solidFill>
                  <a:srgbClr val="0066FF"/>
                </a:solidFill>
                <a:latin typeface="Trebuchet MS"/>
                <a:cs typeface="Trebuchet MS"/>
              </a:rPr>
              <a:t>s</a:t>
            </a:r>
            <a:r>
              <a:rPr sz="1578" b="1" spc="-37" dirty="0">
                <a:solidFill>
                  <a:srgbClr val="0066FF"/>
                </a:solidFill>
                <a:latin typeface="Trebuchet MS"/>
                <a:cs typeface="Trebuchet MS"/>
              </a:rPr>
              <a:t>e</a:t>
            </a:r>
            <a:r>
              <a:rPr sz="1578" b="1" spc="37" dirty="0">
                <a:solidFill>
                  <a:srgbClr val="0066FF"/>
                </a:solidFill>
                <a:latin typeface="Trebuchet MS"/>
                <a:cs typeface="Trebuchet MS"/>
              </a:rPr>
              <a:t>r</a:t>
            </a:r>
            <a:r>
              <a:rPr sz="1578" b="1" spc="-79" dirty="0">
                <a:solidFill>
                  <a:srgbClr val="0066FF"/>
                </a:solidFill>
                <a:latin typeface="Trebuchet MS"/>
                <a:cs typeface="Trebuchet MS"/>
              </a:rPr>
              <a:t> </a:t>
            </a:r>
            <a:r>
              <a:rPr sz="1578" b="1" spc="-42" dirty="0">
                <a:solidFill>
                  <a:srgbClr val="0066FF"/>
                </a:solidFill>
                <a:latin typeface="Trebuchet MS"/>
                <a:cs typeface="Trebuchet MS"/>
              </a:rPr>
              <a:t>l</a:t>
            </a:r>
            <a:r>
              <a:rPr sz="1578" b="1" spc="-23" dirty="0">
                <a:solidFill>
                  <a:srgbClr val="0066FF"/>
                </a:solidFill>
                <a:latin typeface="Trebuchet MS"/>
                <a:cs typeface="Trebuchet MS"/>
              </a:rPr>
              <a:t>e</a:t>
            </a:r>
            <a:r>
              <a:rPr sz="1578" b="1" dirty="0">
                <a:solidFill>
                  <a:srgbClr val="0066FF"/>
                </a:solidFill>
                <a:latin typeface="Trebuchet MS"/>
                <a:cs typeface="Trebuchet MS"/>
              </a:rPr>
              <a:t>s</a:t>
            </a:r>
            <a:r>
              <a:rPr sz="1578" b="1" spc="-42" dirty="0">
                <a:solidFill>
                  <a:srgbClr val="0066FF"/>
                </a:solidFill>
                <a:latin typeface="Trebuchet MS"/>
                <a:cs typeface="Trebuchet MS"/>
              </a:rPr>
              <a:t> </a:t>
            </a:r>
            <a:r>
              <a:rPr sz="1578" b="1" spc="-37" dirty="0">
                <a:solidFill>
                  <a:srgbClr val="0066FF"/>
                </a:solidFill>
                <a:latin typeface="Trebuchet MS"/>
                <a:cs typeface="Trebuchet MS"/>
              </a:rPr>
              <a:t>é</a:t>
            </a:r>
            <a:r>
              <a:rPr sz="1578" b="1" spc="9" dirty="0">
                <a:solidFill>
                  <a:srgbClr val="0066FF"/>
                </a:solidFill>
                <a:latin typeface="Trebuchet MS"/>
                <a:cs typeface="Trebuchet MS"/>
              </a:rPr>
              <a:t>t</a:t>
            </a:r>
            <a:r>
              <a:rPr sz="1578" b="1" spc="-28" dirty="0">
                <a:solidFill>
                  <a:srgbClr val="0066FF"/>
                </a:solidFill>
                <a:latin typeface="Trebuchet MS"/>
                <a:cs typeface="Trebuchet MS"/>
              </a:rPr>
              <a:t>i</a:t>
            </a:r>
            <a:r>
              <a:rPr sz="1578" b="1" spc="-5" dirty="0">
                <a:solidFill>
                  <a:srgbClr val="0066FF"/>
                </a:solidFill>
                <a:latin typeface="Trebuchet MS"/>
                <a:cs typeface="Trebuchet MS"/>
              </a:rPr>
              <a:t>q</a:t>
            </a:r>
            <a:r>
              <a:rPr sz="1578" b="1" spc="-14" dirty="0">
                <a:solidFill>
                  <a:srgbClr val="0066FF"/>
                </a:solidFill>
                <a:latin typeface="Trebuchet MS"/>
                <a:cs typeface="Trebuchet MS"/>
              </a:rPr>
              <a:t>u</a:t>
            </a:r>
            <a:r>
              <a:rPr sz="1578" b="1" spc="-37" dirty="0">
                <a:solidFill>
                  <a:srgbClr val="0066FF"/>
                </a:solidFill>
                <a:latin typeface="Trebuchet MS"/>
                <a:cs typeface="Trebuchet MS"/>
              </a:rPr>
              <a:t>e</a:t>
            </a:r>
            <a:r>
              <a:rPr sz="1578" b="1" spc="23" dirty="0">
                <a:solidFill>
                  <a:srgbClr val="0066FF"/>
                </a:solidFill>
                <a:latin typeface="Trebuchet MS"/>
                <a:cs typeface="Trebuchet MS"/>
              </a:rPr>
              <a:t>t</a:t>
            </a:r>
            <a:r>
              <a:rPr sz="1578" b="1" spc="9" dirty="0">
                <a:solidFill>
                  <a:srgbClr val="0066FF"/>
                </a:solidFill>
                <a:latin typeface="Trebuchet MS"/>
                <a:cs typeface="Trebuchet MS"/>
              </a:rPr>
              <a:t>t</a:t>
            </a:r>
            <a:r>
              <a:rPr sz="1578" b="1" spc="-37" dirty="0">
                <a:solidFill>
                  <a:srgbClr val="0066FF"/>
                </a:solidFill>
                <a:latin typeface="Trebuchet MS"/>
                <a:cs typeface="Trebuchet MS"/>
              </a:rPr>
              <a:t>e</a:t>
            </a:r>
            <a:r>
              <a:rPr sz="1578" b="1" dirty="0">
                <a:solidFill>
                  <a:srgbClr val="0066FF"/>
                </a:solidFill>
                <a:latin typeface="Trebuchet MS"/>
                <a:cs typeface="Trebuchet MS"/>
              </a:rPr>
              <a:t>s</a:t>
            </a:r>
            <a:r>
              <a:rPr sz="1578" b="1" spc="-74" dirty="0">
                <a:solidFill>
                  <a:srgbClr val="0066FF"/>
                </a:solidFill>
                <a:latin typeface="Trebuchet MS"/>
                <a:cs typeface="Trebuchet MS"/>
              </a:rPr>
              <a:t> </a:t>
            </a:r>
            <a:r>
              <a:rPr sz="1578" b="1" spc="37" dirty="0">
                <a:solidFill>
                  <a:srgbClr val="0066FF"/>
                </a:solidFill>
                <a:latin typeface="Trebuchet MS"/>
                <a:cs typeface="Trebuchet MS"/>
              </a:rPr>
              <a:t>(</a:t>
            </a:r>
            <a:r>
              <a:rPr sz="1578" b="1" spc="9" dirty="0">
                <a:solidFill>
                  <a:srgbClr val="0066FF"/>
                </a:solidFill>
                <a:latin typeface="Trebuchet MS"/>
                <a:cs typeface="Trebuchet MS"/>
              </a:rPr>
              <a:t>t</a:t>
            </a:r>
            <a:r>
              <a:rPr sz="1578" b="1" spc="-14" dirty="0">
                <a:solidFill>
                  <a:srgbClr val="0066FF"/>
                </a:solidFill>
                <a:latin typeface="Trebuchet MS"/>
                <a:cs typeface="Trebuchet MS"/>
              </a:rPr>
              <a:t>a</a:t>
            </a:r>
            <a:r>
              <a:rPr sz="1578" b="1" spc="65" dirty="0">
                <a:solidFill>
                  <a:srgbClr val="0066FF"/>
                </a:solidFill>
                <a:latin typeface="Trebuchet MS"/>
                <a:cs typeface="Trebuchet MS"/>
              </a:rPr>
              <a:t>g</a:t>
            </a:r>
            <a:r>
              <a:rPr sz="1578" b="1" spc="5" dirty="0">
                <a:solidFill>
                  <a:srgbClr val="0066FF"/>
                </a:solidFill>
                <a:latin typeface="Trebuchet MS"/>
                <a:cs typeface="Trebuchet MS"/>
              </a:rPr>
              <a:t>s</a:t>
            </a:r>
            <a:r>
              <a:rPr sz="1578" b="1" spc="32" dirty="0">
                <a:solidFill>
                  <a:srgbClr val="0066FF"/>
                </a:solidFill>
                <a:latin typeface="Trebuchet MS"/>
                <a:cs typeface="Trebuchet MS"/>
              </a:rPr>
              <a:t>)</a:t>
            </a:r>
            <a:endParaRPr sz="1578">
              <a:latin typeface="Trebuchet MS"/>
              <a:cs typeface="Trebuchet MS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1273791" y="4542262"/>
            <a:ext cx="3390900" cy="379583"/>
            <a:chOff x="1075944" y="4893564"/>
            <a:chExt cx="3653154" cy="408940"/>
          </a:xfrm>
        </p:grpSpPr>
        <p:sp>
          <p:nvSpPr>
            <p:cNvPr id="17" name="object 17"/>
            <p:cNvSpPr/>
            <p:nvPr/>
          </p:nvSpPr>
          <p:spPr>
            <a:xfrm>
              <a:off x="1083564" y="4899660"/>
              <a:ext cx="3639820" cy="396240"/>
            </a:xfrm>
            <a:custGeom>
              <a:avLst/>
              <a:gdLst/>
              <a:ahLst/>
              <a:cxnLst/>
              <a:rect l="l" t="t" r="r" b="b"/>
              <a:pathLst>
                <a:path w="3639820" h="396239">
                  <a:moveTo>
                    <a:pt x="3639311" y="396239"/>
                  </a:moveTo>
                  <a:lnTo>
                    <a:pt x="0" y="396239"/>
                  </a:lnTo>
                  <a:lnTo>
                    <a:pt x="0" y="0"/>
                  </a:lnTo>
                  <a:lnTo>
                    <a:pt x="3639311" y="0"/>
                  </a:lnTo>
                  <a:lnTo>
                    <a:pt x="3639311" y="39623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18" name="object 18"/>
            <p:cNvSpPr/>
            <p:nvPr/>
          </p:nvSpPr>
          <p:spPr>
            <a:xfrm>
              <a:off x="1075944" y="4893564"/>
              <a:ext cx="3653154" cy="408940"/>
            </a:xfrm>
            <a:custGeom>
              <a:avLst/>
              <a:gdLst/>
              <a:ahLst/>
              <a:cxnLst/>
              <a:rect l="l" t="t" r="r" b="b"/>
              <a:pathLst>
                <a:path w="3653154" h="408939">
                  <a:moveTo>
                    <a:pt x="3649980" y="408432"/>
                  </a:moveTo>
                  <a:lnTo>
                    <a:pt x="3048" y="408432"/>
                  </a:lnTo>
                  <a:lnTo>
                    <a:pt x="0" y="405383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3649980" y="0"/>
                  </a:lnTo>
                  <a:lnTo>
                    <a:pt x="3653028" y="3048"/>
                  </a:lnTo>
                  <a:lnTo>
                    <a:pt x="3653028" y="6096"/>
                  </a:lnTo>
                  <a:lnTo>
                    <a:pt x="13716" y="6096"/>
                  </a:lnTo>
                  <a:lnTo>
                    <a:pt x="7620" y="13716"/>
                  </a:lnTo>
                  <a:lnTo>
                    <a:pt x="13716" y="13716"/>
                  </a:lnTo>
                  <a:lnTo>
                    <a:pt x="13716" y="394716"/>
                  </a:lnTo>
                  <a:lnTo>
                    <a:pt x="7620" y="394716"/>
                  </a:lnTo>
                  <a:lnTo>
                    <a:pt x="13716" y="402335"/>
                  </a:lnTo>
                  <a:lnTo>
                    <a:pt x="3653028" y="402335"/>
                  </a:lnTo>
                  <a:lnTo>
                    <a:pt x="3653028" y="405383"/>
                  </a:lnTo>
                  <a:lnTo>
                    <a:pt x="3649980" y="408432"/>
                  </a:lnTo>
                  <a:close/>
                </a:path>
                <a:path w="3653154" h="408939">
                  <a:moveTo>
                    <a:pt x="13716" y="13716"/>
                  </a:moveTo>
                  <a:lnTo>
                    <a:pt x="7620" y="13716"/>
                  </a:lnTo>
                  <a:lnTo>
                    <a:pt x="13716" y="6096"/>
                  </a:lnTo>
                  <a:lnTo>
                    <a:pt x="13716" y="13716"/>
                  </a:lnTo>
                  <a:close/>
                </a:path>
                <a:path w="3653154" h="408939">
                  <a:moveTo>
                    <a:pt x="3639311" y="13716"/>
                  </a:moveTo>
                  <a:lnTo>
                    <a:pt x="13716" y="13716"/>
                  </a:lnTo>
                  <a:lnTo>
                    <a:pt x="13716" y="6096"/>
                  </a:lnTo>
                  <a:lnTo>
                    <a:pt x="3639311" y="6096"/>
                  </a:lnTo>
                  <a:lnTo>
                    <a:pt x="3639311" y="13716"/>
                  </a:lnTo>
                  <a:close/>
                </a:path>
                <a:path w="3653154" h="408939">
                  <a:moveTo>
                    <a:pt x="3639311" y="402335"/>
                  </a:moveTo>
                  <a:lnTo>
                    <a:pt x="3639311" y="6096"/>
                  </a:lnTo>
                  <a:lnTo>
                    <a:pt x="3646932" y="13716"/>
                  </a:lnTo>
                  <a:lnTo>
                    <a:pt x="3653028" y="13716"/>
                  </a:lnTo>
                  <a:lnTo>
                    <a:pt x="3653028" y="394716"/>
                  </a:lnTo>
                  <a:lnTo>
                    <a:pt x="3646932" y="394716"/>
                  </a:lnTo>
                  <a:lnTo>
                    <a:pt x="3639311" y="402335"/>
                  </a:lnTo>
                  <a:close/>
                </a:path>
                <a:path w="3653154" h="408939">
                  <a:moveTo>
                    <a:pt x="3653028" y="13716"/>
                  </a:moveTo>
                  <a:lnTo>
                    <a:pt x="3646932" y="13716"/>
                  </a:lnTo>
                  <a:lnTo>
                    <a:pt x="3639311" y="6096"/>
                  </a:lnTo>
                  <a:lnTo>
                    <a:pt x="3653028" y="6096"/>
                  </a:lnTo>
                  <a:lnTo>
                    <a:pt x="3653028" y="13716"/>
                  </a:lnTo>
                  <a:close/>
                </a:path>
                <a:path w="3653154" h="408939">
                  <a:moveTo>
                    <a:pt x="13716" y="402335"/>
                  </a:moveTo>
                  <a:lnTo>
                    <a:pt x="7620" y="394716"/>
                  </a:lnTo>
                  <a:lnTo>
                    <a:pt x="13716" y="394716"/>
                  </a:lnTo>
                  <a:lnTo>
                    <a:pt x="13716" y="402335"/>
                  </a:lnTo>
                  <a:close/>
                </a:path>
                <a:path w="3653154" h="408939">
                  <a:moveTo>
                    <a:pt x="3639311" y="402335"/>
                  </a:moveTo>
                  <a:lnTo>
                    <a:pt x="13716" y="402335"/>
                  </a:lnTo>
                  <a:lnTo>
                    <a:pt x="13716" y="394716"/>
                  </a:lnTo>
                  <a:lnTo>
                    <a:pt x="3639311" y="394716"/>
                  </a:lnTo>
                  <a:lnTo>
                    <a:pt x="3639311" y="402335"/>
                  </a:lnTo>
                  <a:close/>
                </a:path>
                <a:path w="3653154" h="408939">
                  <a:moveTo>
                    <a:pt x="3653028" y="402335"/>
                  </a:moveTo>
                  <a:lnTo>
                    <a:pt x="3639311" y="402335"/>
                  </a:lnTo>
                  <a:lnTo>
                    <a:pt x="3646932" y="394716"/>
                  </a:lnTo>
                  <a:lnTo>
                    <a:pt x="3653028" y="394716"/>
                  </a:lnTo>
                  <a:lnTo>
                    <a:pt x="3653028" y="402335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1280863" y="4547920"/>
            <a:ext cx="3378523" cy="289227"/>
          </a:xfrm>
          <a:prstGeom prst="rect">
            <a:avLst/>
          </a:prstGeom>
        </p:spPr>
        <p:txBody>
          <a:bodyPr vert="horz" wrap="square" lIns="0" tIns="95485" rIns="0" bIns="0" rtlCol="0">
            <a:spAutoFit/>
          </a:bodyPr>
          <a:lstStyle/>
          <a:p>
            <a:pPr marL="73086">
              <a:spcBef>
                <a:spcPts val="752"/>
              </a:spcBef>
            </a:pP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spc="28" dirty="0">
                <a:latin typeface="Times New Roman"/>
                <a:cs typeface="Times New Roman"/>
              </a:rPr>
              <a:t> </a:t>
            </a:r>
            <a:r>
              <a:rPr sz="1253" b="1" spc="46" dirty="0">
                <a:latin typeface="Times New Roman"/>
                <a:cs typeface="Times New Roman"/>
              </a:rPr>
              <a:t>tag</a:t>
            </a:r>
            <a:r>
              <a:rPr sz="1253" b="1" dirty="0">
                <a:latin typeface="Times New Roman"/>
                <a:cs typeface="Times New Roman"/>
              </a:rPr>
              <a:t> </a:t>
            </a:r>
            <a:r>
              <a:rPr sz="1253" b="1" spc="14" dirty="0">
                <a:latin typeface="Times New Roman"/>
                <a:cs typeface="Times New Roman"/>
              </a:rPr>
              <a:t>-a</a:t>
            </a:r>
            <a:r>
              <a:rPr sz="1253" b="1" spc="28" dirty="0">
                <a:latin typeface="Times New Roman"/>
                <a:cs typeface="Times New Roman"/>
              </a:rPr>
              <a:t> v1</a:t>
            </a:r>
            <a:r>
              <a:rPr sz="1253" b="1" spc="14" dirty="0">
                <a:latin typeface="Times New Roman"/>
                <a:cs typeface="Times New Roman"/>
              </a:rPr>
              <a:t> </a:t>
            </a:r>
            <a:r>
              <a:rPr sz="1253" b="1" spc="23" dirty="0">
                <a:latin typeface="Times New Roman"/>
                <a:cs typeface="Times New Roman"/>
              </a:rPr>
              <a:t>-m </a:t>
            </a:r>
            <a:r>
              <a:rPr sz="1253" b="1" spc="5" dirty="0">
                <a:latin typeface="Times New Roman"/>
                <a:cs typeface="Times New Roman"/>
              </a:rPr>
              <a:t>"premiere</a:t>
            </a:r>
            <a:r>
              <a:rPr sz="1253" b="1" spc="37" dirty="0">
                <a:latin typeface="Times New Roman"/>
                <a:cs typeface="Times New Roman"/>
              </a:rPr>
              <a:t> </a:t>
            </a:r>
            <a:r>
              <a:rPr sz="1253" b="1" spc="9" dirty="0">
                <a:latin typeface="Times New Roman"/>
                <a:cs typeface="Times New Roman"/>
              </a:rPr>
              <a:t>version</a:t>
            </a:r>
            <a:r>
              <a:rPr sz="1253" b="1" spc="37" dirty="0">
                <a:latin typeface="Times New Roman"/>
                <a:cs typeface="Times New Roman"/>
              </a:rPr>
              <a:t> </a:t>
            </a:r>
            <a:r>
              <a:rPr sz="1253" b="1" spc="-9" dirty="0">
                <a:latin typeface="Times New Roman"/>
                <a:cs typeface="Times New Roman"/>
              </a:rPr>
              <a:t>du</a:t>
            </a:r>
            <a:r>
              <a:rPr sz="1253" b="1" spc="37" dirty="0">
                <a:latin typeface="Times New Roman"/>
                <a:cs typeface="Times New Roman"/>
              </a:rPr>
              <a:t> </a:t>
            </a:r>
            <a:r>
              <a:rPr sz="1253" b="1" spc="9" dirty="0">
                <a:latin typeface="Times New Roman"/>
                <a:cs typeface="Times New Roman"/>
              </a:rPr>
              <a:t>projet"</a:t>
            </a:r>
            <a:endParaRPr sz="1253">
              <a:latin typeface="Times New Roman"/>
              <a:cs typeface="Times New Roman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659856" y="3052693"/>
            <a:ext cx="7893437" cy="1115172"/>
            <a:chOff x="414527" y="3288791"/>
            <a:chExt cx="8503920" cy="1201420"/>
          </a:xfrm>
        </p:grpSpPr>
        <p:sp>
          <p:nvSpPr>
            <p:cNvPr id="21" name="object 21"/>
            <p:cNvSpPr/>
            <p:nvPr/>
          </p:nvSpPr>
          <p:spPr>
            <a:xfrm>
              <a:off x="420623" y="3296411"/>
              <a:ext cx="8490585" cy="1187450"/>
            </a:xfrm>
            <a:custGeom>
              <a:avLst/>
              <a:gdLst/>
              <a:ahLst/>
              <a:cxnLst/>
              <a:rect l="l" t="t" r="r" b="b"/>
              <a:pathLst>
                <a:path w="8490585" h="1187450">
                  <a:moveTo>
                    <a:pt x="8490204" y="1187196"/>
                  </a:moveTo>
                  <a:lnTo>
                    <a:pt x="0" y="1187196"/>
                  </a:lnTo>
                  <a:lnTo>
                    <a:pt x="0" y="0"/>
                  </a:lnTo>
                  <a:lnTo>
                    <a:pt x="8490204" y="0"/>
                  </a:lnTo>
                  <a:lnTo>
                    <a:pt x="8490204" y="118719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22" name="object 22"/>
            <p:cNvSpPr/>
            <p:nvPr/>
          </p:nvSpPr>
          <p:spPr>
            <a:xfrm>
              <a:off x="414527" y="3288791"/>
              <a:ext cx="8503920" cy="1201420"/>
            </a:xfrm>
            <a:custGeom>
              <a:avLst/>
              <a:gdLst/>
              <a:ahLst/>
              <a:cxnLst/>
              <a:rect l="l" t="t" r="r" b="b"/>
              <a:pathLst>
                <a:path w="8503920" h="1201420">
                  <a:moveTo>
                    <a:pt x="8499348" y="1200912"/>
                  </a:moveTo>
                  <a:lnTo>
                    <a:pt x="3048" y="1200912"/>
                  </a:lnTo>
                  <a:lnTo>
                    <a:pt x="0" y="1197864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8499348" y="0"/>
                  </a:lnTo>
                  <a:lnTo>
                    <a:pt x="8503920" y="3048"/>
                  </a:lnTo>
                  <a:lnTo>
                    <a:pt x="8503920" y="7620"/>
                  </a:lnTo>
                  <a:lnTo>
                    <a:pt x="13716" y="7620"/>
                  </a:lnTo>
                  <a:lnTo>
                    <a:pt x="6096" y="15240"/>
                  </a:lnTo>
                  <a:lnTo>
                    <a:pt x="13716" y="15240"/>
                  </a:lnTo>
                  <a:lnTo>
                    <a:pt x="13716" y="1187195"/>
                  </a:lnTo>
                  <a:lnTo>
                    <a:pt x="6096" y="1187195"/>
                  </a:lnTo>
                  <a:lnTo>
                    <a:pt x="13716" y="1194816"/>
                  </a:lnTo>
                  <a:lnTo>
                    <a:pt x="8503920" y="1194816"/>
                  </a:lnTo>
                  <a:lnTo>
                    <a:pt x="8503920" y="1197864"/>
                  </a:lnTo>
                  <a:lnTo>
                    <a:pt x="8499348" y="1200912"/>
                  </a:lnTo>
                  <a:close/>
                </a:path>
                <a:path w="8503920" h="1201420">
                  <a:moveTo>
                    <a:pt x="13716" y="15240"/>
                  </a:moveTo>
                  <a:lnTo>
                    <a:pt x="6096" y="15240"/>
                  </a:lnTo>
                  <a:lnTo>
                    <a:pt x="13716" y="7620"/>
                  </a:lnTo>
                  <a:lnTo>
                    <a:pt x="13716" y="15240"/>
                  </a:lnTo>
                  <a:close/>
                </a:path>
                <a:path w="8503920" h="1201420">
                  <a:moveTo>
                    <a:pt x="8488680" y="15240"/>
                  </a:moveTo>
                  <a:lnTo>
                    <a:pt x="13716" y="15240"/>
                  </a:lnTo>
                  <a:lnTo>
                    <a:pt x="13716" y="7620"/>
                  </a:lnTo>
                  <a:lnTo>
                    <a:pt x="8488680" y="7620"/>
                  </a:lnTo>
                  <a:lnTo>
                    <a:pt x="8488680" y="15240"/>
                  </a:lnTo>
                  <a:close/>
                </a:path>
                <a:path w="8503920" h="1201420">
                  <a:moveTo>
                    <a:pt x="8488680" y="1194816"/>
                  </a:moveTo>
                  <a:lnTo>
                    <a:pt x="8488680" y="7620"/>
                  </a:lnTo>
                  <a:lnTo>
                    <a:pt x="8496300" y="15240"/>
                  </a:lnTo>
                  <a:lnTo>
                    <a:pt x="8503920" y="15240"/>
                  </a:lnTo>
                  <a:lnTo>
                    <a:pt x="8503920" y="1187195"/>
                  </a:lnTo>
                  <a:lnTo>
                    <a:pt x="8496300" y="1187195"/>
                  </a:lnTo>
                  <a:lnTo>
                    <a:pt x="8488680" y="1194816"/>
                  </a:lnTo>
                  <a:close/>
                </a:path>
                <a:path w="8503920" h="1201420">
                  <a:moveTo>
                    <a:pt x="8503920" y="15240"/>
                  </a:moveTo>
                  <a:lnTo>
                    <a:pt x="8496300" y="15240"/>
                  </a:lnTo>
                  <a:lnTo>
                    <a:pt x="8488680" y="7620"/>
                  </a:lnTo>
                  <a:lnTo>
                    <a:pt x="8503920" y="7620"/>
                  </a:lnTo>
                  <a:lnTo>
                    <a:pt x="8503920" y="15240"/>
                  </a:lnTo>
                  <a:close/>
                </a:path>
                <a:path w="8503920" h="1201420">
                  <a:moveTo>
                    <a:pt x="13716" y="1194816"/>
                  </a:moveTo>
                  <a:lnTo>
                    <a:pt x="6096" y="1187195"/>
                  </a:lnTo>
                  <a:lnTo>
                    <a:pt x="13716" y="1187195"/>
                  </a:lnTo>
                  <a:lnTo>
                    <a:pt x="13716" y="1194816"/>
                  </a:lnTo>
                  <a:close/>
                </a:path>
                <a:path w="8503920" h="1201420">
                  <a:moveTo>
                    <a:pt x="8488680" y="1194816"/>
                  </a:moveTo>
                  <a:lnTo>
                    <a:pt x="13716" y="1194816"/>
                  </a:lnTo>
                  <a:lnTo>
                    <a:pt x="13716" y="1187195"/>
                  </a:lnTo>
                  <a:lnTo>
                    <a:pt x="8488680" y="1187195"/>
                  </a:lnTo>
                  <a:lnTo>
                    <a:pt x="8488680" y="1194816"/>
                  </a:lnTo>
                  <a:close/>
                </a:path>
                <a:path w="8503920" h="1201420">
                  <a:moveTo>
                    <a:pt x="8503920" y="1194816"/>
                  </a:moveTo>
                  <a:lnTo>
                    <a:pt x="8488680" y="1194816"/>
                  </a:lnTo>
                  <a:lnTo>
                    <a:pt x="8496300" y="1187195"/>
                  </a:lnTo>
                  <a:lnTo>
                    <a:pt x="8503920" y="1187195"/>
                  </a:lnTo>
                  <a:lnTo>
                    <a:pt x="8503920" y="1194816"/>
                  </a:lnTo>
                  <a:close/>
                </a:path>
              </a:pathLst>
            </a:custGeom>
            <a:solidFill>
              <a:srgbClr val="9CBFBD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665515" y="3059767"/>
            <a:ext cx="7881059" cy="1012213"/>
          </a:xfrm>
          <a:prstGeom prst="rect">
            <a:avLst/>
          </a:prstGeom>
        </p:spPr>
        <p:txBody>
          <a:bodyPr vert="horz" wrap="square" lIns="0" tIns="109042" rIns="0" bIns="0" rtlCol="0">
            <a:spAutoFit/>
          </a:bodyPr>
          <a:lstStyle/>
          <a:p>
            <a:pPr marL="423784" indent="-351287">
              <a:spcBef>
                <a:spcPts val="859"/>
              </a:spcBef>
              <a:buClr>
                <a:srgbClr val="493D2F"/>
              </a:buClr>
              <a:buFont typeface="Times New Roman"/>
              <a:buChar char="■"/>
              <a:tabLst>
                <a:tab pos="423784" algn="l"/>
                <a:tab pos="424373" algn="l"/>
              </a:tabLst>
            </a:pPr>
            <a:r>
              <a:rPr sz="1578" spc="102" dirty="0">
                <a:latin typeface="Trebuchet MS"/>
                <a:cs typeface="Trebuchet MS"/>
              </a:rPr>
              <a:t>U</a:t>
            </a:r>
            <a:r>
              <a:rPr sz="1578" spc="-70" dirty="0">
                <a:latin typeface="Trebuchet MS"/>
                <a:cs typeface="Trebuchet MS"/>
              </a:rPr>
              <a:t>n</a:t>
            </a:r>
            <a:r>
              <a:rPr sz="1578" spc="-102" dirty="0">
                <a:latin typeface="Trebuchet MS"/>
                <a:cs typeface="Trebuchet MS"/>
              </a:rPr>
              <a:t>e</a:t>
            </a:r>
            <a:r>
              <a:rPr sz="1578" spc="-46" dirty="0">
                <a:latin typeface="Trebuchet MS"/>
                <a:cs typeface="Trebuchet MS"/>
              </a:rPr>
              <a:t> </a:t>
            </a:r>
            <a:r>
              <a:rPr sz="1578" spc="-121" dirty="0">
                <a:latin typeface="Trebuchet MS"/>
                <a:cs typeface="Trebuchet MS"/>
              </a:rPr>
              <a:t>é</a:t>
            </a:r>
            <a:r>
              <a:rPr sz="1578" spc="-88" dirty="0">
                <a:latin typeface="Trebuchet MS"/>
                <a:cs typeface="Trebuchet MS"/>
              </a:rPr>
              <a:t>t</a:t>
            </a:r>
            <a:r>
              <a:rPr sz="1578" spc="-102" dirty="0">
                <a:latin typeface="Trebuchet MS"/>
                <a:cs typeface="Trebuchet MS"/>
              </a:rPr>
              <a:t>i</a:t>
            </a:r>
            <a:r>
              <a:rPr sz="1578" spc="-84" dirty="0">
                <a:latin typeface="Trebuchet MS"/>
                <a:cs typeface="Trebuchet MS"/>
              </a:rPr>
              <a:t>q</a:t>
            </a:r>
            <a:r>
              <a:rPr sz="1578" spc="-70" dirty="0">
                <a:latin typeface="Trebuchet MS"/>
                <a:cs typeface="Trebuchet MS"/>
              </a:rPr>
              <a:t>u</a:t>
            </a:r>
            <a:r>
              <a:rPr sz="1578" spc="-102" dirty="0">
                <a:latin typeface="Trebuchet MS"/>
                <a:cs typeface="Trebuchet MS"/>
              </a:rPr>
              <a:t>e</a:t>
            </a:r>
            <a:r>
              <a:rPr sz="1578" spc="-106" dirty="0">
                <a:latin typeface="Trebuchet MS"/>
                <a:cs typeface="Trebuchet MS"/>
              </a:rPr>
              <a:t>t</a:t>
            </a:r>
            <a:r>
              <a:rPr sz="1578" spc="-88" dirty="0">
                <a:latin typeface="Trebuchet MS"/>
                <a:cs typeface="Trebuchet MS"/>
              </a:rPr>
              <a:t>t</a:t>
            </a:r>
            <a:r>
              <a:rPr sz="1578" spc="-102" dirty="0">
                <a:latin typeface="Trebuchet MS"/>
                <a:cs typeface="Trebuchet MS"/>
              </a:rPr>
              <a:t>e</a:t>
            </a:r>
            <a:r>
              <a:rPr sz="1578" spc="-60" dirty="0">
                <a:latin typeface="Trebuchet MS"/>
                <a:cs typeface="Trebuchet MS"/>
              </a:rPr>
              <a:t> </a:t>
            </a:r>
            <a:r>
              <a:rPr sz="1578" spc="-232" dirty="0">
                <a:latin typeface="Trebuchet MS"/>
                <a:cs typeface="Trebuchet MS"/>
              </a:rPr>
              <a:t>:</a:t>
            </a:r>
            <a:endParaRPr sz="1578">
              <a:latin typeface="Trebuchet MS"/>
              <a:cs typeface="Trebuchet MS"/>
            </a:endParaRPr>
          </a:p>
          <a:p>
            <a:pPr marL="716719" lvl="1" indent="-273485">
              <a:spcBef>
                <a:spcPts val="933"/>
              </a:spcBef>
              <a:buClr>
                <a:srgbClr val="504949"/>
              </a:buClr>
              <a:buFont typeface="Wingdings"/>
              <a:buChar char=""/>
              <a:tabLst>
                <a:tab pos="716719" algn="l"/>
                <a:tab pos="717308" algn="l"/>
              </a:tabLst>
            </a:pPr>
            <a:r>
              <a:rPr sz="1392" spc="-56" dirty="0">
                <a:latin typeface="Trebuchet MS"/>
                <a:cs typeface="Trebuchet MS"/>
              </a:rPr>
              <a:t>permet</a:t>
            </a:r>
            <a:r>
              <a:rPr sz="1392" spc="-32" dirty="0">
                <a:latin typeface="Trebuchet MS"/>
                <a:cs typeface="Trebuchet MS"/>
              </a:rPr>
              <a:t> </a:t>
            </a:r>
            <a:r>
              <a:rPr sz="1392" spc="-65" dirty="0">
                <a:latin typeface="Trebuchet MS"/>
                <a:cs typeface="Trebuchet MS"/>
              </a:rPr>
              <a:t>de</a:t>
            </a:r>
            <a:r>
              <a:rPr sz="1392" spc="-23" dirty="0">
                <a:latin typeface="Trebuchet MS"/>
                <a:cs typeface="Trebuchet MS"/>
              </a:rPr>
              <a:t> </a:t>
            </a:r>
            <a:r>
              <a:rPr sz="1392" spc="-51" dirty="0">
                <a:latin typeface="Trebuchet MS"/>
                <a:cs typeface="Trebuchet MS"/>
              </a:rPr>
              <a:t>marquer</a:t>
            </a:r>
            <a:r>
              <a:rPr sz="1392" spc="-32" dirty="0">
                <a:latin typeface="Trebuchet MS"/>
                <a:cs typeface="Trebuchet MS"/>
              </a:rPr>
              <a:t> </a:t>
            </a:r>
            <a:r>
              <a:rPr sz="1392" spc="-51" dirty="0">
                <a:latin typeface="Trebuchet MS"/>
                <a:cs typeface="Trebuchet MS"/>
              </a:rPr>
              <a:t>un</a:t>
            </a:r>
            <a:r>
              <a:rPr sz="1392" spc="-9" dirty="0">
                <a:latin typeface="Trebuchet MS"/>
                <a:cs typeface="Trebuchet MS"/>
              </a:rPr>
              <a:t> </a:t>
            </a:r>
            <a:r>
              <a:rPr sz="1392" spc="-60" dirty="0">
                <a:latin typeface="Trebuchet MS"/>
                <a:cs typeface="Trebuchet MS"/>
              </a:rPr>
              <a:t>Commit/une</a:t>
            </a:r>
            <a:r>
              <a:rPr sz="1392" spc="-37" dirty="0">
                <a:latin typeface="Trebuchet MS"/>
                <a:cs typeface="Trebuchet MS"/>
              </a:rPr>
              <a:t> version</a:t>
            </a:r>
            <a:r>
              <a:rPr sz="1392" spc="5" dirty="0">
                <a:latin typeface="Trebuchet MS"/>
                <a:cs typeface="Trebuchet MS"/>
              </a:rPr>
              <a:t> </a:t>
            </a:r>
            <a:r>
              <a:rPr sz="1392" spc="-70" dirty="0">
                <a:latin typeface="Trebuchet MS"/>
                <a:cs typeface="Trebuchet MS"/>
              </a:rPr>
              <a:t>de</a:t>
            </a:r>
            <a:r>
              <a:rPr sz="1392" spc="-23" dirty="0">
                <a:latin typeface="Trebuchet MS"/>
                <a:cs typeface="Trebuchet MS"/>
              </a:rPr>
              <a:t> </a:t>
            </a:r>
            <a:r>
              <a:rPr sz="1392" spc="-32" dirty="0">
                <a:latin typeface="Trebuchet MS"/>
                <a:cs typeface="Trebuchet MS"/>
              </a:rPr>
              <a:t>notre</a:t>
            </a:r>
            <a:r>
              <a:rPr sz="1392" spc="-23" dirty="0">
                <a:latin typeface="Trebuchet MS"/>
                <a:cs typeface="Trebuchet MS"/>
              </a:rPr>
              <a:t> </a:t>
            </a:r>
            <a:r>
              <a:rPr sz="1392" spc="-74" dirty="0">
                <a:latin typeface="Trebuchet MS"/>
                <a:cs typeface="Trebuchet MS"/>
              </a:rPr>
              <a:t>application</a:t>
            </a:r>
            <a:endParaRPr sz="1392">
              <a:latin typeface="Trebuchet MS"/>
              <a:cs typeface="Trebuchet MS"/>
            </a:endParaRPr>
          </a:p>
          <a:p>
            <a:pPr marL="716719" lvl="1" indent="-273485">
              <a:spcBef>
                <a:spcPts val="914"/>
              </a:spcBef>
              <a:buClr>
                <a:srgbClr val="504949"/>
              </a:buClr>
              <a:buFont typeface="Wingdings"/>
              <a:buChar char=""/>
              <a:tabLst>
                <a:tab pos="716719" algn="l"/>
                <a:tab pos="717308" algn="l"/>
              </a:tabLst>
            </a:pPr>
            <a:r>
              <a:rPr sz="1392" spc="-65" dirty="0">
                <a:latin typeface="Trebuchet MS"/>
                <a:cs typeface="Trebuchet MS"/>
              </a:rPr>
              <a:t>référence</a:t>
            </a:r>
            <a:r>
              <a:rPr sz="1392" spc="-19" dirty="0">
                <a:latin typeface="Trebuchet MS"/>
                <a:cs typeface="Trebuchet MS"/>
              </a:rPr>
              <a:t> </a:t>
            </a:r>
            <a:r>
              <a:rPr sz="1392" spc="-42" dirty="0">
                <a:latin typeface="Trebuchet MS"/>
                <a:cs typeface="Trebuchet MS"/>
              </a:rPr>
              <a:t>vers</a:t>
            </a:r>
            <a:r>
              <a:rPr sz="1392" spc="-14" dirty="0">
                <a:latin typeface="Trebuchet MS"/>
                <a:cs typeface="Trebuchet MS"/>
              </a:rPr>
              <a:t> </a:t>
            </a:r>
            <a:r>
              <a:rPr sz="1392" spc="-51" dirty="0">
                <a:latin typeface="Trebuchet MS"/>
                <a:cs typeface="Trebuchet MS"/>
              </a:rPr>
              <a:t>un</a:t>
            </a:r>
            <a:r>
              <a:rPr sz="1392" spc="-46" dirty="0">
                <a:latin typeface="Trebuchet MS"/>
                <a:cs typeface="Trebuchet MS"/>
              </a:rPr>
              <a:t> </a:t>
            </a:r>
            <a:r>
              <a:rPr sz="1392" spc="-14" dirty="0">
                <a:latin typeface="Trebuchet MS"/>
                <a:cs typeface="Trebuchet MS"/>
              </a:rPr>
              <a:t>Commit</a:t>
            </a:r>
            <a:endParaRPr sz="1392">
              <a:latin typeface="Trebuchet MS"/>
              <a:cs typeface="Trebuchet MS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1273791" y="5365557"/>
            <a:ext cx="3963812" cy="380761"/>
            <a:chOff x="1075944" y="5780532"/>
            <a:chExt cx="4270375" cy="410209"/>
          </a:xfrm>
        </p:grpSpPr>
        <p:sp>
          <p:nvSpPr>
            <p:cNvPr id="25" name="object 25"/>
            <p:cNvSpPr/>
            <p:nvPr/>
          </p:nvSpPr>
          <p:spPr>
            <a:xfrm>
              <a:off x="1083564" y="5788152"/>
              <a:ext cx="4257040" cy="394970"/>
            </a:xfrm>
            <a:custGeom>
              <a:avLst/>
              <a:gdLst/>
              <a:ahLst/>
              <a:cxnLst/>
              <a:rect l="l" t="t" r="r" b="b"/>
              <a:pathLst>
                <a:path w="4257040" h="394970">
                  <a:moveTo>
                    <a:pt x="4256532" y="394716"/>
                  </a:moveTo>
                  <a:lnTo>
                    <a:pt x="0" y="394716"/>
                  </a:lnTo>
                  <a:lnTo>
                    <a:pt x="0" y="0"/>
                  </a:lnTo>
                  <a:lnTo>
                    <a:pt x="4256532" y="0"/>
                  </a:lnTo>
                  <a:lnTo>
                    <a:pt x="4256532" y="39471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26" name="object 26"/>
            <p:cNvSpPr/>
            <p:nvPr/>
          </p:nvSpPr>
          <p:spPr>
            <a:xfrm>
              <a:off x="1075944" y="5780532"/>
              <a:ext cx="4270375" cy="410209"/>
            </a:xfrm>
            <a:custGeom>
              <a:avLst/>
              <a:gdLst/>
              <a:ahLst/>
              <a:cxnLst/>
              <a:rect l="l" t="t" r="r" b="b"/>
              <a:pathLst>
                <a:path w="4270375" h="410210">
                  <a:moveTo>
                    <a:pt x="4267200" y="409956"/>
                  </a:moveTo>
                  <a:lnTo>
                    <a:pt x="3048" y="409956"/>
                  </a:lnTo>
                  <a:lnTo>
                    <a:pt x="0" y="406907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4267200" y="0"/>
                  </a:lnTo>
                  <a:lnTo>
                    <a:pt x="4270248" y="3048"/>
                  </a:lnTo>
                  <a:lnTo>
                    <a:pt x="4270248" y="7620"/>
                  </a:lnTo>
                  <a:lnTo>
                    <a:pt x="13716" y="7620"/>
                  </a:lnTo>
                  <a:lnTo>
                    <a:pt x="7620" y="13716"/>
                  </a:lnTo>
                  <a:lnTo>
                    <a:pt x="13716" y="13716"/>
                  </a:lnTo>
                  <a:lnTo>
                    <a:pt x="13716" y="396240"/>
                  </a:lnTo>
                  <a:lnTo>
                    <a:pt x="7620" y="396240"/>
                  </a:lnTo>
                  <a:lnTo>
                    <a:pt x="13716" y="402336"/>
                  </a:lnTo>
                  <a:lnTo>
                    <a:pt x="4270248" y="402336"/>
                  </a:lnTo>
                  <a:lnTo>
                    <a:pt x="4270248" y="406907"/>
                  </a:lnTo>
                  <a:lnTo>
                    <a:pt x="4267200" y="409956"/>
                  </a:lnTo>
                  <a:close/>
                </a:path>
                <a:path w="4270375" h="410210">
                  <a:moveTo>
                    <a:pt x="13716" y="13716"/>
                  </a:moveTo>
                  <a:lnTo>
                    <a:pt x="7620" y="13716"/>
                  </a:lnTo>
                  <a:lnTo>
                    <a:pt x="13716" y="7620"/>
                  </a:lnTo>
                  <a:lnTo>
                    <a:pt x="13716" y="13716"/>
                  </a:lnTo>
                  <a:close/>
                </a:path>
                <a:path w="4270375" h="410210">
                  <a:moveTo>
                    <a:pt x="4256532" y="13716"/>
                  </a:moveTo>
                  <a:lnTo>
                    <a:pt x="13716" y="13716"/>
                  </a:lnTo>
                  <a:lnTo>
                    <a:pt x="13716" y="7620"/>
                  </a:lnTo>
                  <a:lnTo>
                    <a:pt x="4256532" y="7620"/>
                  </a:lnTo>
                  <a:lnTo>
                    <a:pt x="4256532" y="13716"/>
                  </a:lnTo>
                  <a:close/>
                </a:path>
                <a:path w="4270375" h="410210">
                  <a:moveTo>
                    <a:pt x="4256532" y="402336"/>
                  </a:moveTo>
                  <a:lnTo>
                    <a:pt x="4256532" y="7620"/>
                  </a:lnTo>
                  <a:lnTo>
                    <a:pt x="4264152" y="13716"/>
                  </a:lnTo>
                  <a:lnTo>
                    <a:pt x="4270248" y="13716"/>
                  </a:lnTo>
                  <a:lnTo>
                    <a:pt x="4270248" y="396240"/>
                  </a:lnTo>
                  <a:lnTo>
                    <a:pt x="4264152" y="396240"/>
                  </a:lnTo>
                  <a:lnTo>
                    <a:pt x="4256532" y="402336"/>
                  </a:lnTo>
                  <a:close/>
                </a:path>
                <a:path w="4270375" h="410210">
                  <a:moveTo>
                    <a:pt x="4270248" y="13716"/>
                  </a:moveTo>
                  <a:lnTo>
                    <a:pt x="4264152" y="13716"/>
                  </a:lnTo>
                  <a:lnTo>
                    <a:pt x="4256532" y="7620"/>
                  </a:lnTo>
                  <a:lnTo>
                    <a:pt x="4270248" y="7620"/>
                  </a:lnTo>
                  <a:lnTo>
                    <a:pt x="4270248" y="13716"/>
                  </a:lnTo>
                  <a:close/>
                </a:path>
                <a:path w="4270375" h="410210">
                  <a:moveTo>
                    <a:pt x="13716" y="402336"/>
                  </a:moveTo>
                  <a:lnTo>
                    <a:pt x="7620" y="396240"/>
                  </a:lnTo>
                  <a:lnTo>
                    <a:pt x="13716" y="396240"/>
                  </a:lnTo>
                  <a:lnTo>
                    <a:pt x="13716" y="402336"/>
                  </a:lnTo>
                  <a:close/>
                </a:path>
                <a:path w="4270375" h="410210">
                  <a:moveTo>
                    <a:pt x="4256532" y="402336"/>
                  </a:moveTo>
                  <a:lnTo>
                    <a:pt x="13716" y="402336"/>
                  </a:lnTo>
                  <a:lnTo>
                    <a:pt x="13716" y="396240"/>
                  </a:lnTo>
                  <a:lnTo>
                    <a:pt x="4256532" y="396240"/>
                  </a:lnTo>
                  <a:lnTo>
                    <a:pt x="4256532" y="402336"/>
                  </a:lnTo>
                  <a:close/>
                </a:path>
                <a:path w="4270375" h="410210">
                  <a:moveTo>
                    <a:pt x="4270248" y="402336"/>
                  </a:moveTo>
                  <a:lnTo>
                    <a:pt x="4256532" y="402336"/>
                  </a:lnTo>
                  <a:lnTo>
                    <a:pt x="4264152" y="396240"/>
                  </a:lnTo>
                  <a:lnTo>
                    <a:pt x="4270248" y="396240"/>
                  </a:lnTo>
                  <a:lnTo>
                    <a:pt x="4270248" y="402336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1280863" y="5372630"/>
            <a:ext cx="3951434" cy="287442"/>
          </a:xfrm>
          <a:prstGeom prst="rect">
            <a:avLst/>
          </a:prstGeom>
        </p:spPr>
        <p:txBody>
          <a:bodyPr vert="horz" wrap="square" lIns="0" tIns="93717" rIns="0" bIns="0" rtlCol="0">
            <a:spAutoFit/>
          </a:bodyPr>
          <a:lstStyle/>
          <a:p>
            <a:pPr marL="73086">
              <a:spcBef>
                <a:spcPts val="738"/>
              </a:spcBef>
            </a:pP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spc="28" dirty="0">
                <a:latin typeface="Times New Roman"/>
                <a:cs typeface="Times New Roman"/>
              </a:rPr>
              <a:t> </a:t>
            </a:r>
            <a:r>
              <a:rPr sz="1253" b="1" spc="46" dirty="0">
                <a:latin typeface="Times New Roman"/>
                <a:cs typeface="Times New Roman"/>
              </a:rPr>
              <a:t>tag</a:t>
            </a:r>
            <a:r>
              <a:rPr sz="1253" b="1" dirty="0">
                <a:latin typeface="Times New Roman"/>
                <a:cs typeface="Times New Roman"/>
              </a:rPr>
              <a:t> </a:t>
            </a:r>
            <a:r>
              <a:rPr sz="1253" b="1" spc="14" dirty="0">
                <a:latin typeface="Times New Roman"/>
                <a:cs typeface="Times New Roman"/>
              </a:rPr>
              <a:t>-a</a:t>
            </a:r>
            <a:r>
              <a:rPr sz="1253" b="1" spc="28" dirty="0">
                <a:latin typeface="Times New Roman"/>
                <a:cs typeface="Times New Roman"/>
              </a:rPr>
              <a:t> v0</a:t>
            </a:r>
            <a:r>
              <a:rPr sz="1253" b="1" spc="14" dirty="0">
                <a:latin typeface="Times New Roman"/>
                <a:cs typeface="Times New Roman"/>
              </a:rPr>
              <a:t> idCommit</a:t>
            </a:r>
            <a:r>
              <a:rPr sz="1253" b="1" spc="46" dirty="0">
                <a:latin typeface="Times New Roman"/>
                <a:cs typeface="Times New Roman"/>
              </a:rPr>
              <a:t> </a:t>
            </a:r>
            <a:r>
              <a:rPr sz="1253" b="1" spc="23" dirty="0">
                <a:latin typeface="Times New Roman"/>
                <a:cs typeface="Times New Roman"/>
              </a:rPr>
              <a:t>-m </a:t>
            </a:r>
            <a:r>
              <a:rPr sz="1253" b="1" spc="32" dirty="0">
                <a:latin typeface="Times New Roman"/>
                <a:cs typeface="Times New Roman"/>
              </a:rPr>
              <a:t>"tag</a:t>
            </a:r>
            <a:r>
              <a:rPr sz="1253" b="1" dirty="0">
                <a:latin typeface="Times New Roman"/>
                <a:cs typeface="Times New Roman"/>
              </a:rPr>
              <a:t> pour</a:t>
            </a:r>
            <a:r>
              <a:rPr sz="1253" b="1" spc="32" dirty="0">
                <a:latin typeface="Times New Roman"/>
                <a:cs typeface="Times New Roman"/>
              </a:rPr>
              <a:t> </a:t>
            </a:r>
            <a:r>
              <a:rPr sz="1253" b="1" spc="23" dirty="0">
                <a:latin typeface="Times New Roman"/>
                <a:cs typeface="Times New Roman"/>
              </a:rPr>
              <a:t>second"</a:t>
            </a:r>
            <a:endParaRPr sz="1253">
              <a:latin typeface="Times New Roman"/>
              <a:cs typeface="Times New Roman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4359022" y="2584463"/>
            <a:ext cx="2887541" cy="379583"/>
            <a:chOff x="4399788" y="2784347"/>
            <a:chExt cx="3110865" cy="408940"/>
          </a:xfrm>
        </p:grpSpPr>
        <p:sp>
          <p:nvSpPr>
            <p:cNvPr id="29" name="object 29"/>
            <p:cNvSpPr/>
            <p:nvPr/>
          </p:nvSpPr>
          <p:spPr>
            <a:xfrm>
              <a:off x="4405883" y="2790443"/>
              <a:ext cx="3098800" cy="396240"/>
            </a:xfrm>
            <a:custGeom>
              <a:avLst/>
              <a:gdLst/>
              <a:ahLst/>
              <a:cxnLst/>
              <a:rect l="l" t="t" r="r" b="b"/>
              <a:pathLst>
                <a:path w="3098800" h="396239">
                  <a:moveTo>
                    <a:pt x="3098292" y="396240"/>
                  </a:moveTo>
                  <a:lnTo>
                    <a:pt x="0" y="396240"/>
                  </a:lnTo>
                  <a:lnTo>
                    <a:pt x="0" y="0"/>
                  </a:lnTo>
                  <a:lnTo>
                    <a:pt x="3098292" y="0"/>
                  </a:lnTo>
                  <a:lnTo>
                    <a:pt x="3098292" y="39624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30" name="object 30"/>
            <p:cNvSpPr/>
            <p:nvPr/>
          </p:nvSpPr>
          <p:spPr>
            <a:xfrm>
              <a:off x="4399788" y="2784347"/>
              <a:ext cx="3110865" cy="408940"/>
            </a:xfrm>
            <a:custGeom>
              <a:avLst/>
              <a:gdLst/>
              <a:ahLst/>
              <a:cxnLst/>
              <a:rect l="l" t="t" r="r" b="b"/>
              <a:pathLst>
                <a:path w="3110865" h="408939">
                  <a:moveTo>
                    <a:pt x="3107435" y="408432"/>
                  </a:moveTo>
                  <a:lnTo>
                    <a:pt x="3048" y="408432"/>
                  </a:lnTo>
                  <a:lnTo>
                    <a:pt x="0" y="405383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3107435" y="0"/>
                  </a:lnTo>
                  <a:lnTo>
                    <a:pt x="3110484" y="3048"/>
                  </a:lnTo>
                  <a:lnTo>
                    <a:pt x="3110484" y="6096"/>
                  </a:lnTo>
                  <a:lnTo>
                    <a:pt x="13716" y="6096"/>
                  </a:lnTo>
                  <a:lnTo>
                    <a:pt x="6096" y="13716"/>
                  </a:lnTo>
                  <a:lnTo>
                    <a:pt x="13716" y="13716"/>
                  </a:lnTo>
                  <a:lnTo>
                    <a:pt x="13716" y="394716"/>
                  </a:lnTo>
                  <a:lnTo>
                    <a:pt x="6096" y="394716"/>
                  </a:lnTo>
                  <a:lnTo>
                    <a:pt x="13716" y="402335"/>
                  </a:lnTo>
                  <a:lnTo>
                    <a:pt x="3110484" y="402335"/>
                  </a:lnTo>
                  <a:lnTo>
                    <a:pt x="3110484" y="405383"/>
                  </a:lnTo>
                  <a:lnTo>
                    <a:pt x="3107435" y="408432"/>
                  </a:lnTo>
                  <a:close/>
                </a:path>
                <a:path w="3110865" h="408939">
                  <a:moveTo>
                    <a:pt x="13716" y="13716"/>
                  </a:moveTo>
                  <a:lnTo>
                    <a:pt x="6096" y="13716"/>
                  </a:lnTo>
                  <a:lnTo>
                    <a:pt x="13716" y="6096"/>
                  </a:lnTo>
                  <a:lnTo>
                    <a:pt x="13716" y="13716"/>
                  </a:lnTo>
                  <a:close/>
                </a:path>
                <a:path w="3110865" h="408939">
                  <a:moveTo>
                    <a:pt x="3096768" y="13716"/>
                  </a:moveTo>
                  <a:lnTo>
                    <a:pt x="13716" y="13716"/>
                  </a:lnTo>
                  <a:lnTo>
                    <a:pt x="13716" y="6096"/>
                  </a:lnTo>
                  <a:lnTo>
                    <a:pt x="3096768" y="6096"/>
                  </a:lnTo>
                  <a:lnTo>
                    <a:pt x="3096768" y="13716"/>
                  </a:lnTo>
                  <a:close/>
                </a:path>
                <a:path w="3110865" h="408939">
                  <a:moveTo>
                    <a:pt x="3096768" y="402335"/>
                  </a:moveTo>
                  <a:lnTo>
                    <a:pt x="3096768" y="6096"/>
                  </a:lnTo>
                  <a:lnTo>
                    <a:pt x="3104388" y="13716"/>
                  </a:lnTo>
                  <a:lnTo>
                    <a:pt x="3110484" y="13716"/>
                  </a:lnTo>
                  <a:lnTo>
                    <a:pt x="3110484" y="394716"/>
                  </a:lnTo>
                  <a:lnTo>
                    <a:pt x="3104388" y="394716"/>
                  </a:lnTo>
                  <a:lnTo>
                    <a:pt x="3096768" y="402335"/>
                  </a:lnTo>
                  <a:close/>
                </a:path>
                <a:path w="3110865" h="408939">
                  <a:moveTo>
                    <a:pt x="3110484" y="13716"/>
                  </a:moveTo>
                  <a:lnTo>
                    <a:pt x="3104388" y="13716"/>
                  </a:lnTo>
                  <a:lnTo>
                    <a:pt x="3096768" y="6096"/>
                  </a:lnTo>
                  <a:lnTo>
                    <a:pt x="3110484" y="6096"/>
                  </a:lnTo>
                  <a:lnTo>
                    <a:pt x="3110484" y="13716"/>
                  </a:lnTo>
                  <a:close/>
                </a:path>
                <a:path w="3110865" h="408939">
                  <a:moveTo>
                    <a:pt x="13716" y="402335"/>
                  </a:moveTo>
                  <a:lnTo>
                    <a:pt x="6096" y="394716"/>
                  </a:lnTo>
                  <a:lnTo>
                    <a:pt x="13716" y="394716"/>
                  </a:lnTo>
                  <a:lnTo>
                    <a:pt x="13716" y="402335"/>
                  </a:lnTo>
                  <a:close/>
                </a:path>
                <a:path w="3110865" h="408939">
                  <a:moveTo>
                    <a:pt x="3096768" y="402335"/>
                  </a:moveTo>
                  <a:lnTo>
                    <a:pt x="13716" y="402335"/>
                  </a:lnTo>
                  <a:lnTo>
                    <a:pt x="13716" y="394716"/>
                  </a:lnTo>
                  <a:lnTo>
                    <a:pt x="3096768" y="394716"/>
                  </a:lnTo>
                  <a:lnTo>
                    <a:pt x="3096768" y="402335"/>
                  </a:lnTo>
                  <a:close/>
                </a:path>
                <a:path w="3110865" h="408939">
                  <a:moveTo>
                    <a:pt x="3110484" y="402335"/>
                  </a:moveTo>
                  <a:lnTo>
                    <a:pt x="3096768" y="402335"/>
                  </a:lnTo>
                  <a:lnTo>
                    <a:pt x="3104388" y="394716"/>
                  </a:lnTo>
                  <a:lnTo>
                    <a:pt x="3110484" y="394716"/>
                  </a:lnTo>
                  <a:lnTo>
                    <a:pt x="3110484" y="402335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4364680" y="2590121"/>
            <a:ext cx="2876342" cy="289227"/>
          </a:xfrm>
          <a:prstGeom prst="rect">
            <a:avLst/>
          </a:prstGeom>
        </p:spPr>
        <p:txBody>
          <a:bodyPr vert="horz" wrap="square" lIns="0" tIns="95485" rIns="0" bIns="0" rtlCol="0">
            <a:spAutoFit/>
          </a:bodyPr>
          <a:lstStyle/>
          <a:p>
            <a:pPr marL="73086">
              <a:spcBef>
                <a:spcPts val="752"/>
              </a:spcBef>
            </a:pP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spc="19" dirty="0">
                <a:latin typeface="Times New Roman"/>
                <a:cs typeface="Times New Roman"/>
              </a:rPr>
              <a:t> </a:t>
            </a:r>
            <a:r>
              <a:rPr sz="1253" b="1" spc="46" dirty="0">
                <a:latin typeface="Times New Roman"/>
                <a:cs typeface="Times New Roman"/>
              </a:rPr>
              <a:t>tag</a:t>
            </a:r>
            <a:r>
              <a:rPr sz="1253" b="1" spc="-9" dirty="0">
                <a:latin typeface="Times New Roman"/>
                <a:cs typeface="Times New Roman"/>
              </a:rPr>
              <a:t> </a:t>
            </a:r>
            <a:r>
              <a:rPr sz="1253" b="1" spc="14" dirty="0">
                <a:latin typeface="Times New Roman"/>
                <a:cs typeface="Times New Roman"/>
              </a:rPr>
              <a:t>-a</a:t>
            </a:r>
            <a:r>
              <a:rPr sz="1253" b="1" spc="19" dirty="0">
                <a:latin typeface="Times New Roman"/>
                <a:cs typeface="Times New Roman"/>
              </a:rPr>
              <a:t> </a:t>
            </a:r>
            <a:r>
              <a:rPr sz="1253" b="1" spc="32" dirty="0">
                <a:latin typeface="Times New Roman"/>
                <a:cs typeface="Times New Roman"/>
              </a:rPr>
              <a:t>nom-tag</a:t>
            </a:r>
            <a:r>
              <a:rPr sz="1253" b="1" spc="14" dirty="0">
                <a:latin typeface="Times New Roman"/>
                <a:cs typeface="Times New Roman"/>
              </a:rPr>
              <a:t> </a:t>
            </a:r>
            <a:r>
              <a:rPr sz="1253" b="1" spc="23" dirty="0">
                <a:latin typeface="Times New Roman"/>
                <a:cs typeface="Times New Roman"/>
              </a:rPr>
              <a:t>-m</a:t>
            </a:r>
            <a:r>
              <a:rPr sz="1253" b="1" spc="14" dirty="0">
                <a:latin typeface="Times New Roman"/>
                <a:cs typeface="Times New Roman"/>
              </a:rPr>
              <a:t> </a:t>
            </a:r>
            <a:r>
              <a:rPr sz="1253" b="1" spc="28" dirty="0">
                <a:latin typeface="Times New Roman"/>
                <a:cs typeface="Times New Roman"/>
              </a:rPr>
              <a:t>"message"</a:t>
            </a:r>
            <a:endParaRPr sz="1253">
              <a:latin typeface="Times New Roman"/>
              <a:cs typeface="Times New Roman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9206446" y="6067142"/>
            <a:ext cx="157963" cy="1154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788">
              <a:lnSpc>
                <a:spcPts val="914"/>
              </a:lnSpc>
            </a:pPr>
            <a:r>
              <a:rPr sz="835" spc="9" dirty="0">
                <a:solidFill>
                  <a:srgbClr val="FFFFFF"/>
                </a:solidFill>
                <a:latin typeface="Calibri"/>
                <a:cs typeface="Calibri"/>
              </a:rPr>
              <a:t>39</a:t>
            </a:r>
            <a:endParaRPr sz="835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48032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424646" y="814397"/>
            <a:ext cx="1851940" cy="462494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2924" spc="-65" dirty="0">
                <a:latin typeface="Calibri"/>
                <a:cs typeface="Calibri"/>
              </a:rPr>
              <a:t>La</a:t>
            </a:r>
            <a:r>
              <a:rPr sz="2924" spc="-139" dirty="0">
                <a:latin typeface="Calibri"/>
                <a:cs typeface="Calibri"/>
              </a:rPr>
              <a:t> </a:t>
            </a:r>
            <a:r>
              <a:rPr sz="2924" spc="-106" dirty="0">
                <a:latin typeface="Calibri"/>
                <a:cs typeface="Calibri"/>
              </a:rPr>
              <a:t>r</a:t>
            </a:r>
            <a:r>
              <a:rPr sz="2924" spc="-102" dirty="0">
                <a:latin typeface="Calibri"/>
                <a:cs typeface="Calibri"/>
              </a:rPr>
              <a:t>e</a:t>
            </a:r>
            <a:r>
              <a:rPr sz="2924" spc="-56" dirty="0">
                <a:latin typeface="Calibri"/>
                <a:cs typeface="Calibri"/>
              </a:rPr>
              <a:t>c</a:t>
            </a:r>
            <a:r>
              <a:rPr sz="2924" spc="-111" dirty="0">
                <a:latin typeface="Calibri"/>
                <a:cs typeface="Calibri"/>
              </a:rPr>
              <a:t>h</a:t>
            </a:r>
            <a:r>
              <a:rPr sz="2924" spc="-102" dirty="0">
                <a:latin typeface="Calibri"/>
                <a:cs typeface="Calibri"/>
              </a:rPr>
              <a:t>e</a:t>
            </a:r>
            <a:r>
              <a:rPr sz="2924" spc="-135" dirty="0">
                <a:latin typeface="Calibri"/>
                <a:cs typeface="Calibri"/>
              </a:rPr>
              <a:t>r</a:t>
            </a:r>
            <a:r>
              <a:rPr sz="2924" spc="-28" dirty="0">
                <a:latin typeface="Calibri"/>
                <a:cs typeface="Calibri"/>
              </a:rPr>
              <a:t>c</a:t>
            </a:r>
            <a:r>
              <a:rPr sz="2924" spc="-139" dirty="0">
                <a:latin typeface="Calibri"/>
                <a:cs typeface="Calibri"/>
              </a:rPr>
              <a:t>h</a:t>
            </a:r>
            <a:r>
              <a:rPr sz="2924" spc="-28" dirty="0">
                <a:latin typeface="Calibri"/>
                <a:cs typeface="Calibri"/>
              </a:rPr>
              <a:t>e</a:t>
            </a:r>
            <a:endParaRPr sz="2924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05079" y="1503265"/>
            <a:ext cx="2030532" cy="279714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362485" indent="-351287">
              <a:spcBef>
                <a:spcPts val="121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717" spc="-28" dirty="0">
                <a:solidFill>
                  <a:srgbClr val="3F3F3F"/>
                </a:solidFill>
                <a:latin typeface="Trebuchet MS"/>
                <a:cs typeface="Trebuchet MS"/>
              </a:rPr>
              <a:t>Pour</a:t>
            </a:r>
            <a:r>
              <a:rPr sz="1717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79" dirty="0">
                <a:solidFill>
                  <a:srgbClr val="3F3F3F"/>
                </a:solidFill>
                <a:latin typeface="Trebuchet MS"/>
                <a:cs typeface="Trebuchet MS"/>
              </a:rPr>
              <a:t>lister</a:t>
            </a:r>
            <a:r>
              <a:rPr sz="1717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84" dirty="0">
                <a:solidFill>
                  <a:srgbClr val="3F3F3F"/>
                </a:solidFill>
                <a:latin typeface="Trebuchet MS"/>
                <a:cs typeface="Trebuchet MS"/>
              </a:rPr>
              <a:t>les</a:t>
            </a:r>
            <a:r>
              <a:rPr sz="1717" spc="-3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106" dirty="0">
                <a:solidFill>
                  <a:srgbClr val="3F3F3F"/>
                </a:solidFill>
                <a:latin typeface="Trebuchet MS"/>
                <a:cs typeface="Trebuchet MS"/>
              </a:rPr>
              <a:t>tags</a:t>
            </a:r>
            <a:endParaRPr sz="1717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05078" y="2272776"/>
            <a:ext cx="3920784" cy="279714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362485" indent="-351287">
              <a:spcBef>
                <a:spcPts val="121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717" spc="269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717" spc="-65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717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70" dirty="0">
                <a:solidFill>
                  <a:srgbClr val="3F3F3F"/>
                </a:solidFill>
                <a:latin typeface="Trebuchet MS"/>
                <a:cs typeface="Trebuchet MS"/>
              </a:rPr>
              <a:t>p</a:t>
            </a:r>
            <a:r>
              <a:rPr sz="1717" spc="-102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717" spc="-65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sz="1717" spc="-102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717" spc="-51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153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717" spc="-65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sz="1717" spc="-19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717" spc="-32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717" spc="-106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717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32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717" spc="-102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717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84" dirty="0">
                <a:solidFill>
                  <a:srgbClr val="3F3F3F"/>
                </a:solidFill>
                <a:latin typeface="Trebuchet MS"/>
                <a:cs typeface="Trebuchet MS"/>
              </a:rPr>
              <a:t>p</a:t>
            </a:r>
            <a:r>
              <a:rPr sz="1717" spc="37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717" spc="-32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717" spc="-106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717" spc="-111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717" spc="-106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717" spc="37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717" spc="-51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717" spc="-65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717" spc="-102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717" spc="23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717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32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717" spc="-51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sz="1717" spc="23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717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51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sz="1717" spc="-65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717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111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717" spc="-153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717" spc="-116" dirty="0">
                <a:solidFill>
                  <a:srgbClr val="3F3F3F"/>
                </a:solidFill>
                <a:latin typeface="Trebuchet MS"/>
                <a:cs typeface="Trebuchet MS"/>
              </a:rPr>
              <a:t>g</a:t>
            </a:r>
            <a:endParaRPr sz="1717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05079" y="3425632"/>
            <a:ext cx="2483203" cy="279714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362485" indent="-351287">
              <a:spcBef>
                <a:spcPts val="121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717" spc="-28" dirty="0">
                <a:solidFill>
                  <a:srgbClr val="3F3F3F"/>
                </a:solidFill>
                <a:latin typeface="Trebuchet MS"/>
                <a:cs typeface="Trebuchet MS"/>
              </a:rPr>
              <a:t>Pour</a:t>
            </a:r>
            <a:r>
              <a:rPr sz="1717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56" dirty="0">
                <a:solidFill>
                  <a:srgbClr val="3F3F3F"/>
                </a:solidFill>
                <a:latin typeface="Trebuchet MS"/>
                <a:cs typeface="Trebuchet MS"/>
              </a:rPr>
              <a:t>supprimer</a:t>
            </a:r>
            <a:r>
              <a:rPr sz="1717" spc="-60" dirty="0">
                <a:solidFill>
                  <a:srgbClr val="3F3F3F"/>
                </a:solidFill>
                <a:latin typeface="Trebuchet MS"/>
                <a:cs typeface="Trebuchet MS"/>
              </a:rPr>
              <a:t> un</a:t>
            </a:r>
            <a:r>
              <a:rPr sz="1717" spc="-65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102" dirty="0">
                <a:solidFill>
                  <a:srgbClr val="3F3F3F"/>
                </a:solidFill>
                <a:latin typeface="Trebuchet MS"/>
                <a:cs typeface="Trebuchet MS"/>
              </a:rPr>
              <a:t>tags</a:t>
            </a:r>
            <a:endParaRPr sz="1717">
              <a:latin typeface="Trebuchet MS"/>
              <a:cs typeface="Trebuchet MS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1566612" y="2577390"/>
            <a:ext cx="3390900" cy="676648"/>
            <a:chOff x="1391412" y="2776727"/>
            <a:chExt cx="3653154" cy="728980"/>
          </a:xfrm>
        </p:grpSpPr>
        <p:sp>
          <p:nvSpPr>
            <p:cNvPr id="13" name="object 13"/>
            <p:cNvSpPr/>
            <p:nvPr/>
          </p:nvSpPr>
          <p:spPr>
            <a:xfrm>
              <a:off x="1399032" y="2784347"/>
              <a:ext cx="3639820" cy="713740"/>
            </a:xfrm>
            <a:custGeom>
              <a:avLst/>
              <a:gdLst/>
              <a:ahLst/>
              <a:cxnLst/>
              <a:rect l="l" t="t" r="r" b="b"/>
              <a:pathLst>
                <a:path w="3639820" h="713739">
                  <a:moveTo>
                    <a:pt x="3639312" y="713232"/>
                  </a:moveTo>
                  <a:lnTo>
                    <a:pt x="0" y="713232"/>
                  </a:lnTo>
                  <a:lnTo>
                    <a:pt x="0" y="0"/>
                  </a:lnTo>
                  <a:lnTo>
                    <a:pt x="3639312" y="0"/>
                  </a:lnTo>
                  <a:lnTo>
                    <a:pt x="3639312" y="71323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14" name="object 14"/>
            <p:cNvSpPr/>
            <p:nvPr/>
          </p:nvSpPr>
          <p:spPr>
            <a:xfrm>
              <a:off x="1391412" y="2776727"/>
              <a:ext cx="3653154" cy="728980"/>
            </a:xfrm>
            <a:custGeom>
              <a:avLst/>
              <a:gdLst/>
              <a:ahLst/>
              <a:cxnLst/>
              <a:rect l="l" t="t" r="r" b="b"/>
              <a:pathLst>
                <a:path w="3653154" h="728979">
                  <a:moveTo>
                    <a:pt x="3649980" y="728472"/>
                  </a:moveTo>
                  <a:lnTo>
                    <a:pt x="3048" y="728472"/>
                  </a:lnTo>
                  <a:lnTo>
                    <a:pt x="0" y="725424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3649980" y="0"/>
                  </a:lnTo>
                  <a:lnTo>
                    <a:pt x="3653028" y="3048"/>
                  </a:lnTo>
                  <a:lnTo>
                    <a:pt x="3653028" y="7620"/>
                  </a:lnTo>
                  <a:lnTo>
                    <a:pt x="13716" y="7620"/>
                  </a:lnTo>
                  <a:lnTo>
                    <a:pt x="7620" y="13716"/>
                  </a:lnTo>
                  <a:lnTo>
                    <a:pt x="13716" y="13716"/>
                  </a:lnTo>
                  <a:lnTo>
                    <a:pt x="13716" y="714756"/>
                  </a:lnTo>
                  <a:lnTo>
                    <a:pt x="7620" y="714756"/>
                  </a:lnTo>
                  <a:lnTo>
                    <a:pt x="13716" y="720851"/>
                  </a:lnTo>
                  <a:lnTo>
                    <a:pt x="3653028" y="720851"/>
                  </a:lnTo>
                  <a:lnTo>
                    <a:pt x="3653028" y="725424"/>
                  </a:lnTo>
                  <a:lnTo>
                    <a:pt x="3649980" y="728472"/>
                  </a:lnTo>
                  <a:close/>
                </a:path>
                <a:path w="3653154" h="728979">
                  <a:moveTo>
                    <a:pt x="13716" y="13716"/>
                  </a:moveTo>
                  <a:lnTo>
                    <a:pt x="7620" y="13716"/>
                  </a:lnTo>
                  <a:lnTo>
                    <a:pt x="13716" y="7620"/>
                  </a:lnTo>
                  <a:lnTo>
                    <a:pt x="13716" y="13716"/>
                  </a:lnTo>
                  <a:close/>
                </a:path>
                <a:path w="3653154" h="728979">
                  <a:moveTo>
                    <a:pt x="3639311" y="13716"/>
                  </a:moveTo>
                  <a:lnTo>
                    <a:pt x="13716" y="13716"/>
                  </a:lnTo>
                  <a:lnTo>
                    <a:pt x="13716" y="7620"/>
                  </a:lnTo>
                  <a:lnTo>
                    <a:pt x="3639311" y="7620"/>
                  </a:lnTo>
                  <a:lnTo>
                    <a:pt x="3639311" y="13716"/>
                  </a:lnTo>
                  <a:close/>
                </a:path>
                <a:path w="3653154" h="728979">
                  <a:moveTo>
                    <a:pt x="3639311" y="720851"/>
                  </a:moveTo>
                  <a:lnTo>
                    <a:pt x="3639311" y="7620"/>
                  </a:lnTo>
                  <a:lnTo>
                    <a:pt x="3646932" y="13716"/>
                  </a:lnTo>
                  <a:lnTo>
                    <a:pt x="3653028" y="13716"/>
                  </a:lnTo>
                  <a:lnTo>
                    <a:pt x="3653028" y="714756"/>
                  </a:lnTo>
                  <a:lnTo>
                    <a:pt x="3646932" y="714756"/>
                  </a:lnTo>
                  <a:lnTo>
                    <a:pt x="3639311" y="720851"/>
                  </a:lnTo>
                  <a:close/>
                </a:path>
                <a:path w="3653154" h="728979">
                  <a:moveTo>
                    <a:pt x="3653028" y="13716"/>
                  </a:moveTo>
                  <a:lnTo>
                    <a:pt x="3646932" y="13716"/>
                  </a:lnTo>
                  <a:lnTo>
                    <a:pt x="3639311" y="7620"/>
                  </a:lnTo>
                  <a:lnTo>
                    <a:pt x="3653028" y="7620"/>
                  </a:lnTo>
                  <a:lnTo>
                    <a:pt x="3653028" y="13716"/>
                  </a:lnTo>
                  <a:close/>
                </a:path>
                <a:path w="3653154" h="728979">
                  <a:moveTo>
                    <a:pt x="13716" y="720851"/>
                  </a:moveTo>
                  <a:lnTo>
                    <a:pt x="7620" y="714756"/>
                  </a:lnTo>
                  <a:lnTo>
                    <a:pt x="13716" y="714756"/>
                  </a:lnTo>
                  <a:lnTo>
                    <a:pt x="13716" y="720851"/>
                  </a:lnTo>
                  <a:close/>
                </a:path>
                <a:path w="3653154" h="728979">
                  <a:moveTo>
                    <a:pt x="3639311" y="720851"/>
                  </a:moveTo>
                  <a:lnTo>
                    <a:pt x="13716" y="720851"/>
                  </a:lnTo>
                  <a:lnTo>
                    <a:pt x="13716" y="714756"/>
                  </a:lnTo>
                  <a:lnTo>
                    <a:pt x="3639311" y="714756"/>
                  </a:lnTo>
                  <a:lnTo>
                    <a:pt x="3639311" y="720851"/>
                  </a:lnTo>
                  <a:close/>
                </a:path>
                <a:path w="3653154" h="728979">
                  <a:moveTo>
                    <a:pt x="3653028" y="720851"/>
                  </a:moveTo>
                  <a:lnTo>
                    <a:pt x="3639311" y="720851"/>
                  </a:lnTo>
                  <a:lnTo>
                    <a:pt x="3646932" y="714756"/>
                  </a:lnTo>
                  <a:lnTo>
                    <a:pt x="3653028" y="714756"/>
                  </a:lnTo>
                  <a:lnTo>
                    <a:pt x="3653028" y="720851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1573685" y="2584464"/>
            <a:ext cx="3378523" cy="611926"/>
          </a:xfrm>
          <a:prstGeom prst="rect">
            <a:avLst/>
          </a:prstGeom>
        </p:spPr>
        <p:txBody>
          <a:bodyPr vert="horz" wrap="square" lIns="0" tIns="21808" rIns="0" bIns="0" rtlCol="0">
            <a:spAutoFit/>
          </a:bodyPr>
          <a:lstStyle/>
          <a:p>
            <a:pPr marL="73086" marR="2150746">
              <a:lnSpc>
                <a:spcPts val="2293"/>
              </a:lnSpc>
              <a:spcBef>
                <a:spcPts val="172"/>
              </a:spcBef>
            </a:pPr>
            <a:r>
              <a:rPr sz="1253" b="1" spc="60" dirty="0">
                <a:latin typeface="Times New Roman"/>
                <a:cs typeface="Times New Roman"/>
              </a:rPr>
              <a:t>git </a:t>
            </a:r>
            <a:r>
              <a:rPr sz="1253" b="1" spc="23" dirty="0">
                <a:latin typeface="Times New Roman"/>
                <a:cs typeface="Times New Roman"/>
              </a:rPr>
              <a:t>checkout </a:t>
            </a:r>
            <a:r>
              <a:rPr sz="1253" b="1" spc="28" dirty="0">
                <a:latin typeface="Times New Roman"/>
                <a:cs typeface="Times New Roman"/>
              </a:rPr>
              <a:t>v0 </a:t>
            </a:r>
            <a:r>
              <a:rPr sz="1253" b="1" spc="32" dirty="0">
                <a:latin typeface="Times New Roman"/>
                <a:cs typeface="Times New Roman"/>
              </a:rPr>
              <a:t> </a:t>
            </a: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dirty="0">
                <a:latin typeface="Times New Roman"/>
                <a:cs typeface="Times New Roman"/>
              </a:rPr>
              <a:t> </a:t>
            </a:r>
            <a:r>
              <a:rPr sz="1253" b="1" spc="56" dirty="0">
                <a:latin typeface="Times New Roman"/>
                <a:cs typeface="Times New Roman"/>
              </a:rPr>
              <a:t>log</a:t>
            </a:r>
            <a:r>
              <a:rPr sz="1253" b="1" spc="-19" dirty="0">
                <a:latin typeface="Times New Roman"/>
                <a:cs typeface="Times New Roman"/>
              </a:rPr>
              <a:t> </a:t>
            </a:r>
            <a:r>
              <a:rPr sz="1253" b="1" spc="32" dirty="0">
                <a:latin typeface="Times New Roman"/>
                <a:cs typeface="Times New Roman"/>
              </a:rPr>
              <a:t>--oneline</a:t>
            </a:r>
            <a:endParaRPr sz="1253">
              <a:latin typeface="Times New Roman"/>
              <a:cs typeface="Times New Roman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1566612" y="1854532"/>
            <a:ext cx="3390900" cy="379583"/>
            <a:chOff x="1391412" y="1997963"/>
            <a:chExt cx="3653154" cy="408940"/>
          </a:xfrm>
        </p:grpSpPr>
        <p:sp>
          <p:nvSpPr>
            <p:cNvPr id="17" name="object 17"/>
            <p:cNvSpPr/>
            <p:nvPr/>
          </p:nvSpPr>
          <p:spPr>
            <a:xfrm>
              <a:off x="1399032" y="2004059"/>
              <a:ext cx="3639820" cy="396240"/>
            </a:xfrm>
            <a:custGeom>
              <a:avLst/>
              <a:gdLst/>
              <a:ahLst/>
              <a:cxnLst/>
              <a:rect l="l" t="t" r="r" b="b"/>
              <a:pathLst>
                <a:path w="3639820" h="396239">
                  <a:moveTo>
                    <a:pt x="3639312" y="396240"/>
                  </a:moveTo>
                  <a:lnTo>
                    <a:pt x="0" y="396240"/>
                  </a:lnTo>
                  <a:lnTo>
                    <a:pt x="0" y="0"/>
                  </a:lnTo>
                  <a:lnTo>
                    <a:pt x="3639312" y="0"/>
                  </a:lnTo>
                  <a:lnTo>
                    <a:pt x="3639312" y="39624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18" name="object 18"/>
            <p:cNvSpPr/>
            <p:nvPr/>
          </p:nvSpPr>
          <p:spPr>
            <a:xfrm>
              <a:off x="1391412" y="1997963"/>
              <a:ext cx="3653154" cy="408940"/>
            </a:xfrm>
            <a:custGeom>
              <a:avLst/>
              <a:gdLst/>
              <a:ahLst/>
              <a:cxnLst/>
              <a:rect l="l" t="t" r="r" b="b"/>
              <a:pathLst>
                <a:path w="3653154" h="408939">
                  <a:moveTo>
                    <a:pt x="3649980" y="408432"/>
                  </a:moveTo>
                  <a:lnTo>
                    <a:pt x="3048" y="408432"/>
                  </a:lnTo>
                  <a:lnTo>
                    <a:pt x="0" y="405383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3649980" y="0"/>
                  </a:lnTo>
                  <a:lnTo>
                    <a:pt x="3653028" y="3048"/>
                  </a:lnTo>
                  <a:lnTo>
                    <a:pt x="3653028" y="6096"/>
                  </a:lnTo>
                  <a:lnTo>
                    <a:pt x="13716" y="6096"/>
                  </a:lnTo>
                  <a:lnTo>
                    <a:pt x="7620" y="13716"/>
                  </a:lnTo>
                  <a:lnTo>
                    <a:pt x="13716" y="13716"/>
                  </a:lnTo>
                  <a:lnTo>
                    <a:pt x="13716" y="394716"/>
                  </a:lnTo>
                  <a:lnTo>
                    <a:pt x="7620" y="394716"/>
                  </a:lnTo>
                  <a:lnTo>
                    <a:pt x="13716" y="402335"/>
                  </a:lnTo>
                  <a:lnTo>
                    <a:pt x="3653028" y="402335"/>
                  </a:lnTo>
                  <a:lnTo>
                    <a:pt x="3653028" y="405383"/>
                  </a:lnTo>
                  <a:lnTo>
                    <a:pt x="3649980" y="408432"/>
                  </a:lnTo>
                  <a:close/>
                </a:path>
                <a:path w="3653154" h="408939">
                  <a:moveTo>
                    <a:pt x="13716" y="13716"/>
                  </a:moveTo>
                  <a:lnTo>
                    <a:pt x="7620" y="13716"/>
                  </a:lnTo>
                  <a:lnTo>
                    <a:pt x="13716" y="6096"/>
                  </a:lnTo>
                  <a:lnTo>
                    <a:pt x="13716" y="13716"/>
                  </a:lnTo>
                  <a:close/>
                </a:path>
                <a:path w="3653154" h="408939">
                  <a:moveTo>
                    <a:pt x="3639311" y="13716"/>
                  </a:moveTo>
                  <a:lnTo>
                    <a:pt x="13716" y="13716"/>
                  </a:lnTo>
                  <a:lnTo>
                    <a:pt x="13716" y="6096"/>
                  </a:lnTo>
                  <a:lnTo>
                    <a:pt x="3639311" y="6096"/>
                  </a:lnTo>
                  <a:lnTo>
                    <a:pt x="3639311" y="13716"/>
                  </a:lnTo>
                  <a:close/>
                </a:path>
                <a:path w="3653154" h="408939">
                  <a:moveTo>
                    <a:pt x="3639311" y="402335"/>
                  </a:moveTo>
                  <a:lnTo>
                    <a:pt x="3639311" y="6096"/>
                  </a:lnTo>
                  <a:lnTo>
                    <a:pt x="3646932" y="13716"/>
                  </a:lnTo>
                  <a:lnTo>
                    <a:pt x="3653028" y="13716"/>
                  </a:lnTo>
                  <a:lnTo>
                    <a:pt x="3653028" y="394716"/>
                  </a:lnTo>
                  <a:lnTo>
                    <a:pt x="3646932" y="394716"/>
                  </a:lnTo>
                  <a:lnTo>
                    <a:pt x="3639311" y="402335"/>
                  </a:lnTo>
                  <a:close/>
                </a:path>
                <a:path w="3653154" h="408939">
                  <a:moveTo>
                    <a:pt x="3653028" y="13716"/>
                  </a:moveTo>
                  <a:lnTo>
                    <a:pt x="3646932" y="13716"/>
                  </a:lnTo>
                  <a:lnTo>
                    <a:pt x="3639311" y="6096"/>
                  </a:lnTo>
                  <a:lnTo>
                    <a:pt x="3653028" y="6096"/>
                  </a:lnTo>
                  <a:lnTo>
                    <a:pt x="3653028" y="13716"/>
                  </a:lnTo>
                  <a:close/>
                </a:path>
                <a:path w="3653154" h="408939">
                  <a:moveTo>
                    <a:pt x="13716" y="402335"/>
                  </a:moveTo>
                  <a:lnTo>
                    <a:pt x="7620" y="394716"/>
                  </a:lnTo>
                  <a:lnTo>
                    <a:pt x="13716" y="394716"/>
                  </a:lnTo>
                  <a:lnTo>
                    <a:pt x="13716" y="402335"/>
                  </a:lnTo>
                  <a:close/>
                </a:path>
                <a:path w="3653154" h="408939">
                  <a:moveTo>
                    <a:pt x="3639311" y="402335"/>
                  </a:moveTo>
                  <a:lnTo>
                    <a:pt x="13716" y="402335"/>
                  </a:lnTo>
                  <a:lnTo>
                    <a:pt x="13716" y="394716"/>
                  </a:lnTo>
                  <a:lnTo>
                    <a:pt x="3639311" y="394716"/>
                  </a:lnTo>
                  <a:lnTo>
                    <a:pt x="3639311" y="402335"/>
                  </a:lnTo>
                  <a:close/>
                </a:path>
                <a:path w="3653154" h="408939">
                  <a:moveTo>
                    <a:pt x="3653028" y="402335"/>
                  </a:moveTo>
                  <a:lnTo>
                    <a:pt x="3639311" y="402335"/>
                  </a:lnTo>
                  <a:lnTo>
                    <a:pt x="3646932" y="394716"/>
                  </a:lnTo>
                  <a:lnTo>
                    <a:pt x="3653028" y="394716"/>
                  </a:lnTo>
                  <a:lnTo>
                    <a:pt x="3653028" y="402335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1573685" y="1860191"/>
            <a:ext cx="3378523" cy="289227"/>
          </a:xfrm>
          <a:prstGeom prst="rect">
            <a:avLst/>
          </a:prstGeom>
        </p:spPr>
        <p:txBody>
          <a:bodyPr vert="horz" wrap="square" lIns="0" tIns="95485" rIns="0" bIns="0" rtlCol="0">
            <a:spAutoFit/>
          </a:bodyPr>
          <a:lstStyle/>
          <a:p>
            <a:pPr marL="115524">
              <a:spcBef>
                <a:spcPts val="752"/>
              </a:spcBef>
            </a:pP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spc="9" dirty="0">
                <a:latin typeface="Times New Roman"/>
                <a:cs typeface="Times New Roman"/>
              </a:rPr>
              <a:t> </a:t>
            </a:r>
            <a:r>
              <a:rPr sz="1253" b="1" spc="46" dirty="0">
                <a:latin typeface="Times New Roman"/>
                <a:cs typeface="Times New Roman"/>
              </a:rPr>
              <a:t>tag</a:t>
            </a:r>
            <a:r>
              <a:rPr sz="1253" b="1" spc="-19" dirty="0">
                <a:latin typeface="Times New Roman"/>
                <a:cs typeface="Times New Roman"/>
              </a:rPr>
              <a:t> </a:t>
            </a:r>
            <a:r>
              <a:rPr sz="1253" b="1" spc="42" dirty="0">
                <a:latin typeface="Times New Roman"/>
                <a:cs typeface="Times New Roman"/>
              </a:rPr>
              <a:t>--list</a:t>
            </a:r>
            <a:endParaRPr sz="1253">
              <a:latin typeface="Times New Roman"/>
              <a:cs typeface="Times New Roman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1566612" y="3815161"/>
            <a:ext cx="3390900" cy="381941"/>
            <a:chOff x="1391412" y="4110228"/>
            <a:chExt cx="3653154" cy="411480"/>
          </a:xfrm>
        </p:grpSpPr>
        <p:sp>
          <p:nvSpPr>
            <p:cNvPr id="21" name="object 21"/>
            <p:cNvSpPr/>
            <p:nvPr/>
          </p:nvSpPr>
          <p:spPr>
            <a:xfrm>
              <a:off x="1399032" y="4116324"/>
              <a:ext cx="3639820" cy="398145"/>
            </a:xfrm>
            <a:custGeom>
              <a:avLst/>
              <a:gdLst/>
              <a:ahLst/>
              <a:cxnLst/>
              <a:rect l="l" t="t" r="r" b="b"/>
              <a:pathLst>
                <a:path w="3639820" h="398145">
                  <a:moveTo>
                    <a:pt x="3639312" y="397764"/>
                  </a:moveTo>
                  <a:lnTo>
                    <a:pt x="0" y="397764"/>
                  </a:lnTo>
                  <a:lnTo>
                    <a:pt x="0" y="0"/>
                  </a:lnTo>
                  <a:lnTo>
                    <a:pt x="3639312" y="0"/>
                  </a:lnTo>
                  <a:lnTo>
                    <a:pt x="3639312" y="39776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22" name="object 22"/>
            <p:cNvSpPr/>
            <p:nvPr/>
          </p:nvSpPr>
          <p:spPr>
            <a:xfrm>
              <a:off x="1391412" y="4110228"/>
              <a:ext cx="3653154" cy="411480"/>
            </a:xfrm>
            <a:custGeom>
              <a:avLst/>
              <a:gdLst/>
              <a:ahLst/>
              <a:cxnLst/>
              <a:rect l="l" t="t" r="r" b="b"/>
              <a:pathLst>
                <a:path w="3653154" h="411479">
                  <a:moveTo>
                    <a:pt x="3649980" y="411480"/>
                  </a:moveTo>
                  <a:lnTo>
                    <a:pt x="3048" y="411480"/>
                  </a:lnTo>
                  <a:lnTo>
                    <a:pt x="0" y="408432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3649980" y="0"/>
                  </a:lnTo>
                  <a:lnTo>
                    <a:pt x="3653028" y="3048"/>
                  </a:lnTo>
                  <a:lnTo>
                    <a:pt x="3653028" y="6096"/>
                  </a:lnTo>
                  <a:lnTo>
                    <a:pt x="13716" y="6096"/>
                  </a:lnTo>
                  <a:lnTo>
                    <a:pt x="7620" y="13716"/>
                  </a:lnTo>
                  <a:lnTo>
                    <a:pt x="13716" y="13716"/>
                  </a:lnTo>
                  <a:lnTo>
                    <a:pt x="13716" y="396240"/>
                  </a:lnTo>
                  <a:lnTo>
                    <a:pt x="7620" y="396240"/>
                  </a:lnTo>
                  <a:lnTo>
                    <a:pt x="13716" y="403859"/>
                  </a:lnTo>
                  <a:lnTo>
                    <a:pt x="3653028" y="403859"/>
                  </a:lnTo>
                  <a:lnTo>
                    <a:pt x="3653028" y="408432"/>
                  </a:lnTo>
                  <a:lnTo>
                    <a:pt x="3649980" y="411480"/>
                  </a:lnTo>
                  <a:close/>
                </a:path>
                <a:path w="3653154" h="411479">
                  <a:moveTo>
                    <a:pt x="13716" y="13716"/>
                  </a:moveTo>
                  <a:lnTo>
                    <a:pt x="7620" y="13716"/>
                  </a:lnTo>
                  <a:lnTo>
                    <a:pt x="13716" y="6096"/>
                  </a:lnTo>
                  <a:lnTo>
                    <a:pt x="13716" y="13716"/>
                  </a:lnTo>
                  <a:close/>
                </a:path>
                <a:path w="3653154" h="411479">
                  <a:moveTo>
                    <a:pt x="3639311" y="13716"/>
                  </a:moveTo>
                  <a:lnTo>
                    <a:pt x="13716" y="13716"/>
                  </a:lnTo>
                  <a:lnTo>
                    <a:pt x="13716" y="6096"/>
                  </a:lnTo>
                  <a:lnTo>
                    <a:pt x="3639311" y="6096"/>
                  </a:lnTo>
                  <a:lnTo>
                    <a:pt x="3639311" y="13716"/>
                  </a:lnTo>
                  <a:close/>
                </a:path>
                <a:path w="3653154" h="411479">
                  <a:moveTo>
                    <a:pt x="3639311" y="403859"/>
                  </a:moveTo>
                  <a:lnTo>
                    <a:pt x="3639311" y="6096"/>
                  </a:lnTo>
                  <a:lnTo>
                    <a:pt x="3646932" y="13716"/>
                  </a:lnTo>
                  <a:lnTo>
                    <a:pt x="3653028" y="13716"/>
                  </a:lnTo>
                  <a:lnTo>
                    <a:pt x="3653028" y="396240"/>
                  </a:lnTo>
                  <a:lnTo>
                    <a:pt x="3646932" y="396240"/>
                  </a:lnTo>
                  <a:lnTo>
                    <a:pt x="3639311" y="403859"/>
                  </a:lnTo>
                  <a:close/>
                </a:path>
                <a:path w="3653154" h="411479">
                  <a:moveTo>
                    <a:pt x="3653028" y="13716"/>
                  </a:moveTo>
                  <a:lnTo>
                    <a:pt x="3646932" y="13716"/>
                  </a:lnTo>
                  <a:lnTo>
                    <a:pt x="3639311" y="6096"/>
                  </a:lnTo>
                  <a:lnTo>
                    <a:pt x="3653028" y="6096"/>
                  </a:lnTo>
                  <a:lnTo>
                    <a:pt x="3653028" y="13716"/>
                  </a:lnTo>
                  <a:close/>
                </a:path>
                <a:path w="3653154" h="411479">
                  <a:moveTo>
                    <a:pt x="13716" y="403859"/>
                  </a:moveTo>
                  <a:lnTo>
                    <a:pt x="7620" y="396240"/>
                  </a:lnTo>
                  <a:lnTo>
                    <a:pt x="13716" y="396240"/>
                  </a:lnTo>
                  <a:lnTo>
                    <a:pt x="13716" y="403859"/>
                  </a:lnTo>
                  <a:close/>
                </a:path>
                <a:path w="3653154" h="411479">
                  <a:moveTo>
                    <a:pt x="3639311" y="403859"/>
                  </a:moveTo>
                  <a:lnTo>
                    <a:pt x="13716" y="403859"/>
                  </a:lnTo>
                  <a:lnTo>
                    <a:pt x="13716" y="396240"/>
                  </a:lnTo>
                  <a:lnTo>
                    <a:pt x="3639311" y="396240"/>
                  </a:lnTo>
                  <a:lnTo>
                    <a:pt x="3639311" y="403859"/>
                  </a:lnTo>
                  <a:close/>
                </a:path>
                <a:path w="3653154" h="411479">
                  <a:moveTo>
                    <a:pt x="3653028" y="403859"/>
                  </a:moveTo>
                  <a:lnTo>
                    <a:pt x="3639311" y="403859"/>
                  </a:lnTo>
                  <a:lnTo>
                    <a:pt x="3646932" y="396240"/>
                  </a:lnTo>
                  <a:lnTo>
                    <a:pt x="3653028" y="396240"/>
                  </a:lnTo>
                  <a:lnTo>
                    <a:pt x="3653028" y="403859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1573685" y="3820818"/>
            <a:ext cx="3378523" cy="289227"/>
          </a:xfrm>
          <a:prstGeom prst="rect">
            <a:avLst/>
          </a:prstGeom>
        </p:spPr>
        <p:txBody>
          <a:bodyPr vert="horz" wrap="square" lIns="0" tIns="95485" rIns="0" bIns="0" rtlCol="0">
            <a:spAutoFit/>
          </a:bodyPr>
          <a:lstStyle/>
          <a:p>
            <a:pPr marL="115524">
              <a:spcBef>
                <a:spcPts val="752"/>
              </a:spcBef>
            </a:pP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spc="19" dirty="0">
                <a:latin typeface="Times New Roman"/>
                <a:cs typeface="Times New Roman"/>
              </a:rPr>
              <a:t> </a:t>
            </a:r>
            <a:r>
              <a:rPr sz="1253" b="1" spc="46" dirty="0">
                <a:latin typeface="Times New Roman"/>
                <a:cs typeface="Times New Roman"/>
              </a:rPr>
              <a:t>tag</a:t>
            </a:r>
            <a:r>
              <a:rPr sz="1253" b="1" spc="-14" dirty="0">
                <a:latin typeface="Times New Roman"/>
                <a:cs typeface="Times New Roman"/>
              </a:rPr>
              <a:t> </a:t>
            </a:r>
            <a:r>
              <a:rPr sz="1253" b="1" spc="28" dirty="0">
                <a:latin typeface="Times New Roman"/>
                <a:cs typeface="Times New Roman"/>
              </a:rPr>
              <a:t>v0</a:t>
            </a:r>
            <a:r>
              <a:rPr sz="1253" b="1" spc="19" dirty="0">
                <a:latin typeface="Times New Roman"/>
                <a:cs typeface="Times New Roman"/>
              </a:rPr>
              <a:t> </a:t>
            </a:r>
            <a:r>
              <a:rPr sz="1253" b="1" spc="42" dirty="0">
                <a:latin typeface="Times New Roman"/>
                <a:cs typeface="Times New Roman"/>
              </a:rPr>
              <a:t>--delete</a:t>
            </a:r>
            <a:endParaRPr sz="1253">
              <a:latin typeface="Times New Roman"/>
              <a:cs typeface="Times New Roman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9205016" y="6067142"/>
            <a:ext cx="134386" cy="1154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788">
              <a:lnSpc>
                <a:spcPts val="905"/>
              </a:lnSpc>
            </a:pPr>
            <a:r>
              <a:rPr sz="835" spc="9" dirty="0">
                <a:solidFill>
                  <a:srgbClr val="FFFFFF"/>
                </a:solidFill>
                <a:latin typeface="Calibri"/>
                <a:cs typeface="Calibri"/>
              </a:rPr>
              <a:t>40</a:t>
            </a:r>
            <a:endParaRPr sz="835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80022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424647" y="814397"/>
            <a:ext cx="2741366" cy="462494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2924" spc="-65" dirty="0">
                <a:latin typeface="Calibri"/>
                <a:cs typeface="Calibri"/>
              </a:rPr>
              <a:t>L</a:t>
            </a:r>
            <a:r>
              <a:rPr sz="2924" spc="-28" dirty="0">
                <a:latin typeface="Calibri"/>
                <a:cs typeface="Calibri"/>
              </a:rPr>
              <a:t>e</a:t>
            </a:r>
            <a:r>
              <a:rPr sz="2924" spc="-121" dirty="0">
                <a:latin typeface="Calibri"/>
                <a:cs typeface="Calibri"/>
              </a:rPr>
              <a:t> </a:t>
            </a:r>
            <a:r>
              <a:rPr sz="2924" spc="-106" dirty="0">
                <a:latin typeface="Calibri"/>
                <a:cs typeface="Calibri"/>
              </a:rPr>
              <a:t>f</a:t>
            </a:r>
            <a:r>
              <a:rPr sz="2924" spc="-139" dirty="0">
                <a:latin typeface="Calibri"/>
                <a:cs typeface="Calibri"/>
              </a:rPr>
              <a:t>i</a:t>
            </a:r>
            <a:r>
              <a:rPr sz="2924" spc="-28" dirty="0">
                <a:latin typeface="Calibri"/>
                <a:cs typeface="Calibri"/>
              </a:rPr>
              <a:t>c</a:t>
            </a:r>
            <a:r>
              <a:rPr sz="2924" spc="-111" dirty="0">
                <a:latin typeface="Calibri"/>
                <a:cs typeface="Calibri"/>
              </a:rPr>
              <a:t>h</a:t>
            </a:r>
            <a:r>
              <a:rPr sz="2924" spc="-139" dirty="0">
                <a:latin typeface="Calibri"/>
                <a:cs typeface="Calibri"/>
              </a:rPr>
              <a:t>i</a:t>
            </a:r>
            <a:r>
              <a:rPr sz="2924" spc="-102" dirty="0">
                <a:latin typeface="Calibri"/>
                <a:cs typeface="Calibri"/>
              </a:rPr>
              <a:t>e</a:t>
            </a:r>
            <a:r>
              <a:rPr sz="2924" spc="-32" dirty="0">
                <a:latin typeface="Calibri"/>
                <a:cs typeface="Calibri"/>
              </a:rPr>
              <a:t>r</a:t>
            </a:r>
            <a:r>
              <a:rPr sz="2924" spc="-149" dirty="0">
                <a:latin typeface="Calibri"/>
                <a:cs typeface="Calibri"/>
              </a:rPr>
              <a:t> </a:t>
            </a:r>
            <a:r>
              <a:rPr sz="2924" spc="-79" dirty="0">
                <a:latin typeface="Calibri"/>
                <a:cs typeface="Calibri"/>
              </a:rPr>
              <a:t>.</a:t>
            </a:r>
            <a:r>
              <a:rPr sz="2924" spc="-70" dirty="0">
                <a:latin typeface="Calibri"/>
                <a:cs typeface="Calibri"/>
              </a:rPr>
              <a:t>g</a:t>
            </a:r>
            <a:r>
              <a:rPr sz="2924" spc="-106" dirty="0">
                <a:latin typeface="Calibri"/>
                <a:cs typeface="Calibri"/>
              </a:rPr>
              <a:t>i</a:t>
            </a:r>
            <a:r>
              <a:rPr sz="2924" spc="-139" dirty="0">
                <a:latin typeface="Calibri"/>
                <a:cs typeface="Calibri"/>
              </a:rPr>
              <a:t>ti</a:t>
            </a:r>
            <a:r>
              <a:rPr sz="2924" spc="-70" dirty="0">
                <a:latin typeface="Calibri"/>
                <a:cs typeface="Calibri"/>
              </a:rPr>
              <a:t>g</a:t>
            </a:r>
            <a:r>
              <a:rPr sz="2924" spc="-139" dirty="0">
                <a:latin typeface="Calibri"/>
                <a:cs typeface="Calibri"/>
              </a:rPr>
              <a:t>n</a:t>
            </a:r>
            <a:r>
              <a:rPr sz="2924" spc="-111" dirty="0">
                <a:latin typeface="Calibri"/>
                <a:cs typeface="Calibri"/>
              </a:rPr>
              <a:t>o</a:t>
            </a:r>
            <a:r>
              <a:rPr sz="2924" spc="-135" dirty="0">
                <a:latin typeface="Calibri"/>
                <a:cs typeface="Calibri"/>
              </a:rPr>
              <a:t>r</a:t>
            </a:r>
            <a:r>
              <a:rPr sz="2924" spc="-28" dirty="0">
                <a:latin typeface="Calibri"/>
                <a:cs typeface="Calibri"/>
              </a:rPr>
              <a:t>e</a:t>
            </a:r>
            <a:endParaRPr sz="2924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05067" y="1386694"/>
            <a:ext cx="7080635" cy="698345"/>
          </a:xfrm>
          <a:prstGeom prst="rect">
            <a:avLst/>
          </a:prstGeom>
        </p:spPr>
        <p:txBody>
          <a:bodyPr vert="horz" wrap="square" lIns="0" tIns="109042" rIns="0" bIns="0" rtlCol="0">
            <a:spAutoFit/>
          </a:bodyPr>
          <a:lstStyle/>
          <a:p>
            <a:pPr marL="362485" indent="-351287">
              <a:spcBef>
                <a:spcPts val="859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578" spc="-32" dirty="0">
                <a:solidFill>
                  <a:srgbClr val="3F3F3F"/>
                </a:solidFill>
                <a:latin typeface="Trebuchet MS"/>
                <a:cs typeface="Trebuchet MS"/>
              </a:rPr>
              <a:t>Git </a:t>
            </a:r>
            <a:r>
              <a:rPr sz="1578" spc="-88" dirty="0">
                <a:solidFill>
                  <a:srgbClr val="3F3F3F"/>
                </a:solidFill>
                <a:latin typeface="Trebuchet MS"/>
                <a:cs typeface="Trebuchet MS"/>
              </a:rPr>
              <a:t>peut</a:t>
            </a:r>
            <a:r>
              <a:rPr sz="1578" spc="-65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51" dirty="0">
                <a:solidFill>
                  <a:srgbClr val="3F3F3F"/>
                </a:solidFill>
                <a:latin typeface="Trebuchet MS"/>
                <a:cs typeface="Trebuchet MS"/>
              </a:rPr>
              <a:t>ignorer</a:t>
            </a:r>
            <a:r>
              <a:rPr sz="1578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74" dirty="0">
                <a:solidFill>
                  <a:srgbClr val="3F3F3F"/>
                </a:solidFill>
                <a:latin typeface="Trebuchet MS"/>
                <a:cs typeface="Trebuchet MS"/>
              </a:rPr>
              <a:t>des</a:t>
            </a:r>
            <a:r>
              <a:rPr sz="1578" spc="-3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84" dirty="0">
                <a:solidFill>
                  <a:srgbClr val="3F3F3F"/>
                </a:solidFill>
                <a:latin typeface="Trebuchet MS"/>
                <a:cs typeface="Trebuchet MS"/>
              </a:rPr>
              <a:t>fichiers</a:t>
            </a:r>
            <a:r>
              <a:rPr sz="1578" spc="-51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70" dirty="0">
                <a:solidFill>
                  <a:srgbClr val="3F3F3F"/>
                </a:solidFill>
                <a:latin typeface="Trebuchet MS"/>
                <a:cs typeface="Trebuchet MS"/>
              </a:rPr>
              <a:t>du</a:t>
            </a:r>
            <a:r>
              <a:rPr sz="1578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51" dirty="0">
                <a:solidFill>
                  <a:srgbClr val="3F3F3F"/>
                </a:solidFill>
                <a:latin typeface="Trebuchet MS"/>
                <a:cs typeface="Trebuchet MS"/>
              </a:rPr>
              <a:t>répertoire</a:t>
            </a:r>
            <a:r>
              <a:rPr sz="1578" spc="-5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84" dirty="0">
                <a:solidFill>
                  <a:srgbClr val="3F3F3F"/>
                </a:solidFill>
                <a:latin typeface="Trebuchet MS"/>
                <a:cs typeface="Trebuchet MS"/>
              </a:rPr>
              <a:t>de</a:t>
            </a:r>
            <a:r>
              <a:rPr sz="1578" spc="-23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106" dirty="0">
                <a:solidFill>
                  <a:srgbClr val="3F3F3F"/>
                </a:solidFill>
                <a:latin typeface="Trebuchet MS"/>
                <a:cs typeface="Trebuchet MS"/>
              </a:rPr>
              <a:t>travail</a:t>
            </a:r>
            <a:r>
              <a:rPr sz="1578" spc="-5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93" dirty="0">
                <a:solidFill>
                  <a:srgbClr val="3F3F3F"/>
                </a:solidFill>
                <a:latin typeface="Trebuchet MS"/>
                <a:cs typeface="Trebuchet MS"/>
              </a:rPr>
              <a:t>en</a:t>
            </a:r>
            <a:r>
              <a:rPr sz="1578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93" dirty="0">
                <a:solidFill>
                  <a:srgbClr val="3F3F3F"/>
                </a:solidFill>
                <a:latin typeface="Trebuchet MS"/>
                <a:cs typeface="Trebuchet MS"/>
              </a:rPr>
              <a:t>utilisant</a:t>
            </a:r>
            <a:r>
              <a:rPr sz="1578" spc="-65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111" dirty="0">
                <a:solidFill>
                  <a:srgbClr val="3F3F3F"/>
                </a:solidFill>
                <a:latin typeface="Trebuchet MS"/>
                <a:cs typeface="Trebuchet MS"/>
              </a:rPr>
              <a:t>le</a:t>
            </a:r>
            <a:r>
              <a:rPr sz="1578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93" dirty="0">
                <a:solidFill>
                  <a:srgbClr val="3F3F3F"/>
                </a:solidFill>
                <a:latin typeface="Trebuchet MS"/>
                <a:cs typeface="Trebuchet MS"/>
              </a:rPr>
              <a:t>fichier</a:t>
            </a:r>
            <a:r>
              <a:rPr sz="1578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i="1" spc="-167" dirty="0">
                <a:solidFill>
                  <a:srgbClr val="3F3F3F"/>
                </a:solidFill>
                <a:latin typeface="Trebuchet MS"/>
                <a:cs typeface="Trebuchet MS"/>
              </a:rPr>
              <a:t>.gitignore</a:t>
            </a:r>
            <a:endParaRPr sz="1578">
              <a:latin typeface="Trebuchet MS"/>
              <a:cs typeface="Trebuchet MS"/>
            </a:endParaRPr>
          </a:p>
          <a:p>
            <a:pPr marL="362485" indent="-351287">
              <a:spcBef>
                <a:spcPts val="766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578" spc="5" dirty="0">
                <a:solidFill>
                  <a:srgbClr val="3F3F3F"/>
                </a:solidFill>
                <a:latin typeface="Trebuchet MS"/>
                <a:cs typeface="Trebuchet MS"/>
              </a:rPr>
              <a:t>Créons</a:t>
            </a:r>
            <a:r>
              <a:rPr sz="1578" spc="-5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121" dirty="0">
                <a:solidFill>
                  <a:srgbClr val="3F3F3F"/>
                </a:solidFill>
                <a:latin typeface="Trebuchet MS"/>
                <a:cs typeface="Trebuchet MS"/>
              </a:rPr>
              <a:t>le</a:t>
            </a:r>
            <a:r>
              <a:rPr sz="1578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93" dirty="0">
                <a:solidFill>
                  <a:srgbClr val="3F3F3F"/>
                </a:solidFill>
                <a:latin typeface="Trebuchet MS"/>
                <a:cs typeface="Trebuchet MS"/>
              </a:rPr>
              <a:t>fichier</a:t>
            </a:r>
            <a:r>
              <a:rPr sz="1578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i="1" spc="-167" dirty="0">
                <a:solidFill>
                  <a:srgbClr val="3F3F3F"/>
                </a:solidFill>
                <a:latin typeface="Trebuchet MS"/>
                <a:cs typeface="Trebuchet MS"/>
              </a:rPr>
              <a:t>.gitignore</a:t>
            </a:r>
            <a:r>
              <a:rPr sz="1578" i="1" spc="-60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23" dirty="0">
                <a:solidFill>
                  <a:srgbClr val="3F3F3F"/>
                </a:solidFill>
                <a:latin typeface="Trebuchet MS"/>
                <a:cs typeface="Trebuchet MS"/>
              </a:rPr>
              <a:t>pour</a:t>
            </a:r>
            <a:r>
              <a:rPr sz="1578" spc="-5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60" dirty="0">
                <a:solidFill>
                  <a:srgbClr val="3F3F3F"/>
                </a:solidFill>
                <a:latin typeface="Trebuchet MS"/>
                <a:cs typeface="Trebuchet MS"/>
              </a:rPr>
              <a:t>contenir</a:t>
            </a:r>
            <a:r>
              <a:rPr sz="1578" spc="-5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88" dirty="0">
                <a:solidFill>
                  <a:srgbClr val="3F3F3F"/>
                </a:solidFill>
                <a:latin typeface="Trebuchet MS"/>
                <a:cs typeface="Trebuchet MS"/>
              </a:rPr>
              <a:t>les</a:t>
            </a:r>
            <a:r>
              <a:rPr sz="1578" spc="-5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84" dirty="0">
                <a:solidFill>
                  <a:srgbClr val="3F3F3F"/>
                </a:solidFill>
                <a:latin typeface="Trebuchet MS"/>
                <a:cs typeface="Trebuchet MS"/>
              </a:rPr>
              <a:t>fichiers</a:t>
            </a:r>
            <a:r>
              <a:rPr sz="1578" spc="-70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153" dirty="0">
                <a:solidFill>
                  <a:srgbClr val="3F3F3F"/>
                </a:solidFill>
                <a:latin typeface="Trebuchet MS"/>
                <a:cs typeface="Trebuchet MS"/>
              </a:rPr>
              <a:t>à</a:t>
            </a:r>
            <a:r>
              <a:rPr sz="1578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b="1" spc="9" dirty="0">
                <a:solidFill>
                  <a:srgbClr val="3F3F3F"/>
                </a:solidFill>
                <a:latin typeface="Trebuchet MS"/>
                <a:cs typeface="Trebuchet MS"/>
              </a:rPr>
              <a:t>ignorer</a:t>
            </a:r>
            <a:endParaRPr sz="1578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05066" y="3851505"/>
            <a:ext cx="5895322" cy="256512"/>
          </a:xfrm>
          <a:prstGeom prst="rect">
            <a:avLst/>
          </a:prstGeom>
        </p:spPr>
        <p:txBody>
          <a:bodyPr vert="horz" wrap="square" lIns="0" tIns="13556" rIns="0" bIns="0" rtlCol="0">
            <a:spAutoFit/>
          </a:bodyPr>
          <a:lstStyle/>
          <a:p>
            <a:pPr marL="362485" indent="-351287">
              <a:spcBef>
                <a:spcPts val="106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578" spc="-51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578" spc="-70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578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186" dirty="0">
                <a:solidFill>
                  <a:srgbClr val="3F3F3F"/>
                </a:solidFill>
                <a:latin typeface="Trebuchet MS"/>
                <a:cs typeface="Trebuchet MS"/>
              </a:rPr>
              <a:t>f</a:t>
            </a:r>
            <a:r>
              <a:rPr sz="1578" spc="-149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578" spc="-102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578" spc="-37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578" spc="-149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578" spc="-70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578" spc="-97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578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i="1" spc="-111" dirty="0">
                <a:solidFill>
                  <a:srgbClr val="3F3F3F"/>
                </a:solidFill>
                <a:latin typeface="Trebuchet MS"/>
                <a:cs typeface="Trebuchet MS"/>
              </a:rPr>
              <a:t>g</a:t>
            </a:r>
            <a:r>
              <a:rPr sz="1578" i="1" spc="-186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578" i="1" spc="-218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578" i="1" spc="-51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i="1" spc="-88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578" i="1" spc="-223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578" i="1" spc="-84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578" i="1" spc="-223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578" i="1" spc="-135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sz="1578" i="1" spc="-74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578" spc="-232" dirty="0">
                <a:solidFill>
                  <a:srgbClr val="3F3F3F"/>
                </a:solidFill>
                <a:latin typeface="Trebuchet MS"/>
                <a:cs typeface="Trebuchet MS"/>
              </a:rPr>
              <a:t>,</a:t>
            </a:r>
            <a:r>
              <a:rPr sz="1578" spc="-223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167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578" spc="-56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sz="1578" spc="-88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578" spc="-70" dirty="0">
                <a:solidFill>
                  <a:srgbClr val="3F3F3F"/>
                </a:solidFill>
                <a:latin typeface="Trebuchet MS"/>
                <a:cs typeface="Trebuchet MS"/>
              </a:rPr>
              <a:t>un</a:t>
            </a:r>
            <a:r>
              <a:rPr sz="1578" spc="-65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186" dirty="0">
                <a:solidFill>
                  <a:srgbClr val="3F3F3F"/>
                </a:solidFill>
                <a:latin typeface="Trebuchet MS"/>
                <a:cs typeface="Trebuchet MS"/>
              </a:rPr>
              <a:t>f</a:t>
            </a:r>
            <a:r>
              <a:rPr sz="1578" spc="-102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578" spc="-88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578" spc="-70" dirty="0">
                <a:solidFill>
                  <a:srgbClr val="3F3F3F"/>
                </a:solidFill>
                <a:latin typeface="Trebuchet MS"/>
                <a:cs typeface="Trebuchet MS"/>
              </a:rPr>
              <a:t>h</a:t>
            </a:r>
            <a:r>
              <a:rPr sz="1578" spc="-102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578" spc="-121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578" spc="14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578" spc="-5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153" dirty="0">
                <a:solidFill>
                  <a:srgbClr val="3F3F3F"/>
                </a:solidFill>
                <a:latin typeface="Trebuchet MS"/>
                <a:cs typeface="Trebuchet MS"/>
              </a:rPr>
              <a:t>à</a:t>
            </a:r>
            <a:r>
              <a:rPr sz="1578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121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578" spc="-56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578" spc="-70" dirty="0">
                <a:solidFill>
                  <a:srgbClr val="3F3F3F"/>
                </a:solidFill>
                <a:latin typeface="Trebuchet MS"/>
                <a:cs typeface="Trebuchet MS"/>
              </a:rPr>
              <a:t>d</a:t>
            </a:r>
            <a:r>
              <a:rPr sz="1578" spc="-121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578" spc="-28" dirty="0">
                <a:solidFill>
                  <a:srgbClr val="3F3F3F"/>
                </a:solidFill>
                <a:latin typeface="Trebuchet MS"/>
                <a:cs typeface="Trebuchet MS"/>
              </a:rPr>
              <a:t>x</a:t>
            </a:r>
            <a:r>
              <a:rPr sz="1578" spc="-121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578" spc="14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578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153" dirty="0">
                <a:solidFill>
                  <a:srgbClr val="3F3F3F"/>
                </a:solidFill>
                <a:latin typeface="Trebuchet MS"/>
                <a:cs typeface="Trebuchet MS"/>
              </a:rPr>
              <a:t>à</a:t>
            </a:r>
            <a:r>
              <a:rPr sz="1578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121" dirty="0">
                <a:solidFill>
                  <a:srgbClr val="3F3F3F"/>
                </a:solidFill>
                <a:latin typeface="Trebuchet MS"/>
                <a:cs typeface="Trebuchet MS"/>
              </a:rPr>
              <a:t>l</a:t>
            </a:r>
            <a:r>
              <a:rPr sz="1578" spc="-232" dirty="0">
                <a:solidFill>
                  <a:srgbClr val="3F3F3F"/>
                </a:solidFill>
                <a:latin typeface="Trebuchet MS"/>
                <a:cs typeface="Trebuchet MS"/>
              </a:rPr>
              <a:t>’</a:t>
            </a:r>
            <a:r>
              <a:rPr sz="1578" spc="-121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578" spc="19" dirty="0">
                <a:solidFill>
                  <a:srgbClr val="3F3F3F"/>
                </a:solidFill>
                <a:latin typeface="Trebuchet MS"/>
                <a:cs typeface="Trebuchet MS"/>
              </a:rPr>
              <a:t>x</a:t>
            </a:r>
            <a:r>
              <a:rPr sz="1578" spc="-88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578" spc="-121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578" spc="-70" dirty="0">
                <a:solidFill>
                  <a:srgbClr val="3F3F3F"/>
                </a:solidFill>
                <a:latin typeface="Trebuchet MS"/>
                <a:cs typeface="Trebuchet MS"/>
              </a:rPr>
              <a:t>p</a:t>
            </a:r>
            <a:r>
              <a:rPr sz="1578" spc="-106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578" spc="-102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578" spc="23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578" spc="-70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578" spc="-65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70" dirty="0">
                <a:solidFill>
                  <a:srgbClr val="3F3F3F"/>
                </a:solidFill>
                <a:latin typeface="Trebuchet MS"/>
                <a:cs typeface="Trebuchet MS"/>
              </a:rPr>
              <a:t>d</a:t>
            </a:r>
            <a:r>
              <a:rPr sz="1578" spc="-102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578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i="1" spc="-265" dirty="0">
                <a:solidFill>
                  <a:srgbClr val="3F3F3F"/>
                </a:solidFill>
                <a:latin typeface="Trebuchet MS"/>
                <a:cs typeface="Trebuchet MS"/>
              </a:rPr>
              <a:t>.</a:t>
            </a:r>
            <a:r>
              <a:rPr sz="1578" i="1" spc="-130" dirty="0">
                <a:solidFill>
                  <a:srgbClr val="3F3F3F"/>
                </a:solidFill>
                <a:latin typeface="Trebuchet MS"/>
                <a:cs typeface="Trebuchet MS"/>
              </a:rPr>
              <a:t>g</a:t>
            </a:r>
            <a:r>
              <a:rPr sz="1578" i="1" spc="-186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578" i="1" spc="-223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578" i="1" spc="-186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578" i="1" spc="-111" dirty="0">
                <a:solidFill>
                  <a:srgbClr val="3F3F3F"/>
                </a:solidFill>
                <a:latin typeface="Trebuchet MS"/>
                <a:cs typeface="Trebuchet MS"/>
              </a:rPr>
              <a:t>g</a:t>
            </a:r>
            <a:r>
              <a:rPr sz="1578" i="1" spc="-135" dirty="0">
                <a:solidFill>
                  <a:srgbClr val="3F3F3F"/>
                </a:solidFill>
                <a:latin typeface="Trebuchet MS"/>
                <a:cs typeface="Trebuchet MS"/>
              </a:rPr>
              <a:t>no</a:t>
            </a:r>
            <a:r>
              <a:rPr sz="1578" i="1" spc="-172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578" i="1" spc="-153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endParaRPr sz="1578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05066" y="4579419"/>
            <a:ext cx="4498410" cy="698345"/>
          </a:xfrm>
          <a:prstGeom prst="rect">
            <a:avLst/>
          </a:prstGeom>
        </p:spPr>
        <p:txBody>
          <a:bodyPr vert="horz" wrap="square" lIns="0" tIns="109042" rIns="0" bIns="0" rtlCol="0">
            <a:spAutoFit/>
          </a:bodyPr>
          <a:lstStyle/>
          <a:p>
            <a:pPr marL="362485" indent="-351287">
              <a:spcBef>
                <a:spcPts val="859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578" spc="-65" dirty="0">
                <a:solidFill>
                  <a:srgbClr val="3F3F3F"/>
                </a:solidFill>
                <a:latin typeface="Trebuchet MS"/>
                <a:cs typeface="Trebuchet MS"/>
              </a:rPr>
              <a:t>Tous</a:t>
            </a:r>
            <a:r>
              <a:rPr sz="1578" spc="-70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84" dirty="0">
                <a:solidFill>
                  <a:srgbClr val="3F3F3F"/>
                </a:solidFill>
                <a:latin typeface="Trebuchet MS"/>
                <a:cs typeface="Trebuchet MS"/>
              </a:rPr>
              <a:t>les</a:t>
            </a:r>
            <a:r>
              <a:rPr sz="1578" spc="-3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84" dirty="0">
                <a:solidFill>
                  <a:srgbClr val="3F3F3F"/>
                </a:solidFill>
                <a:latin typeface="Trebuchet MS"/>
                <a:cs typeface="Trebuchet MS"/>
              </a:rPr>
              <a:t>fichiers</a:t>
            </a:r>
            <a:r>
              <a:rPr sz="1578" spc="-5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130" dirty="0">
                <a:solidFill>
                  <a:srgbClr val="3F3F3F"/>
                </a:solidFill>
                <a:latin typeface="Trebuchet MS"/>
                <a:cs typeface="Trebuchet MS"/>
              </a:rPr>
              <a:t>avec</a:t>
            </a:r>
            <a:r>
              <a:rPr sz="1578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84" dirty="0">
                <a:solidFill>
                  <a:srgbClr val="3F3F3F"/>
                </a:solidFill>
                <a:latin typeface="Trebuchet MS"/>
                <a:cs typeface="Trebuchet MS"/>
              </a:rPr>
              <a:t>l’extension</a:t>
            </a:r>
            <a:r>
              <a:rPr sz="1578" spc="-65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93" dirty="0">
                <a:solidFill>
                  <a:srgbClr val="3F3F3F"/>
                </a:solidFill>
                <a:latin typeface="Trebuchet MS"/>
                <a:cs typeface="Trebuchet MS"/>
              </a:rPr>
              <a:t>html</a:t>
            </a:r>
            <a:r>
              <a:rPr sz="1578" spc="-42" dirty="0">
                <a:solidFill>
                  <a:srgbClr val="3F3F3F"/>
                </a:solidFill>
                <a:latin typeface="Trebuchet MS"/>
                <a:cs typeface="Trebuchet MS"/>
              </a:rPr>
              <a:t> sont</a:t>
            </a:r>
            <a:r>
              <a:rPr sz="1578" spc="-51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56" dirty="0">
                <a:solidFill>
                  <a:srgbClr val="3F3F3F"/>
                </a:solidFill>
                <a:latin typeface="Trebuchet MS"/>
                <a:cs typeface="Trebuchet MS"/>
              </a:rPr>
              <a:t>ignorés</a:t>
            </a:r>
            <a:endParaRPr sz="1578">
              <a:latin typeface="Trebuchet MS"/>
              <a:cs typeface="Trebuchet MS"/>
            </a:endParaRPr>
          </a:p>
          <a:p>
            <a:pPr marL="362485" indent="-351287">
              <a:spcBef>
                <a:spcPts val="766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578" spc="-60" dirty="0">
                <a:solidFill>
                  <a:srgbClr val="3F3F3F"/>
                </a:solidFill>
                <a:latin typeface="Trebuchet MS"/>
                <a:cs typeface="Trebuchet MS"/>
              </a:rPr>
              <a:t>Aussi,</a:t>
            </a:r>
            <a:r>
              <a:rPr sz="1578" spc="-204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42" dirty="0">
                <a:solidFill>
                  <a:srgbClr val="3F3F3F"/>
                </a:solidFill>
                <a:latin typeface="Trebuchet MS"/>
                <a:cs typeface="Trebuchet MS"/>
              </a:rPr>
              <a:t>tous</a:t>
            </a:r>
            <a:r>
              <a:rPr sz="1578" spc="-70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84" dirty="0">
                <a:solidFill>
                  <a:srgbClr val="3F3F3F"/>
                </a:solidFill>
                <a:latin typeface="Trebuchet MS"/>
                <a:cs typeface="Trebuchet MS"/>
              </a:rPr>
              <a:t>les</a:t>
            </a:r>
            <a:r>
              <a:rPr sz="1578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84" dirty="0">
                <a:solidFill>
                  <a:srgbClr val="3F3F3F"/>
                </a:solidFill>
                <a:latin typeface="Trebuchet MS"/>
                <a:cs typeface="Trebuchet MS"/>
              </a:rPr>
              <a:t>fichiers</a:t>
            </a:r>
            <a:r>
              <a:rPr sz="1578" spc="-5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70" dirty="0">
                <a:solidFill>
                  <a:srgbClr val="3F3F3F"/>
                </a:solidFill>
                <a:latin typeface="Trebuchet MS"/>
                <a:cs typeface="Trebuchet MS"/>
              </a:rPr>
              <a:t>du</a:t>
            </a:r>
            <a:r>
              <a:rPr sz="1578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51" dirty="0">
                <a:solidFill>
                  <a:srgbClr val="3F3F3F"/>
                </a:solidFill>
                <a:latin typeface="Trebuchet MS"/>
                <a:cs typeface="Trebuchet MS"/>
              </a:rPr>
              <a:t>répertoire</a:t>
            </a:r>
            <a:r>
              <a:rPr sz="1578" spc="-74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i="1" spc="-181" dirty="0">
                <a:solidFill>
                  <a:srgbClr val="3F3F3F"/>
                </a:solidFill>
                <a:latin typeface="Trebuchet MS"/>
                <a:cs typeface="Trebuchet MS"/>
              </a:rPr>
              <a:t>view</a:t>
            </a:r>
            <a:endParaRPr sz="1578">
              <a:latin typeface="Trebuchet MS"/>
              <a:cs typeface="Trebuchet MS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1623196" y="2128965"/>
            <a:ext cx="3392669" cy="1261936"/>
            <a:chOff x="1452372" y="2293620"/>
            <a:chExt cx="3655060" cy="1359535"/>
          </a:xfrm>
        </p:grpSpPr>
        <p:sp>
          <p:nvSpPr>
            <p:cNvPr id="13" name="object 13"/>
            <p:cNvSpPr/>
            <p:nvPr/>
          </p:nvSpPr>
          <p:spPr>
            <a:xfrm>
              <a:off x="1459992" y="2299716"/>
              <a:ext cx="3639820" cy="1347470"/>
            </a:xfrm>
            <a:custGeom>
              <a:avLst/>
              <a:gdLst/>
              <a:ahLst/>
              <a:cxnLst/>
              <a:rect l="l" t="t" r="r" b="b"/>
              <a:pathLst>
                <a:path w="3639820" h="1347470">
                  <a:moveTo>
                    <a:pt x="3639311" y="1347216"/>
                  </a:moveTo>
                  <a:lnTo>
                    <a:pt x="0" y="1347216"/>
                  </a:lnTo>
                  <a:lnTo>
                    <a:pt x="0" y="0"/>
                  </a:lnTo>
                  <a:lnTo>
                    <a:pt x="3639311" y="0"/>
                  </a:lnTo>
                  <a:lnTo>
                    <a:pt x="3639311" y="134721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14" name="object 14"/>
            <p:cNvSpPr/>
            <p:nvPr/>
          </p:nvSpPr>
          <p:spPr>
            <a:xfrm>
              <a:off x="1452372" y="2293620"/>
              <a:ext cx="3655060" cy="1359535"/>
            </a:xfrm>
            <a:custGeom>
              <a:avLst/>
              <a:gdLst/>
              <a:ahLst/>
              <a:cxnLst/>
              <a:rect l="l" t="t" r="r" b="b"/>
              <a:pathLst>
                <a:path w="3655060" h="1359535">
                  <a:moveTo>
                    <a:pt x="3651503" y="1359408"/>
                  </a:moveTo>
                  <a:lnTo>
                    <a:pt x="4572" y="1359408"/>
                  </a:lnTo>
                  <a:lnTo>
                    <a:pt x="0" y="1356359"/>
                  </a:lnTo>
                  <a:lnTo>
                    <a:pt x="0" y="3048"/>
                  </a:lnTo>
                  <a:lnTo>
                    <a:pt x="4572" y="0"/>
                  </a:lnTo>
                  <a:lnTo>
                    <a:pt x="3651503" y="0"/>
                  </a:lnTo>
                  <a:lnTo>
                    <a:pt x="3654552" y="3048"/>
                  </a:lnTo>
                  <a:lnTo>
                    <a:pt x="3654552" y="6096"/>
                  </a:lnTo>
                  <a:lnTo>
                    <a:pt x="15240" y="6096"/>
                  </a:lnTo>
                  <a:lnTo>
                    <a:pt x="7620" y="13716"/>
                  </a:lnTo>
                  <a:lnTo>
                    <a:pt x="15240" y="13716"/>
                  </a:lnTo>
                  <a:lnTo>
                    <a:pt x="15240" y="1345692"/>
                  </a:lnTo>
                  <a:lnTo>
                    <a:pt x="7620" y="1345692"/>
                  </a:lnTo>
                  <a:lnTo>
                    <a:pt x="15240" y="1353312"/>
                  </a:lnTo>
                  <a:lnTo>
                    <a:pt x="3654552" y="1353312"/>
                  </a:lnTo>
                  <a:lnTo>
                    <a:pt x="3654552" y="1356359"/>
                  </a:lnTo>
                  <a:lnTo>
                    <a:pt x="3651503" y="1359408"/>
                  </a:lnTo>
                  <a:close/>
                </a:path>
                <a:path w="3655060" h="1359535">
                  <a:moveTo>
                    <a:pt x="15240" y="13716"/>
                  </a:moveTo>
                  <a:lnTo>
                    <a:pt x="7620" y="13716"/>
                  </a:lnTo>
                  <a:lnTo>
                    <a:pt x="15240" y="6096"/>
                  </a:lnTo>
                  <a:lnTo>
                    <a:pt x="15240" y="13716"/>
                  </a:lnTo>
                  <a:close/>
                </a:path>
                <a:path w="3655060" h="1359535">
                  <a:moveTo>
                    <a:pt x="3640836" y="13716"/>
                  </a:moveTo>
                  <a:lnTo>
                    <a:pt x="15240" y="13716"/>
                  </a:lnTo>
                  <a:lnTo>
                    <a:pt x="15240" y="6096"/>
                  </a:lnTo>
                  <a:lnTo>
                    <a:pt x="3640836" y="6096"/>
                  </a:lnTo>
                  <a:lnTo>
                    <a:pt x="3640836" y="13716"/>
                  </a:lnTo>
                  <a:close/>
                </a:path>
                <a:path w="3655060" h="1359535">
                  <a:moveTo>
                    <a:pt x="3640836" y="1353312"/>
                  </a:moveTo>
                  <a:lnTo>
                    <a:pt x="3640836" y="6096"/>
                  </a:lnTo>
                  <a:lnTo>
                    <a:pt x="3646932" y="13716"/>
                  </a:lnTo>
                  <a:lnTo>
                    <a:pt x="3654552" y="13716"/>
                  </a:lnTo>
                  <a:lnTo>
                    <a:pt x="3654552" y="1345692"/>
                  </a:lnTo>
                  <a:lnTo>
                    <a:pt x="3646932" y="1345692"/>
                  </a:lnTo>
                  <a:lnTo>
                    <a:pt x="3640836" y="1353312"/>
                  </a:lnTo>
                  <a:close/>
                </a:path>
                <a:path w="3655060" h="1359535">
                  <a:moveTo>
                    <a:pt x="3654552" y="13716"/>
                  </a:moveTo>
                  <a:lnTo>
                    <a:pt x="3646932" y="13716"/>
                  </a:lnTo>
                  <a:lnTo>
                    <a:pt x="3640836" y="6096"/>
                  </a:lnTo>
                  <a:lnTo>
                    <a:pt x="3654552" y="6096"/>
                  </a:lnTo>
                  <a:lnTo>
                    <a:pt x="3654552" y="13716"/>
                  </a:lnTo>
                  <a:close/>
                </a:path>
                <a:path w="3655060" h="1359535">
                  <a:moveTo>
                    <a:pt x="15240" y="1353312"/>
                  </a:moveTo>
                  <a:lnTo>
                    <a:pt x="7620" y="1345692"/>
                  </a:lnTo>
                  <a:lnTo>
                    <a:pt x="15240" y="1345692"/>
                  </a:lnTo>
                  <a:lnTo>
                    <a:pt x="15240" y="1353312"/>
                  </a:lnTo>
                  <a:close/>
                </a:path>
                <a:path w="3655060" h="1359535">
                  <a:moveTo>
                    <a:pt x="3640836" y="1353312"/>
                  </a:moveTo>
                  <a:lnTo>
                    <a:pt x="15240" y="1353312"/>
                  </a:lnTo>
                  <a:lnTo>
                    <a:pt x="15240" y="1345692"/>
                  </a:lnTo>
                  <a:lnTo>
                    <a:pt x="3640836" y="1345692"/>
                  </a:lnTo>
                  <a:lnTo>
                    <a:pt x="3640836" y="1353312"/>
                  </a:lnTo>
                  <a:close/>
                </a:path>
                <a:path w="3655060" h="1359535">
                  <a:moveTo>
                    <a:pt x="3654552" y="1353312"/>
                  </a:moveTo>
                  <a:lnTo>
                    <a:pt x="3640836" y="1353312"/>
                  </a:lnTo>
                  <a:lnTo>
                    <a:pt x="3646932" y="1345692"/>
                  </a:lnTo>
                  <a:lnTo>
                    <a:pt x="3654552" y="1345692"/>
                  </a:lnTo>
                  <a:lnTo>
                    <a:pt x="3654552" y="1353312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1630268" y="2134623"/>
            <a:ext cx="3378523" cy="1177081"/>
          </a:xfrm>
          <a:prstGeom prst="rect">
            <a:avLst/>
          </a:prstGeom>
        </p:spPr>
        <p:txBody>
          <a:bodyPr vert="horz" wrap="square" lIns="0" tIns="21808" rIns="0" bIns="0" rtlCol="0">
            <a:spAutoFit/>
          </a:bodyPr>
          <a:lstStyle/>
          <a:p>
            <a:pPr marL="73086" marR="766819">
              <a:lnSpc>
                <a:spcPts val="2293"/>
              </a:lnSpc>
              <a:spcBef>
                <a:spcPts val="172"/>
              </a:spcBef>
            </a:pPr>
            <a:r>
              <a:rPr sz="1253" b="1" spc="32" dirty="0">
                <a:latin typeface="Times New Roman"/>
                <a:cs typeface="Times New Roman"/>
              </a:rPr>
              <a:t>echo</a:t>
            </a:r>
            <a:r>
              <a:rPr sz="1253" b="1" spc="5" dirty="0">
                <a:latin typeface="Times New Roman"/>
                <a:cs typeface="Times New Roman"/>
              </a:rPr>
              <a:t> </a:t>
            </a:r>
            <a:r>
              <a:rPr sz="1253" b="1" spc="19" dirty="0">
                <a:latin typeface="Times New Roman"/>
                <a:cs typeface="Times New Roman"/>
              </a:rPr>
              <a:t>informatique.txt </a:t>
            </a:r>
            <a:r>
              <a:rPr sz="1253" b="1" spc="130" dirty="0">
                <a:latin typeface="Times New Roman"/>
                <a:cs typeface="Times New Roman"/>
              </a:rPr>
              <a:t>&gt;&gt;</a:t>
            </a:r>
            <a:r>
              <a:rPr sz="1253" b="1" spc="5" dirty="0">
                <a:latin typeface="Times New Roman"/>
                <a:cs typeface="Times New Roman"/>
              </a:rPr>
              <a:t> </a:t>
            </a:r>
            <a:r>
              <a:rPr sz="1253" b="1" spc="32" dirty="0">
                <a:latin typeface="Times New Roman"/>
                <a:cs typeface="Times New Roman"/>
              </a:rPr>
              <a:t>.gitignore </a:t>
            </a:r>
            <a:r>
              <a:rPr sz="1253" b="1" spc="-302" dirty="0">
                <a:latin typeface="Times New Roman"/>
                <a:cs typeface="Times New Roman"/>
              </a:rPr>
              <a:t> </a:t>
            </a:r>
            <a:r>
              <a:rPr sz="1253" b="1" spc="32" dirty="0">
                <a:latin typeface="Times New Roman"/>
                <a:cs typeface="Times New Roman"/>
              </a:rPr>
              <a:t>echo</a:t>
            </a:r>
            <a:r>
              <a:rPr sz="1253" b="1" spc="19" dirty="0">
                <a:latin typeface="Times New Roman"/>
                <a:cs typeface="Times New Roman"/>
              </a:rPr>
              <a:t> </a:t>
            </a:r>
            <a:r>
              <a:rPr sz="1253" b="1" spc="14" dirty="0">
                <a:latin typeface="Times New Roman"/>
                <a:cs typeface="Times New Roman"/>
              </a:rPr>
              <a:t>*.html</a:t>
            </a:r>
            <a:r>
              <a:rPr sz="1253" b="1" spc="37" dirty="0">
                <a:latin typeface="Times New Roman"/>
                <a:cs typeface="Times New Roman"/>
              </a:rPr>
              <a:t> </a:t>
            </a:r>
            <a:r>
              <a:rPr sz="1253" b="1" spc="125" dirty="0">
                <a:latin typeface="Times New Roman"/>
                <a:cs typeface="Times New Roman"/>
              </a:rPr>
              <a:t>&gt;&gt;</a:t>
            </a:r>
            <a:r>
              <a:rPr sz="1253" b="1" spc="14" dirty="0">
                <a:latin typeface="Times New Roman"/>
                <a:cs typeface="Times New Roman"/>
              </a:rPr>
              <a:t> </a:t>
            </a:r>
            <a:r>
              <a:rPr sz="1253" b="1" spc="32" dirty="0">
                <a:latin typeface="Times New Roman"/>
                <a:cs typeface="Times New Roman"/>
              </a:rPr>
              <a:t>.gitignore</a:t>
            </a:r>
            <a:endParaRPr sz="1253">
              <a:latin typeface="Times New Roman"/>
              <a:cs typeface="Times New Roman"/>
            </a:endParaRPr>
          </a:p>
          <a:p>
            <a:pPr marL="73086">
              <a:spcBef>
                <a:spcPts val="571"/>
              </a:spcBef>
            </a:pPr>
            <a:r>
              <a:rPr sz="1253" b="1" spc="32" dirty="0">
                <a:latin typeface="Times New Roman"/>
                <a:cs typeface="Times New Roman"/>
              </a:rPr>
              <a:t>echo</a:t>
            </a:r>
            <a:r>
              <a:rPr sz="1253" b="1" spc="14" dirty="0">
                <a:latin typeface="Times New Roman"/>
                <a:cs typeface="Times New Roman"/>
              </a:rPr>
              <a:t> </a:t>
            </a:r>
            <a:r>
              <a:rPr sz="1253" b="1" spc="65" dirty="0">
                <a:latin typeface="Times New Roman"/>
                <a:cs typeface="Times New Roman"/>
              </a:rPr>
              <a:t>view/*</a:t>
            </a:r>
            <a:r>
              <a:rPr sz="1253" b="1" spc="19" dirty="0">
                <a:latin typeface="Times New Roman"/>
                <a:cs typeface="Times New Roman"/>
              </a:rPr>
              <a:t> </a:t>
            </a:r>
            <a:r>
              <a:rPr sz="1253" b="1" spc="125" dirty="0">
                <a:latin typeface="Times New Roman"/>
                <a:cs typeface="Times New Roman"/>
              </a:rPr>
              <a:t>&gt;&gt;</a:t>
            </a:r>
            <a:r>
              <a:rPr sz="1253" b="1" spc="9" dirty="0">
                <a:latin typeface="Times New Roman"/>
                <a:cs typeface="Times New Roman"/>
              </a:rPr>
              <a:t> </a:t>
            </a:r>
            <a:r>
              <a:rPr sz="1253" b="1" spc="32" dirty="0">
                <a:latin typeface="Times New Roman"/>
                <a:cs typeface="Times New Roman"/>
              </a:rPr>
              <a:t>.gitignore</a:t>
            </a:r>
            <a:endParaRPr sz="1253">
              <a:latin typeface="Times New Roman"/>
              <a:cs typeface="Times New Roman"/>
            </a:endParaRPr>
          </a:p>
          <a:p>
            <a:pPr marL="73086">
              <a:spcBef>
                <a:spcPts val="789"/>
              </a:spcBef>
            </a:pPr>
            <a:r>
              <a:rPr sz="1253" b="1" spc="32" dirty="0">
                <a:latin typeface="Times New Roman"/>
                <a:cs typeface="Times New Roman"/>
              </a:rPr>
              <a:t>echo</a:t>
            </a:r>
            <a:r>
              <a:rPr sz="1253" b="1" spc="9" dirty="0">
                <a:latin typeface="Times New Roman"/>
                <a:cs typeface="Times New Roman"/>
              </a:rPr>
              <a:t> </a:t>
            </a:r>
            <a:r>
              <a:rPr sz="1253" b="1" spc="-37" dirty="0">
                <a:latin typeface="Times New Roman"/>
                <a:cs typeface="Times New Roman"/>
              </a:rPr>
              <a:t>java</a:t>
            </a:r>
            <a:r>
              <a:rPr sz="1253" b="1" spc="32" dirty="0">
                <a:latin typeface="Times New Roman"/>
                <a:cs typeface="Times New Roman"/>
              </a:rPr>
              <a:t> </a:t>
            </a:r>
            <a:r>
              <a:rPr sz="1253" b="1" spc="130" dirty="0">
                <a:latin typeface="Times New Roman"/>
                <a:cs typeface="Times New Roman"/>
              </a:rPr>
              <a:t>&gt;&gt;</a:t>
            </a:r>
            <a:r>
              <a:rPr sz="1253" b="1" spc="5" dirty="0">
                <a:latin typeface="Times New Roman"/>
                <a:cs typeface="Times New Roman"/>
              </a:rPr>
              <a:t> </a:t>
            </a:r>
            <a:r>
              <a:rPr sz="1253" b="1" spc="19" dirty="0">
                <a:latin typeface="Times New Roman"/>
                <a:cs typeface="Times New Roman"/>
              </a:rPr>
              <a:t>informatique.txt</a:t>
            </a:r>
            <a:endParaRPr sz="1253">
              <a:latin typeface="Times New Roman"/>
              <a:cs typeface="Times New Roman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1623196" y="4253684"/>
            <a:ext cx="3392669" cy="379583"/>
            <a:chOff x="1452372" y="4582667"/>
            <a:chExt cx="3655060" cy="408940"/>
          </a:xfrm>
        </p:grpSpPr>
        <p:sp>
          <p:nvSpPr>
            <p:cNvPr id="17" name="object 17"/>
            <p:cNvSpPr/>
            <p:nvPr/>
          </p:nvSpPr>
          <p:spPr>
            <a:xfrm>
              <a:off x="1459992" y="4588763"/>
              <a:ext cx="3639820" cy="396240"/>
            </a:xfrm>
            <a:custGeom>
              <a:avLst/>
              <a:gdLst/>
              <a:ahLst/>
              <a:cxnLst/>
              <a:rect l="l" t="t" r="r" b="b"/>
              <a:pathLst>
                <a:path w="3639820" h="396239">
                  <a:moveTo>
                    <a:pt x="3639311" y="396239"/>
                  </a:moveTo>
                  <a:lnTo>
                    <a:pt x="0" y="396239"/>
                  </a:lnTo>
                  <a:lnTo>
                    <a:pt x="0" y="0"/>
                  </a:lnTo>
                  <a:lnTo>
                    <a:pt x="3639311" y="0"/>
                  </a:lnTo>
                  <a:lnTo>
                    <a:pt x="3639311" y="39623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18" name="object 18"/>
            <p:cNvSpPr/>
            <p:nvPr/>
          </p:nvSpPr>
          <p:spPr>
            <a:xfrm>
              <a:off x="1452372" y="4582667"/>
              <a:ext cx="3655060" cy="408940"/>
            </a:xfrm>
            <a:custGeom>
              <a:avLst/>
              <a:gdLst/>
              <a:ahLst/>
              <a:cxnLst/>
              <a:rect l="l" t="t" r="r" b="b"/>
              <a:pathLst>
                <a:path w="3655060" h="408939">
                  <a:moveTo>
                    <a:pt x="3651503" y="408432"/>
                  </a:moveTo>
                  <a:lnTo>
                    <a:pt x="4572" y="408432"/>
                  </a:lnTo>
                  <a:lnTo>
                    <a:pt x="0" y="405383"/>
                  </a:lnTo>
                  <a:lnTo>
                    <a:pt x="0" y="3048"/>
                  </a:lnTo>
                  <a:lnTo>
                    <a:pt x="4572" y="0"/>
                  </a:lnTo>
                  <a:lnTo>
                    <a:pt x="3651503" y="0"/>
                  </a:lnTo>
                  <a:lnTo>
                    <a:pt x="3654552" y="3048"/>
                  </a:lnTo>
                  <a:lnTo>
                    <a:pt x="3654552" y="6096"/>
                  </a:lnTo>
                  <a:lnTo>
                    <a:pt x="15240" y="6096"/>
                  </a:lnTo>
                  <a:lnTo>
                    <a:pt x="7620" y="13716"/>
                  </a:lnTo>
                  <a:lnTo>
                    <a:pt x="15240" y="13716"/>
                  </a:lnTo>
                  <a:lnTo>
                    <a:pt x="15240" y="394716"/>
                  </a:lnTo>
                  <a:lnTo>
                    <a:pt x="7620" y="394716"/>
                  </a:lnTo>
                  <a:lnTo>
                    <a:pt x="15240" y="402335"/>
                  </a:lnTo>
                  <a:lnTo>
                    <a:pt x="3654552" y="402335"/>
                  </a:lnTo>
                  <a:lnTo>
                    <a:pt x="3654552" y="405383"/>
                  </a:lnTo>
                  <a:lnTo>
                    <a:pt x="3651503" y="408432"/>
                  </a:lnTo>
                  <a:close/>
                </a:path>
                <a:path w="3655060" h="408939">
                  <a:moveTo>
                    <a:pt x="15240" y="13716"/>
                  </a:moveTo>
                  <a:lnTo>
                    <a:pt x="7620" y="13716"/>
                  </a:lnTo>
                  <a:lnTo>
                    <a:pt x="15240" y="6096"/>
                  </a:lnTo>
                  <a:lnTo>
                    <a:pt x="15240" y="13716"/>
                  </a:lnTo>
                  <a:close/>
                </a:path>
                <a:path w="3655060" h="408939">
                  <a:moveTo>
                    <a:pt x="3640836" y="13716"/>
                  </a:moveTo>
                  <a:lnTo>
                    <a:pt x="15240" y="13716"/>
                  </a:lnTo>
                  <a:lnTo>
                    <a:pt x="15240" y="6096"/>
                  </a:lnTo>
                  <a:lnTo>
                    <a:pt x="3640836" y="6096"/>
                  </a:lnTo>
                  <a:lnTo>
                    <a:pt x="3640836" y="13716"/>
                  </a:lnTo>
                  <a:close/>
                </a:path>
                <a:path w="3655060" h="408939">
                  <a:moveTo>
                    <a:pt x="3640836" y="402335"/>
                  </a:moveTo>
                  <a:lnTo>
                    <a:pt x="3640836" y="6096"/>
                  </a:lnTo>
                  <a:lnTo>
                    <a:pt x="3646932" y="13716"/>
                  </a:lnTo>
                  <a:lnTo>
                    <a:pt x="3654552" y="13716"/>
                  </a:lnTo>
                  <a:lnTo>
                    <a:pt x="3654552" y="394716"/>
                  </a:lnTo>
                  <a:lnTo>
                    <a:pt x="3646932" y="394716"/>
                  </a:lnTo>
                  <a:lnTo>
                    <a:pt x="3640836" y="402335"/>
                  </a:lnTo>
                  <a:close/>
                </a:path>
                <a:path w="3655060" h="408939">
                  <a:moveTo>
                    <a:pt x="3654552" y="13716"/>
                  </a:moveTo>
                  <a:lnTo>
                    <a:pt x="3646932" y="13716"/>
                  </a:lnTo>
                  <a:lnTo>
                    <a:pt x="3640836" y="6096"/>
                  </a:lnTo>
                  <a:lnTo>
                    <a:pt x="3654552" y="6096"/>
                  </a:lnTo>
                  <a:lnTo>
                    <a:pt x="3654552" y="13716"/>
                  </a:lnTo>
                  <a:close/>
                </a:path>
                <a:path w="3655060" h="408939">
                  <a:moveTo>
                    <a:pt x="15240" y="402335"/>
                  </a:moveTo>
                  <a:lnTo>
                    <a:pt x="7620" y="394716"/>
                  </a:lnTo>
                  <a:lnTo>
                    <a:pt x="15240" y="394716"/>
                  </a:lnTo>
                  <a:lnTo>
                    <a:pt x="15240" y="402335"/>
                  </a:lnTo>
                  <a:close/>
                </a:path>
                <a:path w="3655060" h="408939">
                  <a:moveTo>
                    <a:pt x="3640836" y="402335"/>
                  </a:moveTo>
                  <a:lnTo>
                    <a:pt x="15240" y="402335"/>
                  </a:lnTo>
                  <a:lnTo>
                    <a:pt x="15240" y="394716"/>
                  </a:lnTo>
                  <a:lnTo>
                    <a:pt x="3640836" y="394716"/>
                  </a:lnTo>
                  <a:lnTo>
                    <a:pt x="3640836" y="402335"/>
                  </a:lnTo>
                  <a:close/>
                </a:path>
                <a:path w="3655060" h="408939">
                  <a:moveTo>
                    <a:pt x="3654552" y="402335"/>
                  </a:moveTo>
                  <a:lnTo>
                    <a:pt x="3640836" y="402335"/>
                  </a:lnTo>
                  <a:lnTo>
                    <a:pt x="3646932" y="394716"/>
                  </a:lnTo>
                  <a:lnTo>
                    <a:pt x="3654552" y="394716"/>
                  </a:lnTo>
                  <a:lnTo>
                    <a:pt x="3654552" y="402335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1630268" y="4259343"/>
            <a:ext cx="3378523" cy="289227"/>
          </a:xfrm>
          <a:prstGeom prst="rect">
            <a:avLst/>
          </a:prstGeom>
        </p:spPr>
        <p:txBody>
          <a:bodyPr vert="horz" wrap="square" lIns="0" tIns="95485" rIns="0" bIns="0" rtlCol="0">
            <a:spAutoFit/>
          </a:bodyPr>
          <a:lstStyle/>
          <a:p>
            <a:pPr marL="73086">
              <a:spcBef>
                <a:spcPts val="752"/>
              </a:spcBef>
            </a:pP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spc="-5" dirty="0">
                <a:latin typeface="Times New Roman"/>
                <a:cs typeface="Times New Roman"/>
              </a:rPr>
              <a:t> </a:t>
            </a:r>
            <a:r>
              <a:rPr sz="1253" b="1" spc="28" dirty="0">
                <a:latin typeface="Times New Roman"/>
                <a:cs typeface="Times New Roman"/>
              </a:rPr>
              <a:t>status</a:t>
            </a:r>
            <a:endParaRPr sz="1253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9206446" y="6067142"/>
            <a:ext cx="157963" cy="1154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788">
              <a:lnSpc>
                <a:spcPts val="914"/>
              </a:lnSpc>
            </a:pPr>
            <a:r>
              <a:rPr sz="835" spc="9" dirty="0">
                <a:solidFill>
                  <a:srgbClr val="FFFFFF"/>
                </a:solidFill>
                <a:latin typeface="Calibri"/>
                <a:cs typeface="Calibri"/>
              </a:rPr>
              <a:t>41</a:t>
            </a:r>
            <a:endParaRPr sz="835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17346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object 9">
            <a:extLst>
              <a:ext uri="{FF2B5EF4-FFF2-40B4-BE49-F238E27FC236}">
                <a16:creationId xmlns:a16="http://schemas.microsoft.com/office/drawing/2014/main" id="{4A3C4F11-4BC3-4C4A-96E5-B225BFB688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28953" y="5024557"/>
            <a:ext cx="2689988" cy="7019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11798" rIns="0" bIns="0">
            <a:spAutoFit/>
          </a:bodyPr>
          <a:lstStyle>
            <a:lvl1pPr marL="12700">
              <a:defRPr sz="3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9pPr>
          </a:lstStyle>
          <a:p>
            <a:pPr>
              <a:spcBef>
                <a:spcPts val="93"/>
              </a:spcBef>
            </a:pPr>
            <a:endParaRPr lang="fr-FR" altLang="fr-FR" sz="1858" dirty="0">
              <a:latin typeface="Gill Sans MT" panose="020B0502020104020203" pitchFamily="34" charset="77"/>
              <a:cs typeface="Arial" panose="020B0604020202020204" pitchFamily="34" charset="0"/>
            </a:endParaRPr>
          </a:p>
          <a:p>
            <a:pPr>
              <a:lnSpc>
                <a:spcPct val="101000"/>
              </a:lnSpc>
              <a:spcBef>
                <a:spcPts val="12"/>
              </a:spcBef>
            </a:pPr>
            <a:endParaRPr lang="fr-FR" altLang="fr-FR" sz="1115" dirty="0">
              <a:latin typeface="Gill Sans MT" panose="020B0502020104020203" pitchFamily="34" charset="77"/>
              <a:cs typeface="Arial" panose="020B0604020202020204" pitchFamily="34" charset="0"/>
            </a:endParaRPr>
          </a:p>
          <a:p>
            <a:pPr>
              <a:lnSpc>
                <a:spcPts val="1765"/>
              </a:lnSpc>
            </a:pPr>
            <a:endParaRPr lang="fr-FR" altLang="fr-FR" sz="1672" dirty="0">
              <a:latin typeface="Gill Sans MT" panose="020B0502020104020203" pitchFamily="34" charset="77"/>
              <a:cs typeface="Arial" panose="020B0604020202020204" pitchFamily="34" charset="0"/>
            </a:endParaRPr>
          </a:p>
        </p:txBody>
      </p:sp>
      <p:sp>
        <p:nvSpPr>
          <p:cNvPr id="20487" name="Rectangle 7">
            <a:extLst>
              <a:ext uri="{FF2B5EF4-FFF2-40B4-BE49-F238E27FC236}">
                <a16:creationId xmlns:a16="http://schemas.microsoft.com/office/drawing/2014/main" id="{5806F3FA-7F36-7749-ABA8-1686A522C10C}"/>
              </a:ext>
            </a:extLst>
          </p:cNvPr>
          <p:cNvSpPr>
            <a:spLocks/>
          </p:cNvSpPr>
          <p:nvPr/>
        </p:nvSpPr>
        <p:spPr bwMode="auto">
          <a:xfrm>
            <a:off x="525755" y="1421730"/>
            <a:ext cx="9354492" cy="24878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spcBef>
                <a:spcPct val="20000"/>
              </a:spcBef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eaLnBrk="0" hangingPunct="0">
              <a:spcBef>
                <a:spcPct val="20000"/>
              </a:spcBef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eaLnBrk="0" hangingPunct="0">
              <a:spcBef>
                <a:spcPct val="20000"/>
              </a:spcBef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eaLnBrk="0" hangingPunct="0">
              <a:spcBef>
                <a:spcPct val="20000"/>
              </a:spcBef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eaLnBrk="0" hangingPunct="0">
              <a:spcBef>
                <a:spcPct val="20000"/>
              </a:spcBef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257810" indent="-245745">
              <a:lnSpc>
                <a:spcPct val="100000"/>
              </a:lnSpc>
              <a:spcBef>
                <a:spcPts val="1120"/>
              </a:spcBef>
              <a:buClr>
                <a:srgbClr val="9CBFBD"/>
              </a:buClr>
              <a:buFont typeface="Wingdings"/>
              <a:buChar char=""/>
              <a:tabLst>
                <a:tab pos="257810" algn="l"/>
                <a:tab pos="258445" algn="l"/>
              </a:tabLst>
            </a:pPr>
            <a:r>
              <a:rPr lang="fr-FR" sz="2000" spc="-50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lang="fr-FR" sz="2000" spc="-85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lang="fr-FR" sz="2000" spc="-105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lang="fr-FR" sz="2000" spc="-120" dirty="0">
                <a:solidFill>
                  <a:srgbClr val="3F3F3F"/>
                </a:solidFill>
                <a:latin typeface="Trebuchet MS"/>
                <a:cs typeface="Trebuchet MS"/>
              </a:rPr>
              <a:t>é</a:t>
            </a:r>
            <a:r>
              <a:rPr lang="fr-FR" sz="2000" spc="-150" dirty="0">
                <a:solidFill>
                  <a:srgbClr val="3F3F3F"/>
                </a:solidFill>
                <a:latin typeface="Trebuchet MS"/>
                <a:cs typeface="Trebuchet MS"/>
              </a:rPr>
              <a:t>g</a:t>
            </a:r>
            <a:r>
              <a:rPr lang="fr-FR" sz="2000" spc="15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lang="fr-FR" sz="2000" spc="-190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lang="fr-FR" sz="2000" spc="-105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lang="fr-FR" sz="2000" spc="-114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lang="fr-FR" sz="2000" spc="20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lang="fr-FR" sz="2000" spc="-85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lang="fr-FR" sz="2000" spc="-75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lang="fr-FR" sz="2000" spc="-100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lang="fr-FR" sz="2000" spc="35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lang="fr-FR" sz="2000" spc="-85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lang="fr-FR" sz="2000" spc="-125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lang="fr-FR" sz="2000" spc="-114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lang="fr-FR" sz="2000" spc="-85" dirty="0">
                <a:solidFill>
                  <a:srgbClr val="3F3F3F"/>
                </a:solidFill>
                <a:latin typeface="Trebuchet MS"/>
                <a:cs typeface="Trebuchet MS"/>
              </a:rPr>
              <a:t>nu</a:t>
            </a:r>
            <a:r>
              <a:rPr lang="fr-FR" sz="2000" spc="-120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endParaRPr lang="fr-FR" sz="2000" dirty="0">
              <a:latin typeface="Trebuchet MS"/>
              <a:cs typeface="Trebuchet MS"/>
            </a:endParaRPr>
          </a:p>
          <a:p>
            <a:pPr marL="257810" indent="-245745">
              <a:lnSpc>
                <a:spcPct val="100000"/>
              </a:lnSpc>
              <a:spcBef>
                <a:spcPts val="1020"/>
              </a:spcBef>
              <a:buClr>
                <a:srgbClr val="9CBFBD"/>
              </a:buClr>
              <a:buFont typeface="Wingdings"/>
              <a:buChar char=""/>
              <a:tabLst>
                <a:tab pos="257810" algn="l"/>
                <a:tab pos="258445" algn="l"/>
              </a:tabLst>
            </a:pPr>
            <a:r>
              <a:rPr lang="fr-FR" sz="2000" spc="105" dirty="0">
                <a:solidFill>
                  <a:srgbClr val="3F3F3F"/>
                </a:solidFill>
                <a:latin typeface="Trebuchet MS"/>
                <a:cs typeface="Trebuchet MS"/>
              </a:rPr>
              <a:t>G</a:t>
            </a:r>
            <a:r>
              <a:rPr lang="fr-FR" sz="2000" spc="-120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lang="fr-FR" sz="2000" spc="-45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lang="fr-FR" sz="2000" spc="-105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lang="fr-FR" sz="2000" spc="-114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lang="fr-FR" sz="2000" spc="20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lang="fr-FR" sz="2000" spc="-85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lang="fr-FR" sz="2000" spc="-40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lang="fr-FR" sz="2000" spc="-105" dirty="0">
                <a:solidFill>
                  <a:srgbClr val="3F3F3F"/>
                </a:solidFill>
                <a:latin typeface="Trebuchet MS"/>
                <a:cs typeface="Trebuchet MS"/>
              </a:rPr>
              <a:t>d</a:t>
            </a:r>
            <a:r>
              <a:rPr lang="fr-FR" sz="2000" spc="-120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lang="fr-FR" sz="2000" spc="-35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lang="fr-FR" sz="2000" spc="-30" dirty="0">
                <a:solidFill>
                  <a:srgbClr val="3F3F3F"/>
                </a:solidFill>
                <a:latin typeface="Trebuchet MS"/>
                <a:cs typeface="Trebuchet MS"/>
              </a:rPr>
              <a:t> s</a:t>
            </a:r>
            <a:r>
              <a:rPr lang="fr-FR" sz="2000" spc="20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lang="fr-FR" sz="2000" spc="-85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lang="fr-FR" sz="2000" spc="-40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lang="fr-FR" sz="2000" spc="-100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lang="fr-FR" sz="2000" spc="-120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lang="fr-FR" sz="2000" spc="-35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lang="fr-FR" sz="2000" spc="-45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lang="fr-FR" sz="2000" spc="-240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lang="fr-FR" sz="2000" spc="-125" dirty="0">
                <a:solidFill>
                  <a:srgbClr val="3F3F3F"/>
                </a:solidFill>
                <a:latin typeface="Trebuchet MS"/>
                <a:cs typeface="Trebuchet MS"/>
              </a:rPr>
              <a:t>v</a:t>
            </a:r>
            <a:r>
              <a:rPr lang="fr-FR" sz="2000" spc="-120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lang="fr-FR" sz="2000" spc="-100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lang="fr-FR" sz="2000" spc="-55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lang="fr-FR" sz="2000" spc="-135" dirty="0">
                <a:solidFill>
                  <a:srgbClr val="3F3F3F"/>
                </a:solidFill>
                <a:latin typeface="Trebuchet MS"/>
                <a:cs typeface="Trebuchet MS"/>
              </a:rPr>
              <a:t>l</a:t>
            </a:r>
            <a:r>
              <a:rPr lang="fr-FR" sz="2000" spc="-120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lang="fr-FR" sz="2000" spc="-35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lang="fr-FR" sz="2000" spc="-30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lang="fr-FR" sz="2000" spc="-40" dirty="0" err="1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lang="fr-FR" sz="2000" spc="175" dirty="0" err="1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lang="fr-FR" sz="2000" spc="120" dirty="0" err="1">
                <a:solidFill>
                  <a:srgbClr val="3F3F3F"/>
                </a:solidFill>
                <a:latin typeface="Trebuchet MS"/>
                <a:cs typeface="Trebuchet MS"/>
              </a:rPr>
              <a:t>M</a:t>
            </a:r>
            <a:r>
              <a:rPr lang="fr-FR" sz="2000" spc="-35" dirty="0" err="1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endParaRPr lang="fr-FR" sz="2000" dirty="0">
              <a:latin typeface="Trebuchet MS"/>
              <a:cs typeface="Trebuchet MS"/>
            </a:endParaRPr>
          </a:p>
          <a:p>
            <a:pPr marL="257810" indent="-245745">
              <a:lnSpc>
                <a:spcPct val="100000"/>
              </a:lnSpc>
              <a:spcBef>
                <a:spcPts val="1020"/>
              </a:spcBef>
              <a:buClr>
                <a:srgbClr val="9CBFBD"/>
              </a:buClr>
              <a:buFont typeface="Wingdings"/>
              <a:buChar char=""/>
              <a:tabLst>
                <a:tab pos="257810" algn="l"/>
                <a:tab pos="258445" algn="l"/>
              </a:tabLst>
            </a:pPr>
            <a:r>
              <a:rPr lang="fr-FR" sz="2000" spc="-90" dirty="0" err="1">
                <a:solidFill>
                  <a:srgbClr val="3F3F3F"/>
                </a:solidFill>
                <a:latin typeface="Trebuchet MS"/>
                <a:cs typeface="Trebuchet MS"/>
              </a:rPr>
              <a:t>Maven</a:t>
            </a:r>
            <a:endParaRPr lang="fr-FR" sz="2000" dirty="0">
              <a:latin typeface="Trebuchet MS"/>
              <a:cs typeface="Trebuchet MS"/>
            </a:endParaRPr>
          </a:p>
          <a:p>
            <a:pPr marL="257810" indent="-245745">
              <a:lnSpc>
                <a:spcPct val="100000"/>
              </a:lnSpc>
              <a:spcBef>
                <a:spcPts val="1020"/>
              </a:spcBef>
              <a:buClr>
                <a:srgbClr val="9CBFBD"/>
              </a:buClr>
              <a:buFont typeface="Wingdings"/>
              <a:buChar char=""/>
              <a:tabLst>
                <a:tab pos="257810" algn="l"/>
                <a:tab pos="258445" algn="l"/>
              </a:tabLst>
            </a:pPr>
            <a:r>
              <a:rPr lang="fr-FR" sz="2000" spc="120" dirty="0">
                <a:solidFill>
                  <a:srgbClr val="3F3F3F"/>
                </a:solidFill>
                <a:latin typeface="Trebuchet MS"/>
                <a:cs typeface="Trebuchet MS"/>
              </a:rPr>
              <a:t>M</a:t>
            </a:r>
            <a:r>
              <a:rPr lang="fr-FR" sz="2000" spc="-114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lang="fr-FR" sz="2000" spc="-45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lang="fr-FR" sz="2000" spc="-120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lang="fr-FR" sz="2000" spc="-35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lang="fr-FR" sz="2000" spc="-120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lang="fr-FR" sz="2000" spc="-85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lang="fr-FR" sz="2000" spc="-40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lang="fr-FR" sz="2000" spc="-100" dirty="0">
                <a:solidFill>
                  <a:srgbClr val="3F3F3F"/>
                </a:solidFill>
                <a:latin typeface="Trebuchet MS"/>
                <a:cs typeface="Trebuchet MS"/>
              </a:rPr>
              <a:t>p</a:t>
            </a:r>
            <a:r>
              <a:rPr lang="fr-FR" sz="2000" spc="-135" dirty="0">
                <a:solidFill>
                  <a:srgbClr val="3F3F3F"/>
                </a:solidFill>
                <a:latin typeface="Trebuchet MS"/>
                <a:cs typeface="Trebuchet MS"/>
              </a:rPr>
              <a:t>l</a:t>
            </a:r>
            <a:r>
              <a:rPr lang="fr-FR" sz="2000" spc="-170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lang="fr-FR" sz="2000" spc="-100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lang="fr-FR" sz="2000" spc="-120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lang="fr-FR" sz="2000" spc="-55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lang="fr-FR" sz="2000" spc="-85" dirty="0">
                <a:solidFill>
                  <a:srgbClr val="3F3F3F"/>
                </a:solidFill>
                <a:latin typeface="Trebuchet MS"/>
                <a:cs typeface="Trebuchet MS"/>
              </a:rPr>
              <a:t>du</a:t>
            </a:r>
            <a:r>
              <a:rPr lang="fr-FR" sz="2000" spc="-40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lang="fr-FR" sz="2000" spc="-45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lang="fr-FR" sz="2000" spc="-120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lang="fr-FR" sz="2000" spc="50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lang="fr-FR" sz="2000" spc="-125" dirty="0">
                <a:solidFill>
                  <a:srgbClr val="3F3F3F"/>
                </a:solidFill>
                <a:latin typeface="Trebuchet MS"/>
                <a:cs typeface="Trebuchet MS"/>
              </a:rPr>
              <a:t>v</a:t>
            </a:r>
            <a:r>
              <a:rPr lang="fr-FR" sz="2000" spc="-120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lang="fr-FR" sz="2000" spc="-85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lang="fr-FR" sz="2000" spc="10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lang="fr-FR" sz="2000" spc="-30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lang="fr-FR" sz="2000" spc="-434" dirty="0">
                <a:solidFill>
                  <a:srgbClr val="3F3F3F"/>
                </a:solidFill>
                <a:latin typeface="Trebuchet MS"/>
                <a:cs typeface="Trebuchet MS"/>
              </a:rPr>
              <a:t>J</a:t>
            </a:r>
            <a:r>
              <a:rPr lang="fr-FR" sz="2000" spc="-120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lang="fr-FR" sz="2000" spc="-85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lang="fr-FR" sz="2000" spc="-45" dirty="0">
                <a:solidFill>
                  <a:srgbClr val="3F3F3F"/>
                </a:solidFill>
                <a:latin typeface="Trebuchet MS"/>
                <a:cs typeface="Trebuchet MS"/>
              </a:rPr>
              <a:t>k</a:t>
            </a:r>
            <a:r>
              <a:rPr lang="fr-FR" sz="2000" spc="-114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lang="fr-FR" sz="2000" spc="-85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lang="fr-FR" sz="2000" spc="-35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endParaRPr lang="fr-FR" sz="2000" dirty="0">
              <a:latin typeface="Trebuchet MS"/>
              <a:cs typeface="Trebuchet MS"/>
            </a:endParaRPr>
          </a:p>
          <a:p>
            <a:pPr marL="257810" indent="-245745">
              <a:lnSpc>
                <a:spcPct val="100000"/>
              </a:lnSpc>
              <a:spcBef>
                <a:spcPts val="1020"/>
              </a:spcBef>
              <a:buClr>
                <a:srgbClr val="9CBFBD"/>
              </a:buClr>
              <a:buFont typeface="Wingdings"/>
              <a:buChar char=""/>
              <a:tabLst>
                <a:tab pos="257810" algn="l"/>
                <a:tab pos="258445" algn="l"/>
              </a:tabLst>
            </a:pPr>
            <a:r>
              <a:rPr lang="fr-FR" sz="2000" spc="120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lang="fr-FR" sz="2000" spc="-85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lang="fr-FR" sz="2000" spc="-170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lang="fr-FR" sz="2000" spc="-155" dirty="0">
                <a:solidFill>
                  <a:srgbClr val="3F3F3F"/>
                </a:solidFill>
                <a:latin typeface="Trebuchet MS"/>
                <a:cs typeface="Trebuchet MS"/>
              </a:rPr>
              <a:t>l</a:t>
            </a:r>
            <a:r>
              <a:rPr lang="fr-FR" sz="2000" spc="-100" dirty="0">
                <a:solidFill>
                  <a:srgbClr val="3F3F3F"/>
                </a:solidFill>
                <a:latin typeface="Trebuchet MS"/>
                <a:cs typeface="Trebuchet MS"/>
              </a:rPr>
              <a:t>y</a:t>
            </a:r>
            <a:r>
              <a:rPr lang="fr-FR" sz="2000" spc="-45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lang="fr-FR" sz="2000" spc="-120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lang="fr-FR" sz="2000" spc="-35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lang="fr-FR" sz="2000" spc="-85" dirty="0">
                <a:solidFill>
                  <a:srgbClr val="3F3F3F"/>
                </a:solidFill>
                <a:latin typeface="Trebuchet MS"/>
                <a:cs typeface="Trebuchet MS"/>
              </a:rPr>
              <a:t>du</a:t>
            </a:r>
            <a:r>
              <a:rPr lang="fr-FR" sz="2000" spc="-20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lang="fr-FR" sz="2000" spc="-100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lang="fr-FR" sz="2000" spc="20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lang="fr-FR" sz="2000" spc="-85" dirty="0">
                <a:solidFill>
                  <a:srgbClr val="3F3F3F"/>
                </a:solidFill>
                <a:latin typeface="Trebuchet MS"/>
                <a:cs typeface="Trebuchet MS"/>
              </a:rPr>
              <a:t>d</a:t>
            </a:r>
            <a:r>
              <a:rPr lang="fr-FR" sz="2000" spc="-120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lang="fr-FR" sz="2000" spc="-55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lang="fr-FR" sz="2000" spc="-45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lang="fr-FR" sz="2000" spc="35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lang="fr-FR" sz="2000" spc="-85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lang="fr-FR" sz="2000" spc="-40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lang="fr-FR" sz="2000" spc="-100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lang="fr-FR" sz="2000" spc="-120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lang="fr-FR" sz="2000" spc="-35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lang="fr-FR" sz="2000" spc="-240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lang="fr-FR" sz="2000" spc="-125" dirty="0">
                <a:solidFill>
                  <a:srgbClr val="3F3F3F"/>
                </a:solidFill>
                <a:latin typeface="Trebuchet MS"/>
                <a:cs typeface="Trebuchet MS"/>
              </a:rPr>
              <a:t>v</a:t>
            </a:r>
            <a:r>
              <a:rPr lang="fr-FR" sz="2000" spc="-120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lang="fr-FR" sz="2000" spc="-100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lang="fr-FR" sz="2000" spc="-55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lang="fr-FR" sz="2000" spc="-40" dirty="0" err="1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lang="fr-FR" sz="2000" spc="20" dirty="0" err="1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lang="fr-FR" sz="2000" spc="-85" dirty="0" err="1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lang="fr-FR" sz="2000" spc="-170" dirty="0" err="1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lang="fr-FR" sz="2000" spc="-5" dirty="0" err="1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lang="fr-FR" sz="2000" spc="265" dirty="0" err="1">
                <a:solidFill>
                  <a:srgbClr val="3F3F3F"/>
                </a:solidFill>
                <a:latin typeface="Trebuchet MS"/>
                <a:cs typeface="Trebuchet MS"/>
              </a:rPr>
              <a:t>Q</a:t>
            </a:r>
            <a:r>
              <a:rPr lang="fr-FR" sz="2000" spc="-85" dirty="0" err="1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lang="fr-FR" sz="2000" spc="-100" dirty="0" err="1">
                <a:solidFill>
                  <a:srgbClr val="3F3F3F"/>
                </a:solidFill>
                <a:latin typeface="Trebuchet MS"/>
                <a:cs typeface="Trebuchet MS"/>
              </a:rPr>
              <a:t>b</a:t>
            </a:r>
            <a:r>
              <a:rPr lang="fr-FR" sz="2000" spc="-120" dirty="0" err="1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endParaRPr lang="fr-FR" sz="2000" dirty="0">
              <a:latin typeface="Trebuchet MS"/>
              <a:cs typeface="Trebuchet MS"/>
            </a:endParaRPr>
          </a:p>
          <a:p>
            <a:pPr marL="257810" indent="-245745">
              <a:lnSpc>
                <a:spcPct val="100000"/>
              </a:lnSpc>
              <a:spcBef>
                <a:spcPts val="1020"/>
              </a:spcBef>
              <a:buClr>
                <a:srgbClr val="9CBFBD"/>
              </a:buClr>
              <a:buFont typeface="Wingdings"/>
              <a:buChar char=""/>
              <a:tabLst>
                <a:tab pos="257810" algn="l"/>
                <a:tab pos="258445" algn="l"/>
              </a:tabLst>
            </a:pPr>
            <a:r>
              <a:rPr lang="fr-FR" sz="2000" spc="105" dirty="0">
                <a:solidFill>
                  <a:srgbClr val="3F3F3F"/>
                </a:solidFill>
                <a:latin typeface="Trebuchet MS"/>
                <a:cs typeface="Trebuchet MS"/>
              </a:rPr>
              <a:t>G</a:t>
            </a:r>
            <a:r>
              <a:rPr lang="fr-FR" sz="2000" spc="-120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lang="fr-FR" sz="2000" spc="-45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lang="fr-FR" sz="2000" spc="-105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lang="fr-FR" sz="2000" spc="-114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lang="fr-FR" sz="2000" spc="20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lang="fr-FR" sz="2000" spc="-85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lang="fr-FR" sz="2000" spc="-40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lang="fr-FR" sz="2000" spc="-105" dirty="0">
                <a:solidFill>
                  <a:srgbClr val="3F3F3F"/>
                </a:solidFill>
                <a:latin typeface="Trebuchet MS"/>
                <a:cs typeface="Trebuchet MS"/>
              </a:rPr>
              <a:t>d</a:t>
            </a:r>
            <a:r>
              <a:rPr lang="fr-FR" sz="2000" spc="-120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lang="fr-FR" sz="2000" spc="-35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lang="fr-FR" sz="2000" spc="-30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lang="fr-FR" sz="2000" spc="-20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lang="fr-FR" sz="2000" spc="-120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lang="fr-FR" sz="2000" spc="-135" dirty="0">
                <a:solidFill>
                  <a:srgbClr val="3F3F3F"/>
                </a:solidFill>
                <a:latin typeface="Trebuchet MS"/>
                <a:cs typeface="Trebuchet MS"/>
              </a:rPr>
              <a:t>l</a:t>
            </a:r>
            <a:r>
              <a:rPr lang="fr-FR" sz="2000" spc="-120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lang="fr-FR" sz="2000" spc="-190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lang="fr-FR" sz="2000" spc="-30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lang="fr-FR" sz="2000" spc="-120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lang="fr-FR" sz="2000" spc="-35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lang="fr-FR" sz="2000" spc="-30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lang="fr-FR" sz="2000" spc="-240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lang="fr-FR" sz="2000" spc="-125" dirty="0">
                <a:solidFill>
                  <a:srgbClr val="3F3F3F"/>
                </a:solidFill>
                <a:latin typeface="Trebuchet MS"/>
                <a:cs typeface="Trebuchet MS"/>
              </a:rPr>
              <a:t>v</a:t>
            </a:r>
            <a:r>
              <a:rPr lang="fr-FR" sz="2000" spc="-140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lang="fr-FR" sz="2000" spc="-100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lang="fr-FR" sz="2000" spc="-35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lang="fr-FR" sz="2000" spc="120" dirty="0" err="1">
                <a:solidFill>
                  <a:srgbClr val="3F3F3F"/>
                </a:solidFill>
                <a:latin typeface="Trebuchet MS"/>
                <a:cs typeface="Trebuchet MS"/>
              </a:rPr>
              <a:t>M</a:t>
            </a:r>
            <a:r>
              <a:rPr lang="fr-FR" sz="2000" spc="-240" dirty="0" err="1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lang="fr-FR" sz="2000" spc="-125" dirty="0" err="1">
                <a:solidFill>
                  <a:srgbClr val="3F3F3F"/>
                </a:solidFill>
                <a:latin typeface="Trebuchet MS"/>
                <a:cs typeface="Trebuchet MS"/>
              </a:rPr>
              <a:t>v</a:t>
            </a:r>
            <a:r>
              <a:rPr lang="fr-FR" sz="2000" spc="-120" dirty="0" err="1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lang="fr-FR" sz="2000" spc="-85" dirty="0" err="1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lang="fr-FR" sz="2000" spc="-40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lang="fr-FR" sz="2000" spc="-120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lang="fr-FR" sz="2000" spc="-114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lang="fr-FR" sz="2000" spc="-45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lang="fr-FR" sz="2000" spc="245" dirty="0" smtClean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lang="fr-FR" sz="2000" spc="-120" dirty="0" smtClean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lang="fr-FR" sz="2000" spc="-5" dirty="0" smtClean="0">
                <a:solidFill>
                  <a:srgbClr val="3F3F3F"/>
                </a:solidFill>
                <a:latin typeface="Trebuchet MS"/>
                <a:cs typeface="Trebuchet MS"/>
              </a:rPr>
              <a:t>x</a:t>
            </a:r>
            <a:r>
              <a:rPr lang="fr-FR" sz="2000" spc="-85" dirty="0" smtClean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lang="fr-FR" sz="2000" spc="-35" dirty="0" smtClean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endParaRPr lang="fr-FR" sz="2000" dirty="0">
              <a:latin typeface="Trebuchet MS"/>
              <a:cs typeface="Trebuchet MS"/>
            </a:endParaRPr>
          </a:p>
        </p:txBody>
      </p:sp>
      <p:sp>
        <p:nvSpPr>
          <p:cNvPr id="20488" name="Rectangle 8">
            <a:extLst>
              <a:ext uri="{FF2B5EF4-FFF2-40B4-BE49-F238E27FC236}">
                <a16:creationId xmlns:a16="http://schemas.microsoft.com/office/drawing/2014/main" id="{1DBE1C9B-A23F-3B40-A2B1-6F104C2E5434}"/>
              </a:ext>
            </a:extLst>
          </p:cNvPr>
          <p:cNvSpPr>
            <a:spLocks/>
          </p:cNvSpPr>
          <p:nvPr/>
        </p:nvSpPr>
        <p:spPr bwMode="auto">
          <a:xfrm>
            <a:off x="2645668" y="53579"/>
            <a:ext cx="755084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algn="ctr" eaLnBrk="0" hangingPunct="0">
              <a:defRPr u="sng">
                <a:solidFill>
                  <a:schemeClr val="tx2"/>
                </a:solidFill>
                <a:latin typeface="Calibri" panose="020F0502020204030204" pitchFamily="34" charset="0"/>
              </a:defRPr>
            </a:lvl1pPr>
            <a:lvl2pPr algn="ctr" eaLnBrk="0" hangingPunct="0">
              <a:defRPr u="sng">
                <a:solidFill>
                  <a:schemeClr val="tx2"/>
                </a:solidFill>
                <a:latin typeface="Calibri" panose="020F0502020204030204" pitchFamily="34" charset="0"/>
              </a:defRPr>
            </a:lvl2pPr>
            <a:lvl3pPr algn="ctr" eaLnBrk="0" hangingPunct="0">
              <a:defRPr u="sng">
                <a:solidFill>
                  <a:schemeClr val="tx2"/>
                </a:solidFill>
                <a:latin typeface="Calibri" panose="020F0502020204030204" pitchFamily="34" charset="0"/>
              </a:defRPr>
            </a:lvl3pPr>
            <a:lvl4pPr algn="ctr" eaLnBrk="0" hangingPunct="0">
              <a:defRPr u="sng">
                <a:solidFill>
                  <a:schemeClr val="tx2"/>
                </a:solidFill>
                <a:latin typeface="Calibri" panose="020F0502020204030204" pitchFamily="34" charset="0"/>
              </a:defRPr>
            </a:lvl4pPr>
            <a:lvl5pPr algn="ctr" eaLnBrk="0" hangingPunct="0">
              <a:defRPr u="sng">
                <a:solidFill>
                  <a:schemeClr val="tx2"/>
                </a:solidFill>
                <a:latin typeface="Calibri" panose="020F0502020204030204" pitchFamily="34" charset="0"/>
              </a:defRPr>
            </a:lvl5pPr>
            <a:lvl6pPr marL="457200" algn="ctr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2"/>
                </a:solidFill>
                <a:latin typeface="Calibri" panose="020F0502020204030204" pitchFamily="34" charset="0"/>
              </a:defRPr>
            </a:lvl6pPr>
            <a:lvl7pPr marL="914400" algn="ctr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2"/>
                </a:solidFill>
                <a:latin typeface="Calibri" panose="020F0502020204030204" pitchFamily="34" charset="0"/>
              </a:defRPr>
            </a:lvl7pPr>
            <a:lvl8pPr marL="1371600" algn="ctr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2"/>
                </a:solidFill>
                <a:latin typeface="Calibri" panose="020F0502020204030204" pitchFamily="34" charset="0"/>
              </a:defRPr>
            </a:lvl8pPr>
            <a:lvl9pPr marL="1828800" algn="ctr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2"/>
                </a:solidFill>
                <a:latin typeface="Calibri" panose="020F0502020204030204" pitchFamily="34" charset="0"/>
              </a:defRPr>
            </a:lvl9pPr>
          </a:lstStyle>
          <a:p>
            <a:pPr algn="r">
              <a:defRPr/>
            </a:pPr>
            <a:r>
              <a:rPr lang="fr-FR" altLang="fr-FR" sz="3000" b="1" u="none" dirty="0" smtClean="0">
                <a:solidFill>
                  <a:schemeClr val="tx1"/>
                </a:solidFill>
                <a:latin typeface="Gill Sans MT" panose="020B0502020104020203" pitchFamily="34" charset="77"/>
                <a:ea typeface="Tahoma" panose="020B0604030504040204" pitchFamily="34" charset="0"/>
                <a:cs typeface="Tahoma" panose="020B0604030504040204" pitchFamily="34" charset="0"/>
              </a:rPr>
              <a:t>Plan de la formation</a:t>
            </a:r>
            <a:endParaRPr lang="fr-FR" altLang="fr-FR" sz="3000" b="1" dirty="0">
              <a:solidFill>
                <a:schemeClr val="tx1"/>
              </a:solidFill>
              <a:latin typeface="Gill Sans MT" panose="020B0502020104020203" pitchFamily="34" charset="77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EEB56578-4029-45DF-94DC-BFB642EF4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5A05D-FF3A-44F5-A745-C0E08A1F0267}" type="slidenum">
              <a:rPr lang="fr-FR" smtClean="0"/>
              <a:pPr/>
              <a:t>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34301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424647" y="814397"/>
            <a:ext cx="1355653" cy="462494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2924" spc="-121" dirty="0">
                <a:latin typeface="Calibri"/>
                <a:cs typeface="Calibri"/>
              </a:rPr>
              <a:t>D</a:t>
            </a:r>
            <a:r>
              <a:rPr sz="2924" spc="-102" dirty="0">
                <a:latin typeface="Calibri"/>
                <a:cs typeface="Calibri"/>
              </a:rPr>
              <a:t>é</a:t>
            </a:r>
            <a:r>
              <a:rPr sz="2924" spc="-111" dirty="0">
                <a:latin typeface="Calibri"/>
                <a:cs typeface="Calibri"/>
              </a:rPr>
              <a:t>pô</a:t>
            </a:r>
            <a:r>
              <a:rPr sz="2924" spc="-51" dirty="0">
                <a:latin typeface="Calibri"/>
                <a:cs typeface="Calibri"/>
              </a:rPr>
              <a:t>t</a:t>
            </a:r>
            <a:r>
              <a:rPr sz="2924" spc="-130" dirty="0">
                <a:latin typeface="Calibri"/>
                <a:cs typeface="Calibri"/>
              </a:rPr>
              <a:t> </a:t>
            </a:r>
            <a:r>
              <a:rPr sz="2924" spc="-139" dirty="0">
                <a:latin typeface="Calibri"/>
                <a:cs typeface="Calibri"/>
              </a:rPr>
              <a:t>n</a:t>
            </a:r>
            <a:r>
              <a:rPr sz="2924" spc="-51" dirty="0">
                <a:latin typeface="Calibri"/>
                <a:cs typeface="Calibri"/>
              </a:rPr>
              <a:t>u</a:t>
            </a:r>
            <a:endParaRPr sz="2924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05060" y="2879639"/>
            <a:ext cx="3536486" cy="236946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362485" indent="-351287">
              <a:spcBef>
                <a:spcPts val="121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439" spc="-60" dirty="0">
                <a:solidFill>
                  <a:srgbClr val="3F3F3F"/>
                </a:solidFill>
                <a:latin typeface="Trebuchet MS"/>
                <a:cs typeface="Trebuchet MS"/>
              </a:rPr>
              <a:t>Se</a:t>
            </a:r>
            <a:r>
              <a:rPr sz="1439" spc="-23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74" dirty="0">
                <a:solidFill>
                  <a:srgbClr val="3F3F3F"/>
                </a:solidFill>
                <a:latin typeface="Trebuchet MS"/>
                <a:cs typeface="Trebuchet MS"/>
              </a:rPr>
              <a:t>placer</a:t>
            </a:r>
            <a:r>
              <a:rPr sz="1439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70" dirty="0">
                <a:solidFill>
                  <a:srgbClr val="3F3F3F"/>
                </a:solidFill>
                <a:latin typeface="Trebuchet MS"/>
                <a:cs typeface="Trebuchet MS"/>
              </a:rPr>
              <a:t>dans</a:t>
            </a:r>
            <a:r>
              <a:rPr sz="1439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102" dirty="0">
                <a:solidFill>
                  <a:srgbClr val="3F3F3F"/>
                </a:solidFill>
                <a:latin typeface="Trebuchet MS"/>
                <a:cs typeface="Trebuchet MS"/>
              </a:rPr>
              <a:t>le</a:t>
            </a:r>
            <a:r>
              <a:rPr sz="1439" spc="-19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74" dirty="0">
                <a:solidFill>
                  <a:srgbClr val="3F3F3F"/>
                </a:solidFill>
                <a:latin typeface="Trebuchet MS"/>
                <a:cs typeface="Trebuchet MS"/>
              </a:rPr>
              <a:t>parent</a:t>
            </a:r>
            <a:r>
              <a:rPr sz="1439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56" dirty="0">
                <a:solidFill>
                  <a:srgbClr val="3F3F3F"/>
                </a:solidFill>
                <a:latin typeface="Trebuchet MS"/>
                <a:cs typeface="Trebuchet MS"/>
              </a:rPr>
              <a:t>du</a:t>
            </a:r>
            <a:r>
              <a:rPr sz="1439" spc="-3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51" dirty="0">
                <a:solidFill>
                  <a:srgbClr val="3F3F3F"/>
                </a:solidFill>
                <a:latin typeface="Trebuchet MS"/>
                <a:cs typeface="Trebuchet MS"/>
              </a:rPr>
              <a:t>dépôt</a:t>
            </a:r>
            <a:r>
              <a:rPr sz="1439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51" dirty="0">
                <a:solidFill>
                  <a:srgbClr val="3F3F3F"/>
                </a:solidFill>
                <a:latin typeface="Trebuchet MS"/>
                <a:cs typeface="Trebuchet MS"/>
              </a:rPr>
              <a:t>courant</a:t>
            </a:r>
            <a:endParaRPr sz="1439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05059" y="3560077"/>
            <a:ext cx="1909703" cy="236946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362485" indent="-351287">
              <a:spcBef>
                <a:spcPts val="121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439" spc="162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439" spc="23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439" spc="-84" dirty="0">
                <a:solidFill>
                  <a:srgbClr val="3F3F3F"/>
                </a:solidFill>
                <a:latin typeface="Trebuchet MS"/>
                <a:cs typeface="Trebuchet MS"/>
              </a:rPr>
              <a:t>é</a:t>
            </a:r>
            <a:r>
              <a:rPr sz="1439" spc="-97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439" spc="19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439" spc="-19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51" dirty="0">
                <a:solidFill>
                  <a:srgbClr val="3F3F3F"/>
                </a:solidFill>
                <a:latin typeface="Trebuchet MS"/>
                <a:cs typeface="Trebuchet MS"/>
              </a:rPr>
              <a:t>un</a:t>
            </a:r>
            <a:r>
              <a:rPr sz="1439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9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439" spc="-84" dirty="0">
                <a:solidFill>
                  <a:srgbClr val="3F3F3F"/>
                </a:solidFill>
                <a:latin typeface="Trebuchet MS"/>
                <a:cs typeface="Trebuchet MS"/>
              </a:rPr>
              <a:t>é</a:t>
            </a:r>
            <a:r>
              <a:rPr sz="1439" spc="-70" dirty="0">
                <a:solidFill>
                  <a:srgbClr val="3F3F3F"/>
                </a:solidFill>
                <a:latin typeface="Trebuchet MS"/>
                <a:cs typeface="Trebuchet MS"/>
              </a:rPr>
              <a:t>p</a:t>
            </a:r>
            <a:r>
              <a:rPr sz="1439" spc="-84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439" spc="51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439" spc="-88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439" spc="32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439" spc="-88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439" spc="-23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439" spc="-84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endParaRPr sz="1439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05059" y="4339531"/>
            <a:ext cx="2508548" cy="236946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362485" indent="-351287">
              <a:spcBef>
                <a:spcPts val="121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439" spc="-32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439" spc="-84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439" spc="-23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70" dirty="0">
                <a:solidFill>
                  <a:srgbClr val="3F3F3F"/>
                </a:solidFill>
                <a:latin typeface="Trebuchet MS"/>
                <a:cs typeface="Trebuchet MS"/>
              </a:rPr>
              <a:t>p</a:t>
            </a:r>
            <a:r>
              <a:rPr sz="1439" spc="-102" dirty="0">
                <a:solidFill>
                  <a:srgbClr val="3F3F3F"/>
                </a:solidFill>
                <a:latin typeface="Trebuchet MS"/>
                <a:cs typeface="Trebuchet MS"/>
              </a:rPr>
              <a:t>l</a:t>
            </a:r>
            <a:r>
              <a:rPr sz="1439" spc="-125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439" spc="-70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439" spc="-97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439" spc="19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439" spc="-3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56" dirty="0">
                <a:solidFill>
                  <a:srgbClr val="3F3F3F"/>
                </a:solidFill>
                <a:latin typeface="Trebuchet MS"/>
                <a:cs typeface="Trebuchet MS"/>
              </a:rPr>
              <a:t>d</a:t>
            </a:r>
            <a:r>
              <a:rPr sz="1439" spc="-144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439" spc="-51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439" spc="-19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439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84" dirty="0">
                <a:solidFill>
                  <a:srgbClr val="3F3F3F"/>
                </a:solidFill>
                <a:latin typeface="Trebuchet MS"/>
                <a:cs typeface="Trebuchet MS"/>
              </a:rPr>
              <a:t>ce</a:t>
            </a:r>
            <a:r>
              <a:rPr sz="1439" spc="-23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23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439" spc="-97" dirty="0">
                <a:solidFill>
                  <a:srgbClr val="3F3F3F"/>
                </a:solidFill>
                <a:latin typeface="Trebuchet MS"/>
                <a:cs typeface="Trebuchet MS"/>
              </a:rPr>
              <a:t>é</a:t>
            </a:r>
            <a:r>
              <a:rPr sz="1439" spc="-70" dirty="0">
                <a:solidFill>
                  <a:srgbClr val="3F3F3F"/>
                </a:solidFill>
                <a:latin typeface="Trebuchet MS"/>
                <a:cs typeface="Trebuchet MS"/>
              </a:rPr>
              <a:t>p</a:t>
            </a:r>
            <a:r>
              <a:rPr sz="1439" spc="-84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439" spc="51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439" spc="-88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439" spc="32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439" spc="-88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439" spc="-23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439" spc="-84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endParaRPr sz="1439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05060" y="5120353"/>
            <a:ext cx="1799482" cy="236946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362485" indent="-351287">
              <a:spcBef>
                <a:spcPts val="121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439" spc="162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439" spc="23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439" spc="-84" dirty="0">
                <a:solidFill>
                  <a:srgbClr val="3F3F3F"/>
                </a:solidFill>
                <a:latin typeface="Trebuchet MS"/>
                <a:cs typeface="Trebuchet MS"/>
              </a:rPr>
              <a:t>é</a:t>
            </a:r>
            <a:r>
              <a:rPr sz="1439" spc="-97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439" spc="19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439" spc="-19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51" dirty="0">
                <a:solidFill>
                  <a:srgbClr val="3F3F3F"/>
                </a:solidFill>
                <a:latin typeface="Trebuchet MS"/>
                <a:cs typeface="Trebuchet MS"/>
              </a:rPr>
              <a:t>un</a:t>
            </a:r>
            <a:r>
              <a:rPr sz="1439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56" dirty="0">
                <a:solidFill>
                  <a:srgbClr val="3F3F3F"/>
                </a:solidFill>
                <a:latin typeface="Trebuchet MS"/>
                <a:cs typeface="Trebuchet MS"/>
              </a:rPr>
              <a:t>d</a:t>
            </a:r>
            <a:r>
              <a:rPr sz="1439" spc="-97" dirty="0">
                <a:solidFill>
                  <a:srgbClr val="3F3F3F"/>
                </a:solidFill>
                <a:latin typeface="Trebuchet MS"/>
                <a:cs typeface="Trebuchet MS"/>
              </a:rPr>
              <a:t>é</a:t>
            </a:r>
            <a:r>
              <a:rPr sz="1439" spc="-70" dirty="0">
                <a:solidFill>
                  <a:srgbClr val="3F3F3F"/>
                </a:solidFill>
                <a:latin typeface="Trebuchet MS"/>
                <a:cs typeface="Trebuchet MS"/>
              </a:rPr>
              <a:t>p</a:t>
            </a:r>
            <a:r>
              <a:rPr sz="1439" spc="46" dirty="0">
                <a:solidFill>
                  <a:srgbClr val="3F3F3F"/>
                </a:solidFill>
                <a:latin typeface="Trebuchet MS"/>
                <a:cs typeface="Trebuchet MS"/>
              </a:rPr>
              <a:t>ô</a:t>
            </a:r>
            <a:r>
              <a:rPr sz="1439" spc="-84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439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70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439" spc="-51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endParaRPr sz="1439">
              <a:latin typeface="Trebuchet MS"/>
              <a:cs typeface="Trebuchet MS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1623196" y="3114935"/>
            <a:ext cx="3392669" cy="381941"/>
            <a:chOff x="1452372" y="3355847"/>
            <a:chExt cx="3655060" cy="411480"/>
          </a:xfrm>
        </p:grpSpPr>
        <p:sp>
          <p:nvSpPr>
            <p:cNvPr id="14" name="object 14"/>
            <p:cNvSpPr/>
            <p:nvPr/>
          </p:nvSpPr>
          <p:spPr>
            <a:xfrm>
              <a:off x="1459992" y="3361943"/>
              <a:ext cx="3639820" cy="398145"/>
            </a:xfrm>
            <a:custGeom>
              <a:avLst/>
              <a:gdLst/>
              <a:ahLst/>
              <a:cxnLst/>
              <a:rect l="l" t="t" r="r" b="b"/>
              <a:pathLst>
                <a:path w="3639820" h="398145">
                  <a:moveTo>
                    <a:pt x="3639311" y="397764"/>
                  </a:moveTo>
                  <a:lnTo>
                    <a:pt x="0" y="397764"/>
                  </a:lnTo>
                  <a:lnTo>
                    <a:pt x="0" y="0"/>
                  </a:lnTo>
                  <a:lnTo>
                    <a:pt x="3639311" y="0"/>
                  </a:lnTo>
                  <a:lnTo>
                    <a:pt x="3639311" y="39776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15" name="object 15"/>
            <p:cNvSpPr/>
            <p:nvPr/>
          </p:nvSpPr>
          <p:spPr>
            <a:xfrm>
              <a:off x="1452372" y="3355847"/>
              <a:ext cx="3655060" cy="411480"/>
            </a:xfrm>
            <a:custGeom>
              <a:avLst/>
              <a:gdLst/>
              <a:ahLst/>
              <a:cxnLst/>
              <a:rect l="l" t="t" r="r" b="b"/>
              <a:pathLst>
                <a:path w="3655060" h="411479">
                  <a:moveTo>
                    <a:pt x="3651503" y="411480"/>
                  </a:moveTo>
                  <a:lnTo>
                    <a:pt x="4572" y="411480"/>
                  </a:lnTo>
                  <a:lnTo>
                    <a:pt x="0" y="406908"/>
                  </a:lnTo>
                  <a:lnTo>
                    <a:pt x="0" y="3048"/>
                  </a:lnTo>
                  <a:lnTo>
                    <a:pt x="4572" y="0"/>
                  </a:lnTo>
                  <a:lnTo>
                    <a:pt x="3651503" y="0"/>
                  </a:lnTo>
                  <a:lnTo>
                    <a:pt x="3654552" y="3048"/>
                  </a:lnTo>
                  <a:lnTo>
                    <a:pt x="3654552" y="6096"/>
                  </a:lnTo>
                  <a:lnTo>
                    <a:pt x="15240" y="6096"/>
                  </a:lnTo>
                  <a:lnTo>
                    <a:pt x="7620" y="13716"/>
                  </a:lnTo>
                  <a:lnTo>
                    <a:pt x="15240" y="13716"/>
                  </a:lnTo>
                  <a:lnTo>
                    <a:pt x="15240" y="396240"/>
                  </a:lnTo>
                  <a:lnTo>
                    <a:pt x="7620" y="396240"/>
                  </a:lnTo>
                  <a:lnTo>
                    <a:pt x="15240" y="403859"/>
                  </a:lnTo>
                  <a:lnTo>
                    <a:pt x="3654552" y="403859"/>
                  </a:lnTo>
                  <a:lnTo>
                    <a:pt x="3654552" y="406908"/>
                  </a:lnTo>
                  <a:lnTo>
                    <a:pt x="3651503" y="411480"/>
                  </a:lnTo>
                  <a:close/>
                </a:path>
                <a:path w="3655060" h="411479">
                  <a:moveTo>
                    <a:pt x="15240" y="13716"/>
                  </a:moveTo>
                  <a:lnTo>
                    <a:pt x="7620" y="13716"/>
                  </a:lnTo>
                  <a:lnTo>
                    <a:pt x="15240" y="6096"/>
                  </a:lnTo>
                  <a:lnTo>
                    <a:pt x="15240" y="13716"/>
                  </a:lnTo>
                  <a:close/>
                </a:path>
                <a:path w="3655060" h="411479">
                  <a:moveTo>
                    <a:pt x="3640836" y="13716"/>
                  </a:moveTo>
                  <a:lnTo>
                    <a:pt x="15240" y="13716"/>
                  </a:lnTo>
                  <a:lnTo>
                    <a:pt x="15240" y="6096"/>
                  </a:lnTo>
                  <a:lnTo>
                    <a:pt x="3640836" y="6096"/>
                  </a:lnTo>
                  <a:lnTo>
                    <a:pt x="3640836" y="13716"/>
                  </a:lnTo>
                  <a:close/>
                </a:path>
                <a:path w="3655060" h="411479">
                  <a:moveTo>
                    <a:pt x="3640836" y="403859"/>
                  </a:moveTo>
                  <a:lnTo>
                    <a:pt x="3640836" y="6096"/>
                  </a:lnTo>
                  <a:lnTo>
                    <a:pt x="3646932" y="13716"/>
                  </a:lnTo>
                  <a:lnTo>
                    <a:pt x="3654552" y="13716"/>
                  </a:lnTo>
                  <a:lnTo>
                    <a:pt x="3654552" y="396240"/>
                  </a:lnTo>
                  <a:lnTo>
                    <a:pt x="3646932" y="396240"/>
                  </a:lnTo>
                  <a:lnTo>
                    <a:pt x="3640836" y="403859"/>
                  </a:lnTo>
                  <a:close/>
                </a:path>
                <a:path w="3655060" h="411479">
                  <a:moveTo>
                    <a:pt x="3654552" y="13716"/>
                  </a:moveTo>
                  <a:lnTo>
                    <a:pt x="3646932" y="13716"/>
                  </a:lnTo>
                  <a:lnTo>
                    <a:pt x="3640836" y="6096"/>
                  </a:lnTo>
                  <a:lnTo>
                    <a:pt x="3654552" y="6096"/>
                  </a:lnTo>
                  <a:lnTo>
                    <a:pt x="3654552" y="13716"/>
                  </a:lnTo>
                  <a:close/>
                </a:path>
                <a:path w="3655060" h="411479">
                  <a:moveTo>
                    <a:pt x="15240" y="403859"/>
                  </a:moveTo>
                  <a:lnTo>
                    <a:pt x="7620" y="396240"/>
                  </a:lnTo>
                  <a:lnTo>
                    <a:pt x="15240" y="396240"/>
                  </a:lnTo>
                  <a:lnTo>
                    <a:pt x="15240" y="403859"/>
                  </a:lnTo>
                  <a:close/>
                </a:path>
                <a:path w="3655060" h="411479">
                  <a:moveTo>
                    <a:pt x="3640836" y="403859"/>
                  </a:moveTo>
                  <a:lnTo>
                    <a:pt x="15240" y="403859"/>
                  </a:lnTo>
                  <a:lnTo>
                    <a:pt x="15240" y="396240"/>
                  </a:lnTo>
                  <a:lnTo>
                    <a:pt x="3640836" y="396240"/>
                  </a:lnTo>
                  <a:lnTo>
                    <a:pt x="3640836" y="403859"/>
                  </a:lnTo>
                  <a:close/>
                </a:path>
                <a:path w="3655060" h="411479">
                  <a:moveTo>
                    <a:pt x="3654552" y="403859"/>
                  </a:moveTo>
                  <a:lnTo>
                    <a:pt x="3640836" y="403859"/>
                  </a:lnTo>
                  <a:lnTo>
                    <a:pt x="3646932" y="396240"/>
                  </a:lnTo>
                  <a:lnTo>
                    <a:pt x="3654552" y="396240"/>
                  </a:lnTo>
                  <a:lnTo>
                    <a:pt x="3654552" y="403859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1630268" y="3120595"/>
            <a:ext cx="3378523" cy="289227"/>
          </a:xfrm>
          <a:prstGeom prst="rect">
            <a:avLst/>
          </a:prstGeom>
        </p:spPr>
        <p:txBody>
          <a:bodyPr vert="horz" wrap="square" lIns="0" tIns="95485" rIns="0" bIns="0" rtlCol="0">
            <a:spAutoFit/>
          </a:bodyPr>
          <a:lstStyle/>
          <a:p>
            <a:pPr marL="73086">
              <a:spcBef>
                <a:spcPts val="752"/>
              </a:spcBef>
            </a:pPr>
            <a:r>
              <a:rPr sz="1253" b="1" spc="14" dirty="0">
                <a:latin typeface="Times New Roman"/>
                <a:cs typeface="Times New Roman"/>
              </a:rPr>
              <a:t>cd</a:t>
            </a:r>
            <a:r>
              <a:rPr sz="1253" b="1" spc="-5" dirty="0">
                <a:latin typeface="Times New Roman"/>
                <a:cs typeface="Times New Roman"/>
              </a:rPr>
              <a:t> </a:t>
            </a:r>
            <a:r>
              <a:rPr sz="1253" b="1" spc="-9" dirty="0">
                <a:latin typeface="Times New Roman"/>
                <a:cs typeface="Times New Roman"/>
              </a:rPr>
              <a:t>..</a:t>
            </a:r>
            <a:endParaRPr sz="1253">
              <a:latin typeface="Times New Roman"/>
              <a:cs typeface="Times New Roman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1623196" y="3885890"/>
            <a:ext cx="3392669" cy="381941"/>
            <a:chOff x="1452372" y="4186428"/>
            <a:chExt cx="3655060" cy="411480"/>
          </a:xfrm>
        </p:grpSpPr>
        <p:sp>
          <p:nvSpPr>
            <p:cNvPr id="18" name="object 18"/>
            <p:cNvSpPr/>
            <p:nvPr/>
          </p:nvSpPr>
          <p:spPr>
            <a:xfrm>
              <a:off x="1459992" y="4194048"/>
              <a:ext cx="3639820" cy="398145"/>
            </a:xfrm>
            <a:custGeom>
              <a:avLst/>
              <a:gdLst/>
              <a:ahLst/>
              <a:cxnLst/>
              <a:rect l="l" t="t" r="r" b="b"/>
              <a:pathLst>
                <a:path w="3639820" h="398145">
                  <a:moveTo>
                    <a:pt x="3639311" y="397763"/>
                  </a:moveTo>
                  <a:lnTo>
                    <a:pt x="0" y="397763"/>
                  </a:lnTo>
                  <a:lnTo>
                    <a:pt x="0" y="0"/>
                  </a:lnTo>
                  <a:lnTo>
                    <a:pt x="3639311" y="0"/>
                  </a:lnTo>
                  <a:lnTo>
                    <a:pt x="3639311" y="39776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19" name="object 19"/>
            <p:cNvSpPr/>
            <p:nvPr/>
          </p:nvSpPr>
          <p:spPr>
            <a:xfrm>
              <a:off x="1452372" y="4186428"/>
              <a:ext cx="3655060" cy="411480"/>
            </a:xfrm>
            <a:custGeom>
              <a:avLst/>
              <a:gdLst/>
              <a:ahLst/>
              <a:cxnLst/>
              <a:rect l="l" t="t" r="r" b="b"/>
              <a:pathLst>
                <a:path w="3655060" h="411479">
                  <a:moveTo>
                    <a:pt x="3651503" y="411480"/>
                  </a:moveTo>
                  <a:lnTo>
                    <a:pt x="4572" y="411480"/>
                  </a:lnTo>
                  <a:lnTo>
                    <a:pt x="0" y="408432"/>
                  </a:lnTo>
                  <a:lnTo>
                    <a:pt x="0" y="3048"/>
                  </a:lnTo>
                  <a:lnTo>
                    <a:pt x="4572" y="0"/>
                  </a:lnTo>
                  <a:lnTo>
                    <a:pt x="3651503" y="0"/>
                  </a:lnTo>
                  <a:lnTo>
                    <a:pt x="3654552" y="3048"/>
                  </a:lnTo>
                  <a:lnTo>
                    <a:pt x="3654552" y="7620"/>
                  </a:lnTo>
                  <a:lnTo>
                    <a:pt x="15240" y="7620"/>
                  </a:lnTo>
                  <a:lnTo>
                    <a:pt x="7620" y="13716"/>
                  </a:lnTo>
                  <a:lnTo>
                    <a:pt x="15240" y="13716"/>
                  </a:lnTo>
                  <a:lnTo>
                    <a:pt x="15240" y="397764"/>
                  </a:lnTo>
                  <a:lnTo>
                    <a:pt x="7620" y="397764"/>
                  </a:lnTo>
                  <a:lnTo>
                    <a:pt x="15240" y="405383"/>
                  </a:lnTo>
                  <a:lnTo>
                    <a:pt x="3654552" y="405383"/>
                  </a:lnTo>
                  <a:lnTo>
                    <a:pt x="3654552" y="408432"/>
                  </a:lnTo>
                  <a:lnTo>
                    <a:pt x="3651503" y="411480"/>
                  </a:lnTo>
                  <a:close/>
                </a:path>
                <a:path w="3655060" h="411479">
                  <a:moveTo>
                    <a:pt x="15240" y="13716"/>
                  </a:moveTo>
                  <a:lnTo>
                    <a:pt x="7620" y="13716"/>
                  </a:lnTo>
                  <a:lnTo>
                    <a:pt x="15240" y="7620"/>
                  </a:lnTo>
                  <a:lnTo>
                    <a:pt x="15240" y="13716"/>
                  </a:lnTo>
                  <a:close/>
                </a:path>
                <a:path w="3655060" h="411479">
                  <a:moveTo>
                    <a:pt x="3640836" y="13716"/>
                  </a:moveTo>
                  <a:lnTo>
                    <a:pt x="15240" y="13716"/>
                  </a:lnTo>
                  <a:lnTo>
                    <a:pt x="15240" y="7620"/>
                  </a:lnTo>
                  <a:lnTo>
                    <a:pt x="3640836" y="7620"/>
                  </a:lnTo>
                  <a:lnTo>
                    <a:pt x="3640836" y="13716"/>
                  </a:lnTo>
                  <a:close/>
                </a:path>
                <a:path w="3655060" h="411479">
                  <a:moveTo>
                    <a:pt x="3640836" y="405383"/>
                  </a:moveTo>
                  <a:lnTo>
                    <a:pt x="3640836" y="7620"/>
                  </a:lnTo>
                  <a:lnTo>
                    <a:pt x="3646932" y="13716"/>
                  </a:lnTo>
                  <a:lnTo>
                    <a:pt x="3654552" y="13716"/>
                  </a:lnTo>
                  <a:lnTo>
                    <a:pt x="3654552" y="397764"/>
                  </a:lnTo>
                  <a:lnTo>
                    <a:pt x="3646932" y="397764"/>
                  </a:lnTo>
                  <a:lnTo>
                    <a:pt x="3640836" y="405383"/>
                  </a:lnTo>
                  <a:close/>
                </a:path>
                <a:path w="3655060" h="411479">
                  <a:moveTo>
                    <a:pt x="3654552" y="13716"/>
                  </a:moveTo>
                  <a:lnTo>
                    <a:pt x="3646932" y="13716"/>
                  </a:lnTo>
                  <a:lnTo>
                    <a:pt x="3640836" y="7620"/>
                  </a:lnTo>
                  <a:lnTo>
                    <a:pt x="3654552" y="7620"/>
                  </a:lnTo>
                  <a:lnTo>
                    <a:pt x="3654552" y="13716"/>
                  </a:lnTo>
                  <a:close/>
                </a:path>
                <a:path w="3655060" h="411479">
                  <a:moveTo>
                    <a:pt x="15240" y="405383"/>
                  </a:moveTo>
                  <a:lnTo>
                    <a:pt x="7620" y="397764"/>
                  </a:lnTo>
                  <a:lnTo>
                    <a:pt x="15240" y="397764"/>
                  </a:lnTo>
                  <a:lnTo>
                    <a:pt x="15240" y="405383"/>
                  </a:lnTo>
                  <a:close/>
                </a:path>
                <a:path w="3655060" h="411479">
                  <a:moveTo>
                    <a:pt x="3640836" y="405383"/>
                  </a:moveTo>
                  <a:lnTo>
                    <a:pt x="15240" y="405383"/>
                  </a:lnTo>
                  <a:lnTo>
                    <a:pt x="15240" y="397764"/>
                  </a:lnTo>
                  <a:lnTo>
                    <a:pt x="3640836" y="397764"/>
                  </a:lnTo>
                  <a:lnTo>
                    <a:pt x="3640836" y="405383"/>
                  </a:lnTo>
                  <a:close/>
                </a:path>
                <a:path w="3655060" h="411479">
                  <a:moveTo>
                    <a:pt x="3654552" y="405383"/>
                  </a:moveTo>
                  <a:lnTo>
                    <a:pt x="3640836" y="405383"/>
                  </a:lnTo>
                  <a:lnTo>
                    <a:pt x="3646932" y="397764"/>
                  </a:lnTo>
                  <a:lnTo>
                    <a:pt x="3654552" y="397764"/>
                  </a:lnTo>
                  <a:lnTo>
                    <a:pt x="3654552" y="405383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1630268" y="3892963"/>
            <a:ext cx="3378523" cy="289227"/>
          </a:xfrm>
          <a:prstGeom prst="rect">
            <a:avLst/>
          </a:prstGeom>
        </p:spPr>
        <p:txBody>
          <a:bodyPr vert="horz" wrap="square" lIns="0" tIns="95485" rIns="0" bIns="0" rtlCol="0">
            <a:spAutoFit/>
          </a:bodyPr>
          <a:lstStyle/>
          <a:p>
            <a:pPr marL="115524">
              <a:spcBef>
                <a:spcPts val="752"/>
              </a:spcBef>
            </a:pPr>
            <a:r>
              <a:rPr sz="1253" b="1" dirty="0">
                <a:latin typeface="Times New Roman"/>
                <a:cs typeface="Times New Roman"/>
              </a:rPr>
              <a:t>mkdir </a:t>
            </a:r>
            <a:r>
              <a:rPr sz="1253" b="1" spc="14" dirty="0">
                <a:latin typeface="Times New Roman"/>
                <a:cs typeface="Times New Roman"/>
              </a:rPr>
              <a:t>firstGitBare</a:t>
            </a:r>
            <a:endParaRPr sz="1253">
              <a:latin typeface="Times New Roman"/>
              <a:cs typeface="Times New Roman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1623196" y="4648357"/>
            <a:ext cx="3392669" cy="381941"/>
            <a:chOff x="1452372" y="5007864"/>
            <a:chExt cx="3655060" cy="411480"/>
          </a:xfrm>
        </p:grpSpPr>
        <p:sp>
          <p:nvSpPr>
            <p:cNvPr id="22" name="object 22"/>
            <p:cNvSpPr/>
            <p:nvPr/>
          </p:nvSpPr>
          <p:spPr>
            <a:xfrm>
              <a:off x="1459992" y="5013960"/>
              <a:ext cx="3639820" cy="398145"/>
            </a:xfrm>
            <a:custGeom>
              <a:avLst/>
              <a:gdLst/>
              <a:ahLst/>
              <a:cxnLst/>
              <a:rect l="l" t="t" r="r" b="b"/>
              <a:pathLst>
                <a:path w="3639820" h="398145">
                  <a:moveTo>
                    <a:pt x="3639311" y="397763"/>
                  </a:moveTo>
                  <a:lnTo>
                    <a:pt x="0" y="397763"/>
                  </a:lnTo>
                  <a:lnTo>
                    <a:pt x="0" y="0"/>
                  </a:lnTo>
                  <a:lnTo>
                    <a:pt x="3639311" y="0"/>
                  </a:lnTo>
                  <a:lnTo>
                    <a:pt x="3639311" y="39776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23" name="object 23"/>
            <p:cNvSpPr/>
            <p:nvPr/>
          </p:nvSpPr>
          <p:spPr>
            <a:xfrm>
              <a:off x="1452372" y="5007864"/>
              <a:ext cx="3655060" cy="411480"/>
            </a:xfrm>
            <a:custGeom>
              <a:avLst/>
              <a:gdLst/>
              <a:ahLst/>
              <a:cxnLst/>
              <a:rect l="l" t="t" r="r" b="b"/>
              <a:pathLst>
                <a:path w="3655060" h="411479">
                  <a:moveTo>
                    <a:pt x="3651503" y="411480"/>
                  </a:moveTo>
                  <a:lnTo>
                    <a:pt x="4572" y="411480"/>
                  </a:lnTo>
                  <a:lnTo>
                    <a:pt x="0" y="406908"/>
                  </a:lnTo>
                  <a:lnTo>
                    <a:pt x="0" y="3048"/>
                  </a:lnTo>
                  <a:lnTo>
                    <a:pt x="4572" y="0"/>
                  </a:lnTo>
                  <a:lnTo>
                    <a:pt x="3651503" y="0"/>
                  </a:lnTo>
                  <a:lnTo>
                    <a:pt x="3654552" y="3048"/>
                  </a:lnTo>
                  <a:lnTo>
                    <a:pt x="3654552" y="6096"/>
                  </a:lnTo>
                  <a:lnTo>
                    <a:pt x="15240" y="6096"/>
                  </a:lnTo>
                  <a:lnTo>
                    <a:pt x="7620" y="13716"/>
                  </a:lnTo>
                  <a:lnTo>
                    <a:pt x="15240" y="13716"/>
                  </a:lnTo>
                  <a:lnTo>
                    <a:pt x="15240" y="396240"/>
                  </a:lnTo>
                  <a:lnTo>
                    <a:pt x="7620" y="396240"/>
                  </a:lnTo>
                  <a:lnTo>
                    <a:pt x="15240" y="403859"/>
                  </a:lnTo>
                  <a:lnTo>
                    <a:pt x="3654552" y="403859"/>
                  </a:lnTo>
                  <a:lnTo>
                    <a:pt x="3654552" y="406908"/>
                  </a:lnTo>
                  <a:lnTo>
                    <a:pt x="3651503" y="411480"/>
                  </a:lnTo>
                  <a:close/>
                </a:path>
                <a:path w="3655060" h="411479">
                  <a:moveTo>
                    <a:pt x="15240" y="13716"/>
                  </a:moveTo>
                  <a:lnTo>
                    <a:pt x="7620" y="13716"/>
                  </a:lnTo>
                  <a:lnTo>
                    <a:pt x="15240" y="6096"/>
                  </a:lnTo>
                  <a:lnTo>
                    <a:pt x="15240" y="13716"/>
                  </a:lnTo>
                  <a:close/>
                </a:path>
                <a:path w="3655060" h="411479">
                  <a:moveTo>
                    <a:pt x="3640836" y="13716"/>
                  </a:moveTo>
                  <a:lnTo>
                    <a:pt x="15240" y="13716"/>
                  </a:lnTo>
                  <a:lnTo>
                    <a:pt x="15240" y="6096"/>
                  </a:lnTo>
                  <a:lnTo>
                    <a:pt x="3640836" y="6096"/>
                  </a:lnTo>
                  <a:lnTo>
                    <a:pt x="3640836" y="13716"/>
                  </a:lnTo>
                  <a:close/>
                </a:path>
                <a:path w="3655060" h="411479">
                  <a:moveTo>
                    <a:pt x="3640836" y="403859"/>
                  </a:moveTo>
                  <a:lnTo>
                    <a:pt x="3640836" y="6096"/>
                  </a:lnTo>
                  <a:lnTo>
                    <a:pt x="3646932" y="13716"/>
                  </a:lnTo>
                  <a:lnTo>
                    <a:pt x="3654552" y="13716"/>
                  </a:lnTo>
                  <a:lnTo>
                    <a:pt x="3654552" y="396240"/>
                  </a:lnTo>
                  <a:lnTo>
                    <a:pt x="3646932" y="396240"/>
                  </a:lnTo>
                  <a:lnTo>
                    <a:pt x="3640836" y="403859"/>
                  </a:lnTo>
                  <a:close/>
                </a:path>
                <a:path w="3655060" h="411479">
                  <a:moveTo>
                    <a:pt x="3654552" y="13716"/>
                  </a:moveTo>
                  <a:lnTo>
                    <a:pt x="3646932" y="13716"/>
                  </a:lnTo>
                  <a:lnTo>
                    <a:pt x="3640836" y="6096"/>
                  </a:lnTo>
                  <a:lnTo>
                    <a:pt x="3654552" y="6096"/>
                  </a:lnTo>
                  <a:lnTo>
                    <a:pt x="3654552" y="13716"/>
                  </a:lnTo>
                  <a:close/>
                </a:path>
                <a:path w="3655060" h="411479">
                  <a:moveTo>
                    <a:pt x="15240" y="403859"/>
                  </a:moveTo>
                  <a:lnTo>
                    <a:pt x="7620" y="396240"/>
                  </a:lnTo>
                  <a:lnTo>
                    <a:pt x="15240" y="396240"/>
                  </a:lnTo>
                  <a:lnTo>
                    <a:pt x="15240" y="403859"/>
                  </a:lnTo>
                  <a:close/>
                </a:path>
                <a:path w="3655060" h="411479">
                  <a:moveTo>
                    <a:pt x="3640836" y="403859"/>
                  </a:moveTo>
                  <a:lnTo>
                    <a:pt x="15240" y="403859"/>
                  </a:lnTo>
                  <a:lnTo>
                    <a:pt x="15240" y="396240"/>
                  </a:lnTo>
                  <a:lnTo>
                    <a:pt x="3640836" y="396240"/>
                  </a:lnTo>
                  <a:lnTo>
                    <a:pt x="3640836" y="403859"/>
                  </a:lnTo>
                  <a:close/>
                </a:path>
                <a:path w="3655060" h="411479">
                  <a:moveTo>
                    <a:pt x="3654552" y="403859"/>
                  </a:moveTo>
                  <a:lnTo>
                    <a:pt x="3640836" y="403859"/>
                  </a:lnTo>
                  <a:lnTo>
                    <a:pt x="3646932" y="396240"/>
                  </a:lnTo>
                  <a:lnTo>
                    <a:pt x="3654552" y="396240"/>
                  </a:lnTo>
                  <a:lnTo>
                    <a:pt x="3654552" y="403859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1630268" y="4654015"/>
            <a:ext cx="3378523" cy="289227"/>
          </a:xfrm>
          <a:prstGeom prst="rect">
            <a:avLst/>
          </a:prstGeom>
        </p:spPr>
        <p:txBody>
          <a:bodyPr vert="horz" wrap="square" lIns="0" tIns="95485" rIns="0" bIns="0" rtlCol="0">
            <a:spAutoFit/>
          </a:bodyPr>
          <a:lstStyle/>
          <a:p>
            <a:pPr marL="73086">
              <a:spcBef>
                <a:spcPts val="752"/>
              </a:spcBef>
            </a:pPr>
            <a:r>
              <a:rPr sz="1253" b="1" spc="14" dirty="0">
                <a:latin typeface="Times New Roman"/>
                <a:cs typeface="Times New Roman"/>
              </a:rPr>
              <a:t>cd</a:t>
            </a:r>
            <a:r>
              <a:rPr sz="1253" b="1" spc="5" dirty="0">
                <a:latin typeface="Times New Roman"/>
                <a:cs typeface="Times New Roman"/>
              </a:rPr>
              <a:t> </a:t>
            </a:r>
            <a:r>
              <a:rPr sz="1253" b="1" spc="14" dirty="0">
                <a:latin typeface="Times New Roman"/>
                <a:cs typeface="Times New Roman"/>
              </a:rPr>
              <a:t>firstGitBare</a:t>
            </a:r>
            <a:endParaRPr sz="1253">
              <a:latin typeface="Times New Roman"/>
              <a:cs typeface="Times New Roman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1282278" y="1502299"/>
            <a:ext cx="7742546" cy="1123424"/>
            <a:chOff x="1085087" y="1618488"/>
            <a:chExt cx="8341359" cy="1210310"/>
          </a:xfrm>
        </p:grpSpPr>
        <p:sp>
          <p:nvSpPr>
            <p:cNvPr id="26" name="object 26"/>
            <p:cNvSpPr/>
            <p:nvPr/>
          </p:nvSpPr>
          <p:spPr>
            <a:xfrm>
              <a:off x="1092707" y="1624584"/>
              <a:ext cx="8326120" cy="1198245"/>
            </a:xfrm>
            <a:custGeom>
              <a:avLst/>
              <a:gdLst/>
              <a:ahLst/>
              <a:cxnLst/>
              <a:rect l="l" t="t" r="r" b="b"/>
              <a:pathLst>
                <a:path w="8326120" h="1198245">
                  <a:moveTo>
                    <a:pt x="8325611" y="1197864"/>
                  </a:moveTo>
                  <a:lnTo>
                    <a:pt x="0" y="1197864"/>
                  </a:lnTo>
                  <a:lnTo>
                    <a:pt x="0" y="0"/>
                  </a:lnTo>
                  <a:lnTo>
                    <a:pt x="8325611" y="0"/>
                  </a:lnTo>
                  <a:lnTo>
                    <a:pt x="8325611" y="119786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27" name="object 27"/>
            <p:cNvSpPr/>
            <p:nvPr/>
          </p:nvSpPr>
          <p:spPr>
            <a:xfrm>
              <a:off x="1085087" y="1618488"/>
              <a:ext cx="8341359" cy="1210310"/>
            </a:xfrm>
            <a:custGeom>
              <a:avLst/>
              <a:gdLst/>
              <a:ahLst/>
              <a:cxnLst/>
              <a:rect l="l" t="t" r="r" b="b"/>
              <a:pathLst>
                <a:path w="8341359" h="1210310">
                  <a:moveTo>
                    <a:pt x="8336280" y="1210056"/>
                  </a:moveTo>
                  <a:lnTo>
                    <a:pt x="3048" y="1210056"/>
                  </a:lnTo>
                  <a:lnTo>
                    <a:pt x="0" y="1207008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8336280" y="0"/>
                  </a:lnTo>
                  <a:lnTo>
                    <a:pt x="8340852" y="3048"/>
                  </a:lnTo>
                  <a:lnTo>
                    <a:pt x="8340852" y="6096"/>
                  </a:lnTo>
                  <a:lnTo>
                    <a:pt x="13716" y="6096"/>
                  </a:lnTo>
                  <a:lnTo>
                    <a:pt x="7620" y="13716"/>
                  </a:lnTo>
                  <a:lnTo>
                    <a:pt x="13716" y="13716"/>
                  </a:lnTo>
                  <a:lnTo>
                    <a:pt x="13716" y="1196340"/>
                  </a:lnTo>
                  <a:lnTo>
                    <a:pt x="7620" y="1196340"/>
                  </a:lnTo>
                  <a:lnTo>
                    <a:pt x="13716" y="1203960"/>
                  </a:lnTo>
                  <a:lnTo>
                    <a:pt x="8340852" y="1203960"/>
                  </a:lnTo>
                  <a:lnTo>
                    <a:pt x="8340852" y="1207008"/>
                  </a:lnTo>
                  <a:lnTo>
                    <a:pt x="8336280" y="1210056"/>
                  </a:lnTo>
                  <a:close/>
                </a:path>
                <a:path w="8341359" h="1210310">
                  <a:moveTo>
                    <a:pt x="13716" y="13716"/>
                  </a:moveTo>
                  <a:lnTo>
                    <a:pt x="7620" y="13716"/>
                  </a:lnTo>
                  <a:lnTo>
                    <a:pt x="13716" y="6096"/>
                  </a:lnTo>
                  <a:lnTo>
                    <a:pt x="13716" y="13716"/>
                  </a:lnTo>
                  <a:close/>
                </a:path>
                <a:path w="8341359" h="1210310">
                  <a:moveTo>
                    <a:pt x="8325612" y="13716"/>
                  </a:moveTo>
                  <a:lnTo>
                    <a:pt x="13716" y="13716"/>
                  </a:lnTo>
                  <a:lnTo>
                    <a:pt x="13716" y="6096"/>
                  </a:lnTo>
                  <a:lnTo>
                    <a:pt x="8325612" y="6096"/>
                  </a:lnTo>
                  <a:lnTo>
                    <a:pt x="8325612" y="13716"/>
                  </a:lnTo>
                  <a:close/>
                </a:path>
                <a:path w="8341359" h="1210310">
                  <a:moveTo>
                    <a:pt x="8325612" y="1203960"/>
                  </a:moveTo>
                  <a:lnTo>
                    <a:pt x="8325612" y="6096"/>
                  </a:lnTo>
                  <a:lnTo>
                    <a:pt x="8333232" y="13716"/>
                  </a:lnTo>
                  <a:lnTo>
                    <a:pt x="8340852" y="13716"/>
                  </a:lnTo>
                  <a:lnTo>
                    <a:pt x="8340852" y="1196340"/>
                  </a:lnTo>
                  <a:lnTo>
                    <a:pt x="8333232" y="1196340"/>
                  </a:lnTo>
                  <a:lnTo>
                    <a:pt x="8325612" y="1203960"/>
                  </a:lnTo>
                  <a:close/>
                </a:path>
                <a:path w="8341359" h="1210310">
                  <a:moveTo>
                    <a:pt x="8340852" y="13716"/>
                  </a:moveTo>
                  <a:lnTo>
                    <a:pt x="8333232" y="13716"/>
                  </a:lnTo>
                  <a:lnTo>
                    <a:pt x="8325612" y="6096"/>
                  </a:lnTo>
                  <a:lnTo>
                    <a:pt x="8340852" y="6096"/>
                  </a:lnTo>
                  <a:lnTo>
                    <a:pt x="8340852" y="13716"/>
                  </a:lnTo>
                  <a:close/>
                </a:path>
                <a:path w="8341359" h="1210310">
                  <a:moveTo>
                    <a:pt x="13716" y="1203960"/>
                  </a:moveTo>
                  <a:lnTo>
                    <a:pt x="7620" y="1196340"/>
                  </a:lnTo>
                  <a:lnTo>
                    <a:pt x="13716" y="1196340"/>
                  </a:lnTo>
                  <a:lnTo>
                    <a:pt x="13716" y="1203960"/>
                  </a:lnTo>
                  <a:close/>
                </a:path>
                <a:path w="8341359" h="1210310">
                  <a:moveTo>
                    <a:pt x="8325612" y="1203960"/>
                  </a:moveTo>
                  <a:lnTo>
                    <a:pt x="13716" y="1203960"/>
                  </a:lnTo>
                  <a:lnTo>
                    <a:pt x="13716" y="1196340"/>
                  </a:lnTo>
                  <a:lnTo>
                    <a:pt x="8325612" y="1196340"/>
                  </a:lnTo>
                  <a:lnTo>
                    <a:pt x="8325612" y="1203960"/>
                  </a:lnTo>
                  <a:close/>
                </a:path>
                <a:path w="8341359" h="1210310">
                  <a:moveTo>
                    <a:pt x="8340852" y="1203960"/>
                  </a:moveTo>
                  <a:lnTo>
                    <a:pt x="8325612" y="1203960"/>
                  </a:lnTo>
                  <a:lnTo>
                    <a:pt x="8333232" y="1196340"/>
                  </a:lnTo>
                  <a:lnTo>
                    <a:pt x="8340852" y="1196340"/>
                  </a:lnTo>
                  <a:lnTo>
                    <a:pt x="8340852" y="1203960"/>
                  </a:lnTo>
                  <a:close/>
                </a:path>
              </a:pathLst>
            </a:custGeom>
            <a:solidFill>
              <a:srgbClr val="E2CC59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1289351" y="1507957"/>
            <a:ext cx="7728401" cy="1069740"/>
          </a:xfrm>
          <a:prstGeom prst="rect">
            <a:avLst/>
          </a:prstGeom>
        </p:spPr>
        <p:txBody>
          <a:bodyPr vert="horz" wrap="square" lIns="0" tIns="30059" rIns="0" bIns="0" rtlCol="0">
            <a:spAutoFit/>
          </a:bodyPr>
          <a:lstStyle/>
          <a:p>
            <a:pPr marL="423784" indent="-351287">
              <a:spcBef>
                <a:spcPts val="236"/>
              </a:spcBef>
              <a:buClr>
                <a:srgbClr val="493D2F"/>
              </a:buClr>
              <a:buFont typeface="Times New Roman"/>
              <a:buChar char="■"/>
              <a:tabLst>
                <a:tab pos="423784" algn="l"/>
                <a:tab pos="424373" algn="l"/>
              </a:tabLst>
            </a:pPr>
            <a:r>
              <a:rPr sz="1578" b="1" spc="60" dirty="0">
                <a:latin typeface="Trebuchet MS"/>
                <a:cs typeface="Trebuchet MS"/>
              </a:rPr>
              <a:t>Dépôt</a:t>
            </a:r>
            <a:r>
              <a:rPr sz="1578" b="1" spc="-84" dirty="0">
                <a:latin typeface="Trebuchet MS"/>
                <a:cs typeface="Trebuchet MS"/>
              </a:rPr>
              <a:t> </a:t>
            </a:r>
            <a:r>
              <a:rPr sz="1578" b="1" spc="-9" dirty="0">
                <a:latin typeface="Trebuchet MS"/>
                <a:cs typeface="Trebuchet MS"/>
              </a:rPr>
              <a:t>nu</a:t>
            </a:r>
            <a:r>
              <a:rPr sz="1578" b="1" spc="-79" dirty="0">
                <a:latin typeface="Trebuchet MS"/>
                <a:cs typeface="Trebuchet MS"/>
              </a:rPr>
              <a:t> </a:t>
            </a:r>
            <a:r>
              <a:rPr sz="1578" b="1" spc="-97" dirty="0">
                <a:latin typeface="Trebuchet MS"/>
                <a:cs typeface="Trebuchet MS"/>
              </a:rPr>
              <a:t>?</a:t>
            </a:r>
            <a:endParaRPr sz="1578">
              <a:latin typeface="Trebuchet MS"/>
              <a:cs typeface="Trebuchet MS"/>
            </a:endParaRPr>
          </a:p>
          <a:p>
            <a:pPr marL="807488" lvl="1" indent="-364254">
              <a:spcBef>
                <a:spcPts val="399"/>
              </a:spcBef>
              <a:buClr>
                <a:srgbClr val="493D2F"/>
              </a:buClr>
              <a:buFont typeface="Wingdings"/>
              <a:buChar char=""/>
              <a:tabLst>
                <a:tab pos="807488" algn="l"/>
                <a:tab pos="808077" algn="l"/>
              </a:tabLst>
            </a:pPr>
            <a:r>
              <a:rPr sz="1392" spc="5" dirty="0">
                <a:latin typeface="Trebuchet MS"/>
                <a:cs typeface="Trebuchet MS"/>
              </a:rPr>
              <a:t>Dépôt</a:t>
            </a:r>
            <a:r>
              <a:rPr sz="1392" spc="-14" dirty="0">
                <a:latin typeface="Trebuchet MS"/>
                <a:cs typeface="Trebuchet MS"/>
              </a:rPr>
              <a:t> </a:t>
            </a:r>
            <a:r>
              <a:rPr sz="1392" spc="-56" dirty="0">
                <a:latin typeface="Trebuchet MS"/>
                <a:cs typeface="Trebuchet MS"/>
              </a:rPr>
              <a:t>sans</a:t>
            </a:r>
            <a:r>
              <a:rPr sz="1392" spc="-14" dirty="0">
                <a:latin typeface="Trebuchet MS"/>
                <a:cs typeface="Trebuchet MS"/>
              </a:rPr>
              <a:t> </a:t>
            </a:r>
            <a:r>
              <a:rPr sz="1392" spc="-74" dirty="0">
                <a:latin typeface="Trebuchet MS"/>
                <a:cs typeface="Trebuchet MS"/>
              </a:rPr>
              <a:t>espace</a:t>
            </a:r>
            <a:r>
              <a:rPr sz="1392" spc="-23" dirty="0">
                <a:latin typeface="Trebuchet MS"/>
                <a:cs typeface="Trebuchet MS"/>
              </a:rPr>
              <a:t> </a:t>
            </a:r>
            <a:r>
              <a:rPr sz="1392" spc="-65" dirty="0">
                <a:latin typeface="Trebuchet MS"/>
                <a:cs typeface="Trebuchet MS"/>
              </a:rPr>
              <a:t>de</a:t>
            </a:r>
            <a:r>
              <a:rPr sz="1392" spc="-23" dirty="0">
                <a:latin typeface="Trebuchet MS"/>
                <a:cs typeface="Trebuchet MS"/>
              </a:rPr>
              <a:t> </a:t>
            </a:r>
            <a:r>
              <a:rPr sz="1392" spc="-88" dirty="0">
                <a:latin typeface="Trebuchet MS"/>
                <a:cs typeface="Trebuchet MS"/>
              </a:rPr>
              <a:t>travail</a:t>
            </a:r>
            <a:r>
              <a:rPr sz="1392" spc="-9" dirty="0">
                <a:latin typeface="Trebuchet MS"/>
                <a:cs typeface="Trebuchet MS"/>
              </a:rPr>
              <a:t> </a:t>
            </a:r>
            <a:r>
              <a:rPr sz="1392" spc="-60" dirty="0">
                <a:latin typeface="Trebuchet MS"/>
                <a:cs typeface="Trebuchet MS"/>
              </a:rPr>
              <a:t>(en</a:t>
            </a:r>
            <a:r>
              <a:rPr sz="1392" spc="-23" dirty="0">
                <a:latin typeface="Trebuchet MS"/>
                <a:cs typeface="Trebuchet MS"/>
              </a:rPr>
              <a:t> </a:t>
            </a:r>
            <a:r>
              <a:rPr sz="1392" spc="-70" dirty="0">
                <a:latin typeface="Trebuchet MS"/>
                <a:cs typeface="Trebuchet MS"/>
              </a:rPr>
              <a:t>lecture</a:t>
            </a:r>
            <a:r>
              <a:rPr sz="1392" dirty="0">
                <a:latin typeface="Trebuchet MS"/>
                <a:cs typeface="Trebuchet MS"/>
              </a:rPr>
              <a:t> </a:t>
            </a:r>
            <a:r>
              <a:rPr sz="1392" spc="-65" dirty="0">
                <a:latin typeface="Trebuchet MS"/>
                <a:cs typeface="Trebuchet MS"/>
              </a:rPr>
              <a:t>seule)</a:t>
            </a:r>
            <a:endParaRPr sz="1392">
              <a:latin typeface="Trebuchet MS"/>
              <a:cs typeface="Trebuchet MS"/>
            </a:endParaRPr>
          </a:p>
          <a:p>
            <a:pPr marL="807488" lvl="1" indent="-364254">
              <a:spcBef>
                <a:spcPts val="390"/>
              </a:spcBef>
              <a:buClr>
                <a:srgbClr val="493D2F"/>
              </a:buClr>
              <a:buFont typeface="Wingdings"/>
              <a:buChar char=""/>
              <a:tabLst>
                <a:tab pos="807488" algn="l"/>
                <a:tab pos="808077" algn="l"/>
              </a:tabLst>
            </a:pPr>
            <a:r>
              <a:rPr sz="1392" spc="-65" dirty="0">
                <a:latin typeface="Trebuchet MS"/>
                <a:cs typeface="Trebuchet MS"/>
              </a:rPr>
              <a:t>Pas</a:t>
            </a:r>
            <a:r>
              <a:rPr sz="1392" spc="-37" dirty="0">
                <a:latin typeface="Trebuchet MS"/>
                <a:cs typeface="Trebuchet MS"/>
              </a:rPr>
              <a:t> </a:t>
            </a:r>
            <a:r>
              <a:rPr sz="1392" spc="-65" dirty="0">
                <a:latin typeface="Trebuchet MS"/>
                <a:cs typeface="Trebuchet MS"/>
              </a:rPr>
              <a:t>de</a:t>
            </a:r>
            <a:r>
              <a:rPr sz="1392" spc="-9" dirty="0">
                <a:latin typeface="Trebuchet MS"/>
                <a:cs typeface="Trebuchet MS"/>
              </a:rPr>
              <a:t> </a:t>
            </a:r>
            <a:r>
              <a:rPr sz="1392" spc="-14" dirty="0">
                <a:latin typeface="Trebuchet MS"/>
                <a:cs typeface="Trebuchet MS"/>
              </a:rPr>
              <a:t>Commit</a:t>
            </a:r>
            <a:r>
              <a:rPr sz="1392" spc="-37" dirty="0">
                <a:latin typeface="Trebuchet MS"/>
                <a:cs typeface="Trebuchet MS"/>
              </a:rPr>
              <a:t> </a:t>
            </a:r>
            <a:r>
              <a:rPr sz="1392" spc="-51" dirty="0">
                <a:latin typeface="Trebuchet MS"/>
                <a:cs typeface="Trebuchet MS"/>
              </a:rPr>
              <a:t>possible</a:t>
            </a:r>
            <a:endParaRPr sz="1392">
              <a:latin typeface="Trebuchet MS"/>
              <a:cs typeface="Trebuchet MS"/>
            </a:endParaRPr>
          </a:p>
          <a:p>
            <a:pPr marL="807488" lvl="1" indent="-364254">
              <a:spcBef>
                <a:spcPts val="385"/>
              </a:spcBef>
              <a:buClr>
                <a:srgbClr val="493D2F"/>
              </a:buClr>
              <a:buFont typeface="Wingdings"/>
              <a:buChar char=""/>
              <a:tabLst>
                <a:tab pos="807488" algn="l"/>
                <a:tab pos="808077" algn="l"/>
              </a:tabLst>
            </a:pPr>
            <a:r>
              <a:rPr sz="1392" spc="-9" dirty="0">
                <a:latin typeface="Trebuchet MS"/>
                <a:cs typeface="Trebuchet MS"/>
              </a:rPr>
              <a:t>Une</a:t>
            </a:r>
            <a:r>
              <a:rPr sz="1392" spc="-23" dirty="0">
                <a:latin typeface="Trebuchet MS"/>
                <a:cs typeface="Trebuchet MS"/>
              </a:rPr>
              <a:t> </a:t>
            </a:r>
            <a:r>
              <a:rPr sz="1392" spc="-19" dirty="0">
                <a:latin typeface="Trebuchet MS"/>
                <a:cs typeface="Trebuchet MS"/>
              </a:rPr>
              <a:t>sorte</a:t>
            </a:r>
            <a:r>
              <a:rPr sz="1392" spc="-23" dirty="0">
                <a:latin typeface="Trebuchet MS"/>
                <a:cs typeface="Trebuchet MS"/>
              </a:rPr>
              <a:t> </a:t>
            </a:r>
            <a:r>
              <a:rPr sz="1392" spc="-65" dirty="0">
                <a:latin typeface="Trebuchet MS"/>
                <a:cs typeface="Trebuchet MS"/>
              </a:rPr>
              <a:t>de</a:t>
            </a:r>
            <a:r>
              <a:rPr sz="1392" spc="-5" dirty="0">
                <a:latin typeface="Trebuchet MS"/>
                <a:cs typeface="Trebuchet MS"/>
              </a:rPr>
              <a:t> </a:t>
            </a:r>
            <a:r>
              <a:rPr sz="1392" spc="-37" dirty="0">
                <a:latin typeface="Trebuchet MS"/>
                <a:cs typeface="Trebuchet MS"/>
              </a:rPr>
              <a:t>serveur</a:t>
            </a:r>
            <a:r>
              <a:rPr sz="1392" spc="-19" dirty="0">
                <a:latin typeface="Trebuchet MS"/>
                <a:cs typeface="Trebuchet MS"/>
              </a:rPr>
              <a:t> </a:t>
            </a:r>
            <a:r>
              <a:rPr sz="1392" spc="-14" dirty="0">
                <a:latin typeface="Trebuchet MS"/>
                <a:cs typeface="Trebuchet MS"/>
              </a:rPr>
              <a:t>pour </a:t>
            </a:r>
            <a:r>
              <a:rPr sz="1392" spc="-28" dirty="0">
                <a:latin typeface="Trebuchet MS"/>
                <a:cs typeface="Trebuchet MS"/>
              </a:rPr>
              <a:t>tous </a:t>
            </a:r>
            <a:r>
              <a:rPr sz="1392" spc="-65" dirty="0">
                <a:latin typeface="Trebuchet MS"/>
                <a:cs typeface="Trebuchet MS"/>
              </a:rPr>
              <a:t>les</a:t>
            </a:r>
            <a:r>
              <a:rPr sz="1392" spc="-28" dirty="0">
                <a:latin typeface="Trebuchet MS"/>
                <a:cs typeface="Trebuchet MS"/>
              </a:rPr>
              <a:t> </a:t>
            </a:r>
            <a:r>
              <a:rPr sz="1392" spc="-60" dirty="0">
                <a:latin typeface="Trebuchet MS"/>
                <a:cs typeface="Trebuchet MS"/>
              </a:rPr>
              <a:t>utilisateurs</a:t>
            </a:r>
            <a:endParaRPr sz="1392">
              <a:latin typeface="Trebuchet MS"/>
              <a:cs typeface="Trebuchet MS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1614707" y="5409408"/>
            <a:ext cx="3390900" cy="381941"/>
            <a:chOff x="1443227" y="5827776"/>
            <a:chExt cx="3653154" cy="411480"/>
          </a:xfrm>
        </p:grpSpPr>
        <p:sp>
          <p:nvSpPr>
            <p:cNvPr id="30" name="object 30"/>
            <p:cNvSpPr/>
            <p:nvPr/>
          </p:nvSpPr>
          <p:spPr>
            <a:xfrm>
              <a:off x="1449323" y="5835396"/>
              <a:ext cx="3641090" cy="396240"/>
            </a:xfrm>
            <a:custGeom>
              <a:avLst/>
              <a:gdLst/>
              <a:ahLst/>
              <a:cxnLst/>
              <a:rect l="l" t="t" r="r" b="b"/>
              <a:pathLst>
                <a:path w="3641090" h="396239">
                  <a:moveTo>
                    <a:pt x="3640836" y="396239"/>
                  </a:moveTo>
                  <a:lnTo>
                    <a:pt x="0" y="396239"/>
                  </a:lnTo>
                  <a:lnTo>
                    <a:pt x="0" y="0"/>
                  </a:lnTo>
                  <a:lnTo>
                    <a:pt x="3640836" y="0"/>
                  </a:lnTo>
                  <a:lnTo>
                    <a:pt x="3640836" y="39623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31" name="object 31"/>
            <p:cNvSpPr/>
            <p:nvPr/>
          </p:nvSpPr>
          <p:spPr>
            <a:xfrm>
              <a:off x="1443227" y="5827776"/>
              <a:ext cx="3653154" cy="411480"/>
            </a:xfrm>
            <a:custGeom>
              <a:avLst/>
              <a:gdLst/>
              <a:ahLst/>
              <a:cxnLst/>
              <a:rect l="l" t="t" r="r" b="b"/>
              <a:pathLst>
                <a:path w="3653154" h="411479">
                  <a:moveTo>
                    <a:pt x="3649980" y="411480"/>
                  </a:moveTo>
                  <a:lnTo>
                    <a:pt x="3048" y="411480"/>
                  </a:lnTo>
                  <a:lnTo>
                    <a:pt x="0" y="408432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3649980" y="0"/>
                  </a:lnTo>
                  <a:lnTo>
                    <a:pt x="3653028" y="3048"/>
                  </a:lnTo>
                  <a:lnTo>
                    <a:pt x="3653028" y="7620"/>
                  </a:lnTo>
                  <a:lnTo>
                    <a:pt x="13716" y="7620"/>
                  </a:lnTo>
                  <a:lnTo>
                    <a:pt x="6096" y="13716"/>
                  </a:lnTo>
                  <a:lnTo>
                    <a:pt x="13716" y="13716"/>
                  </a:lnTo>
                  <a:lnTo>
                    <a:pt x="13716" y="397764"/>
                  </a:lnTo>
                  <a:lnTo>
                    <a:pt x="6096" y="397764"/>
                  </a:lnTo>
                  <a:lnTo>
                    <a:pt x="13716" y="403859"/>
                  </a:lnTo>
                  <a:lnTo>
                    <a:pt x="3653028" y="403859"/>
                  </a:lnTo>
                  <a:lnTo>
                    <a:pt x="3653028" y="408432"/>
                  </a:lnTo>
                  <a:lnTo>
                    <a:pt x="3649980" y="411480"/>
                  </a:lnTo>
                  <a:close/>
                </a:path>
                <a:path w="3653154" h="411479">
                  <a:moveTo>
                    <a:pt x="13716" y="13716"/>
                  </a:moveTo>
                  <a:lnTo>
                    <a:pt x="6096" y="13716"/>
                  </a:lnTo>
                  <a:lnTo>
                    <a:pt x="13716" y="7620"/>
                  </a:lnTo>
                  <a:lnTo>
                    <a:pt x="13716" y="13716"/>
                  </a:lnTo>
                  <a:close/>
                </a:path>
                <a:path w="3653154" h="411479">
                  <a:moveTo>
                    <a:pt x="3639311" y="13716"/>
                  </a:moveTo>
                  <a:lnTo>
                    <a:pt x="13716" y="13716"/>
                  </a:lnTo>
                  <a:lnTo>
                    <a:pt x="13716" y="7620"/>
                  </a:lnTo>
                  <a:lnTo>
                    <a:pt x="3639311" y="7620"/>
                  </a:lnTo>
                  <a:lnTo>
                    <a:pt x="3639311" y="13716"/>
                  </a:lnTo>
                  <a:close/>
                </a:path>
                <a:path w="3653154" h="411479">
                  <a:moveTo>
                    <a:pt x="3639311" y="403859"/>
                  </a:moveTo>
                  <a:lnTo>
                    <a:pt x="3639311" y="7620"/>
                  </a:lnTo>
                  <a:lnTo>
                    <a:pt x="3646932" y="13716"/>
                  </a:lnTo>
                  <a:lnTo>
                    <a:pt x="3653028" y="13716"/>
                  </a:lnTo>
                  <a:lnTo>
                    <a:pt x="3653028" y="397764"/>
                  </a:lnTo>
                  <a:lnTo>
                    <a:pt x="3646932" y="397764"/>
                  </a:lnTo>
                  <a:lnTo>
                    <a:pt x="3639311" y="403859"/>
                  </a:lnTo>
                  <a:close/>
                </a:path>
                <a:path w="3653154" h="411479">
                  <a:moveTo>
                    <a:pt x="3653028" y="13716"/>
                  </a:moveTo>
                  <a:lnTo>
                    <a:pt x="3646932" y="13716"/>
                  </a:lnTo>
                  <a:lnTo>
                    <a:pt x="3639311" y="7620"/>
                  </a:lnTo>
                  <a:lnTo>
                    <a:pt x="3653028" y="7620"/>
                  </a:lnTo>
                  <a:lnTo>
                    <a:pt x="3653028" y="13716"/>
                  </a:lnTo>
                  <a:close/>
                </a:path>
                <a:path w="3653154" h="411479">
                  <a:moveTo>
                    <a:pt x="13716" y="403859"/>
                  </a:moveTo>
                  <a:lnTo>
                    <a:pt x="6096" y="397764"/>
                  </a:lnTo>
                  <a:lnTo>
                    <a:pt x="13716" y="397764"/>
                  </a:lnTo>
                  <a:lnTo>
                    <a:pt x="13716" y="403859"/>
                  </a:lnTo>
                  <a:close/>
                </a:path>
                <a:path w="3653154" h="411479">
                  <a:moveTo>
                    <a:pt x="3639311" y="403859"/>
                  </a:moveTo>
                  <a:lnTo>
                    <a:pt x="13716" y="403859"/>
                  </a:lnTo>
                  <a:lnTo>
                    <a:pt x="13716" y="397764"/>
                  </a:lnTo>
                  <a:lnTo>
                    <a:pt x="3639311" y="397764"/>
                  </a:lnTo>
                  <a:lnTo>
                    <a:pt x="3639311" y="403859"/>
                  </a:lnTo>
                  <a:close/>
                </a:path>
                <a:path w="3653154" h="411479">
                  <a:moveTo>
                    <a:pt x="3653028" y="403859"/>
                  </a:moveTo>
                  <a:lnTo>
                    <a:pt x="3639311" y="403859"/>
                  </a:lnTo>
                  <a:lnTo>
                    <a:pt x="3646932" y="397764"/>
                  </a:lnTo>
                  <a:lnTo>
                    <a:pt x="3653028" y="397764"/>
                  </a:lnTo>
                  <a:lnTo>
                    <a:pt x="3653028" y="403859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1620366" y="5416482"/>
            <a:ext cx="3379702" cy="287442"/>
          </a:xfrm>
          <a:prstGeom prst="rect">
            <a:avLst/>
          </a:prstGeom>
        </p:spPr>
        <p:txBody>
          <a:bodyPr vert="horz" wrap="square" lIns="0" tIns="93717" rIns="0" bIns="0" rtlCol="0">
            <a:spAutoFit/>
          </a:bodyPr>
          <a:lstStyle/>
          <a:p>
            <a:pPr marL="74855">
              <a:spcBef>
                <a:spcPts val="738"/>
              </a:spcBef>
            </a:pP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spc="9" dirty="0">
                <a:latin typeface="Times New Roman"/>
                <a:cs typeface="Times New Roman"/>
              </a:rPr>
              <a:t> </a:t>
            </a:r>
            <a:r>
              <a:rPr sz="1253" b="1" spc="28" dirty="0">
                <a:latin typeface="Times New Roman"/>
                <a:cs typeface="Times New Roman"/>
              </a:rPr>
              <a:t>init</a:t>
            </a:r>
            <a:r>
              <a:rPr sz="1253" b="1" spc="14" dirty="0">
                <a:latin typeface="Times New Roman"/>
                <a:cs typeface="Times New Roman"/>
              </a:rPr>
              <a:t> </a:t>
            </a:r>
            <a:r>
              <a:rPr sz="1253" b="1" spc="9" dirty="0">
                <a:latin typeface="Times New Roman"/>
                <a:cs typeface="Times New Roman"/>
              </a:rPr>
              <a:t>--bare</a:t>
            </a:r>
            <a:endParaRPr sz="1253">
              <a:latin typeface="Times New Roman"/>
              <a:cs typeface="Times New Roman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9206446" y="6067142"/>
            <a:ext cx="157963" cy="1154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788">
              <a:lnSpc>
                <a:spcPts val="914"/>
              </a:lnSpc>
            </a:pPr>
            <a:r>
              <a:rPr sz="835" spc="9" dirty="0">
                <a:solidFill>
                  <a:srgbClr val="FFFFFF"/>
                </a:solidFill>
                <a:latin typeface="Calibri"/>
                <a:cs typeface="Calibri"/>
              </a:rPr>
              <a:t>42</a:t>
            </a:r>
            <a:endParaRPr sz="835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76315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424647" y="814397"/>
            <a:ext cx="1954498" cy="462494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2924" spc="-121" dirty="0">
                <a:latin typeface="Calibri"/>
                <a:cs typeface="Calibri"/>
              </a:rPr>
              <a:t>D</a:t>
            </a:r>
            <a:r>
              <a:rPr sz="2924" spc="-102" dirty="0">
                <a:latin typeface="Calibri"/>
                <a:cs typeface="Calibri"/>
              </a:rPr>
              <a:t>é</a:t>
            </a:r>
            <a:r>
              <a:rPr sz="2924" spc="-111" dirty="0">
                <a:latin typeface="Calibri"/>
                <a:cs typeface="Calibri"/>
              </a:rPr>
              <a:t>pô</a:t>
            </a:r>
            <a:r>
              <a:rPr sz="2924" spc="-51" dirty="0">
                <a:latin typeface="Calibri"/>
                <a:cs typeface="Calibri"/>
              </a:rPr>
              <a:t>t</a:t>
            </a:r>
            <a:r>
              <a:rPr sz="2924" spc="-130" dirty="0">
                <a:latin typeface="Calibri"/>
                <a:cs typeface="Calibri"/>
              </a:rPr>
              <a:t> </a:t>
            </a:r>
            <a:r>
              <a:rPr sz="2924" spc="-139" dirty="0">
                <a:latin typeface="Calibri"/>
                <a:cs typeface="Calibri"/>
              </a:rPr>
              <a:t>d</a:t>
            </a:r>
            <a:r>
              <a:rPr sz="2924" spc="-106" dirty="0">
                <a:latin typeface="Calibri"/>
                <a:cs typeface="Calibri"/>
              </a:rPr>
              <a:t>i</a:t>
            </a:r>
            <a:r>
              <a:rPr sz="2924" spc="-116" dirty="0">
                <a:latin typeface="Calibri"/>
                <a:cs typeface="Calibri"/>
              </a:rPr>
              <a:t>s</a:t>
            </a:r>
            <a:r>
              <a:rPr sz="2924" spc="-167" dirty="0">
                <a:latin typeface="Calibri"/>
                <a:cs typeface="Calibri"/>
              </a:rPr>
              <a:t>t</a:t>
            </a:r>
            <a:r>
              <a:rPr sz="2924" spc="-130" dirty="0">
                <a:latin typeface="Calibri"/>
                <a:cs typeface="Calibri"/>
              </a:rPr>
              <a:t>a</a:t>
            </a:r>
            <a:r>
              <a:rPr sz="2924" spc="-139" dirty="0">
                <a:latin typeface="Calibri"/>
                <a:cs typeface="Calibri"/>
              </a:rPr>
              <a:t>n</a:t>
            </a:r>
            <a:r>
              <a:rPr sz="2924" spc="-51" dirty="0">
                <a:latin typeface="Calibri"/>
                <a:cs typeface="Calibri"/>
              </a:rPr>
              <a:t>t</a:t>
            </a:r>
            <a:endParaRPr sz="2924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05066" y="2497727"/>
            <a:ext cx="6423438" cy="256512"/>
          </a:xfrm>
          <a:prstGeom prst="rect">
            <a:avLst/>
          </a:prstGeom>
        </p:spPr>
        <p:txBody>
          <a:bodyPr vert="horz" wrap="square" lIns="0" tIns="13556" rIns="0" bIns="0" rtlCol="0">
            <a:spAutoFit/>
          </a:bodyPr>
          <a:lstStyle/>
          <a:p>
            <a:pPr marL="362485" indent="-351287">
              <a:spcBef>
                <a:spcPts val="106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578" spc="130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578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60" dirty="0">
                <a:solidFill>
                  <a:srgbClr val="3F3F3F"/>
                </a:solidFill>
                <a:latin typeface="Trebuchet MS"/>
                <a:cs typeface="Trebuchet MS"/>
              </a:rPr>
              <a:t>partir</a:t>
            </a:r>
            <a:r>
              <a:rPr sz="1578" spc="-51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84" dirty="0">
                <a:solidFill>
                  <a:srgbClr val="3F3F3F"/>
                </a:solidFill>
                <a:latin typeface="Trebuchet MS"/>
                <a:cs typeface="Trebuchet MS"/>
              </a:rPr>
              <a:t>de</a:t>
            </a:r>
            <a:r>
              <a:rPr sz="1578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51" dirty="0">
                <a:solidFill>
                  <a:srgbClr val="3F3F3F"/>
                </a:solidFill>
                <a:latin typeface="Trebuchet MS"/>
                <a:cs typeface="Trebuchet MS"/>
              </a:rPr>
              <a:t>notre</a:t>
            </a:r>
            <a:r>
              <a:rPr sz="1578" spc="-5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70" dirty="0">
                <a:solidFill>
                  <a:srgbClr val="3F3F3F"/>
                </a:solidFill>
                <a:latin typeface="Trebuchet MS"/>
                <a:cs typeface="Trebuchet MS"/>
              </a:rPr>
              <a:t>premier</a:t>
            </a:r>
            <a:r>
              <a:rPr sz="1578" spc="-19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65" dirty="0">
                <a:solidFill>
                  <a:srgbClr val="3F3F3F"/>
                </a:solidFill>
                <a:latin typeface="Trebuchet MS"/>
                <a:cs typeface="Trebuchet MS"/>
              </a:rPr>
              <a:t>dépôt</a:t>
            </a:r>
            <a:r>
              <a:rPr sz="1578" spc="-51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79" dirty="0">
                <a:solidFill>
                  <a:srgbClr val="3F3F3F"/>
                </a:solidFill>
                <a:latin typeface="Trebuchet MS"/>
                <a:cs typeface="Trebuchet MS"/>
              </a:rPr>
              <a:t>(firstGit),</a:t>
            </a:r>
            <a:r>
              <a:rPr sz="1578" spc="-21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56" dirty="0">
                <a:solidFill>
                  <a:srgbClr val="3F3F3F"/>
                </a:solidFill>
                <a:latin typeface="Trebuchet MS"/>
                <a:cs typeface="Trebuchet MS"/>
              </a:rPr>
              <a:t>créer</a:t>
            </a:r>
            <a:r>
              <a:rPr sz="1578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70" dirty="0">
                <a:solidFill>
                  <a:srgbClr val="3F3F3F"/>
                </a:solidFill>
                <a:latin typeface="Trebuchet MS"/>
                <a:cs typeface="Trebuchet MS"/>
              </a:rPr>
              <a:t>un</a:t>
            </a:r>
            <a:r>
              <a:rPr sz="1578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70" dirty="0">
                <a:solidFill>
                  <a:srgbClr val="3F3F3F"/>
                </a:solidFill>
                <a:latin typeface="Trebuchet MS"/>
                <a:cs typeface="Trebuchet MS"/>
              </a:rPr>
              <a:t>premier</a:t>
            </a:r>
            <a:r>
              <a:rPr sz="1578" spc="-19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65" dirty="0">
                <a:solidFill>
                  <a:srgbClr val="3F3F3F"/>
                </a:solidFill>
                <a:latin typeface="Trebuchet MS"/>
                <a:cs typeface="Trebuchet MS"/>
              </a:rPr>
              <a:t>dépôt</a:t>
            </a:r>
            <a:r>
              <a:rPr sz="1578" spc="-51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88" dirty="0">
                <a:solidFill>
                  <a:srgbClr val="3F3F3F"/>
                </a:solidFill>
                <a:latin typeface="Trebuchet MS"/>
                <a:cs typeface="Trebuchet MS"/>
              </a:rPr>
              <a:t>distant</a:t>
            </a:r>
            <a:endParaRPr sz="1578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05067" y="4142885"/>
            <a:ext cx="3217613" cy="256512"/>
          </a:xfrm>
          <a:prstGeom prst="rect">
            <a:avLst/>
          </a:prstGeom>
        </p:spPr>
        <p:txBody>
          <a:bodyPr vert="horz" wrap="square" lIns="0" tIns="13556" rIns="0" bIns="0" rtlCol="0">
            <a:spAutoFit/>
          </a:bodyPr>
          <a:lstStyle/>
          <a:p>
            <a:pPr marL="362485" indent="-351287">
              <a:spcBef>
                <a:spcPts val="106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578" spc="116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578" spc="-172" dirty="0">
                <a:solidFill>
                  <a:srgbClr val="3F3F3F"/>
                </a:solidFill>
                <a:latin typeface="Trebuchet MS"/>
                <a:cs typeface="Trebuchet MS"/>
              </a:rPr>
              <a:t>f</a:t>
            </a:r>
            <a:r>
              <a:rPr sz="1578" spc="-186" dirty="0">
                <a:solidFill>
                  <a:srgbClr val="3F3F3F"/>
                </a:solidFill>
                <a:latin typeface="Trebuchet MS"/>
                <a:cs typeface="Trebuchet MS"/>
              </a:rPr>
              <a:t>f</a:t>
            </a:r>
            <a:r>
              <a:rPr sz="1578" spc="-121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578" spc="-70" dirty="0">
                <a:solidFill>
                  <a:srgbClr val="3F3F3F"/>
                </a:solidFill>
                <a:latin typeface="Trebuchet MS"/>
                <a:cs typeface="Trebuchet MS"/>
              </a:rPr>
              <a:t>ch</a:t>
            </a:r>
            <a:r>
              <a:rPr sz="1578" spc="-121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578" spc="14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578" spc="-5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121" dirty="0">
                <a:solidFill>
                  <a:srgbClr val="3F3F3F"/>
                </a:solidFill>
                <a:latin typeface="Trebuchet MS"/>
                <a:cs typeface="Trebuchet MS"/>
              </a:rPr>
              <a:t>l</a:t>
            </a:r>
            <a:r>
              <a:rPr sz="1578" spc="-153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578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139" dirty="0">
                <a:solidFill>
                  <a:srgbClr val="3F3F3F"/>
                </a:solidFill>
                <a:latin typeface="Trebuchet MS"/>
                <a:cs typeface="Trebuchet MS"/>
              </a:rPr>
              <a:t>l</a:t>
            </a:r>
            <a:r>
              <a:rPr sz="1578" spc="-102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578" spc="-23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578" spc="-106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578" spc="-102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578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70" dirty="0">
                <a:solidFill>
                  <a:srgbClr val="3F3F3F"/>
                </a:solidFill>
                <a:latin typeface="Trebuchet MS"/>
                <a:cs typeface="Trebuchet MS"/>
              </a:rPr>
              <a:t>d</a:t>
            </a:r>
            <a:r>
              <a:rPr sz="1578" spc="-121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578" spc="-28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578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70" dirty="0">
                <a:solidFill>
                  <a:srgbClr val="3F3F3F"/>
                </a:solidFill>
                <a:latin typeface="Trebuchet MS"/>
                <a:cs typeface="Trebuchet MS"/>
              </a:rPr>
              <a:t>d</a:t>
            </a:r>
            <a:r>
              <a:rPr sz="1578" spc="-102" dirty="0">
                <a:solidFill>
                  <a:srgbClr val="3F3F3F"/>
                </a:solidFill>
                <a:latin typeface="Trebuchet MS"/>
                <a:cs typeface="Trebuchet MS"/>
              </a:rPr>
              <a:t>é</a:t>
            </a:r>
            <a:r>
              <a:rPr sz="1578" spc="-84" dirty="0">
                <a:solidFill>
                  <a:srgbClr val="3F3F3F"/>
                </a:solidFill>
                <a:latin typeface="Trebuchet MS"/>
                <a:cs typeface="Trebuchet MS"/>
              </a:rPr>
              <a:t>p</a:t>
            </a:r>
            <a:r>
              <a:rPr sz="1578" spc="23" dirty="0">
                <a:solidFill>
                  <a:srgbClr val="3F3F3F"/>
                </a:solidFill>
                <a:latin typeface="Trebuchet MS"/>
                <a:cs typeface="Trebuchet MS"/>
              </a:rPr>
              <a:t>ô</a:t>
            </a:r>
            <a:r>
              <a:rPr sz="1578" spc="-88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578" spc="-28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578" spc="-5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70" dirty="0">
                <a:solidFill>
                  <a:srgbClr val="3F3F3F"/>
                </a:solidFill>
                <a:latin typeface="Trebuchet MS"/>
                <a:cs typeface="Trebuchet MS"/>
              </a:rPr>
              <a:t>d</a:t>
            </a:r>
            <a:r>
              <a:rPr sz="1578" spc="-102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578" spc="-37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578" spc="-88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578" spc="-167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578" spc="-56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578" spc="-106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578" spc="-28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endParaRPr sz="1578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05066" y="5019887"/>
            <a:ext cx="2859838" cy="256512"/>
          </a:xfrm>
          <a:prstGeom prst="rect">
            <a:avLst/>
          </a:prstGeom>
        </p:spPr>
        <p:txBody>
          <a:bodyPr vert="horz" wrap="square" lIns="0" tIns="13556" rIns="0" bIns="0" rtlCol="0">
            <a:spAutoFit/>
          </a:bodyPr>
          <a:lstStyle/>
          <a:p>
            <a:pPr marL="362485" indent="-351287">
              <a:spcBef>
                <a:spcPts val="106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578" spc="116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578" spc="-172" dirty="0">
                <a:solidFill>
                  <a:srgbClr val="3F3F3F"/>
                </a:solidFill>
                <a:latin typeface="Trebuchet MS"/>
                <a:cs typeface="Trebuchet MS"/>
              </a:rPr>
              <a:t>f</a:t>
            </a:r>
            <a:r>
              <a:rPr sz="1578" spc="-186" dirty="0">
                <a:solidFill>
                  <a:srgbClr val="3F3F3F"/>
                </a:solidFill>
                <a:latin typeface="Trebuchet MS"/>
                <a:cs typeface="Trebuchet MS"/>
              </a:rPr>
              <a:t>f</a:t>
            </a:r>
            <a:r>
              <a:rPr sz="1578" spc="-121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578" spc="-70" dirty="0">
                <a:solidFill>
                  <a:srgbClr val="3F3F3F"/>
                </a:solidFill>
                <a:latin typeface="Trebuchet MS"/>
                <a:cs typeface="Trebuchet MS"/>
              </a:rPr>
              <a:t>ch</a:t>
            </a:r>
            <a:r>
              <a:rPr sz="1578" spc="-121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578" spc="14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578" spc="-5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121" dirty="0">
                <a:solidFill>
                  <a:srgbClr val="3F3F3F"/>
                </a:solidFill>
                <a:latin typeface="Trebuchet MS"/>
                <a:cs typeface="Trebuchet MS"/>
              </a:rPr>
              <a:t>le</a:t>
            </a:r>
            <a:r>
              <a:rPr sz="1578" spc="-28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578" spc="-23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84" dirty="0">
                <a:solidFill>
                  <a:srgbClr val="3F3F3F"/>
                </a:solidFill>
                <a:latin typeface="Trebuchet MS"/>
                <a:cs typeface="Trebuchet MS"/>
              </a:rPr>
              <a:t>b</a:t>
            </a:r>
            <a:r>
              <a:rPr sz="1578" spc="19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578" spc="-149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578" spc="-70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578" spc="-88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578" spc="-70" dirty="0">
                <a:solidFill>
                  <a:srgbClr val="3F3F3F"/>
                </a:solidFill>
                <a:latin typeface="Trebuchet MS"/>
                <a:cs typeface="Trebuchet MS"/>
              </a:rPr>
              <a:t>h</a:t>
            </a:r>
            <a:r>
              <a:rPr sz="1578" spc="-121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578" spc="-28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578" spc="-5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70" dirty="0">
                <a:solidFill>
                  <a:srgbClr val="3F3F3F"/>
                </a:solidFill>
                <a:latin typeface="Trebuchet MS"/>
                <a:cs typeface="Trebuchet MS"/>
              </a:rPr>
              <a:t>d</a:t>
            </a:r>
            <a:r>
              <a:rPr sz="1578" spc="-121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578" spc="-23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578" spc="-106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578" spc="-149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578" spc="-70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578" spc="-88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578" spc="-102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578" spc="-28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endParaRPr sz="1578">
              <a:latin typeface="Trebuchet MS"/>
              <a:cs typeface="Trebuchet MS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1282278" y="1502299"/>
            <a:ext cx="7742546" cy="717317"/>
            <a:chOff x="1085087" y="1618488"/>
            <a:chExt cx="8341359" cy="772795"/>
          </a:xfrm>
        </p:grpSpPr>
        <p:sp>
          <p:nvSpPr>
            <p:cNvPr id="13" name="object 13"/>
            <p:cNvSpPr/>
            <p:nvPr/>
          </p:nvSpPr>
          <p:spPr>
            <a:xfrm>
              <a:off x="1092707" y="1624584"/>
              <a:ext cx="8326120" cy="760730"/>
            </a:xfrm>
            <a:custGeom>
              <a:avLst/>
              <a:gdLst/>
              <a:ahLst/>
              <a:cxnLst/>
              <a:rect l="l" t="t" r="r" b="b"/>
              <a:pathLst>
                <a:path w="8326120" h="760730">
                  <a:moveTo>
                    <a:pt x="8325611" y="760475"/>
                  </a:moveTo>
                  <a:lnTo>
                    <a:pt x="0" y="760475"/>
                  </a:lnTo>
                  <a:lnTo>
                    <a:pt x="0" y="0"/>
                  </a:lnTo>
                  <a:lnTo>
                    <a:pt x="8325611" y="0"/>
                  </a:lnTo>
                  <a:lnTo>
                    <a:pt x="8325611" y="76047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14" name="object 14"/>
            <p:cNvSpPr/>
            <p:nvPr/>
          </p:nvSpPr>
          <p:spPr>
            <a:xfrm>
              <a:off x="1085087" y="1618488"/>
              <a:ext cx="8341359" cy="772795"/>
            </a:xfrm>
            <a:custGeom>
              <a:avLst/>
              <a:gdLst/>
              <a:ahLst/>
              <a:cxnLst/>
              <a:rect l="l" t="t" r="r" b="b"/>
              <a:pathLst>
                <a:path w="8341359" h="772794">
                  <a:moveTo>
                    <a:pt x="8336280" y="772668"/>
                  </a:moveTo>
                  <a:lnTo>
                    <a:pt x="3048" y="772668"/>
                  </a:lnTo>
                  <a:lnTo>
                    <a:pt x="0" y="769620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8336280" y="0"/>
                  </a:lnTo>
                  <a:lnTo>
                    <a:pt x="8340852" y="3048"/>
                  </a:lnTo>
                  <a:lnTo>
                    <a:pt x="8340852" y="6096"/>
                  </a:lnTo>
                  <a:lnTo>
                    <a:pt x="13716" y="6096"/>
                  </a:lnTo>
                  <a:lnTo>
                    <a:pt x="7620" y="13716"/>
                  </a:lnTo>
                  <a:lnTo>
                    <a:pt x="13716" y="13716"/>
                  </a:lnTo>
                  <a:lnTo>
                    <a:pt x="13716" y="758952"/>
                  </a:lnTo>
                  <a:lnTo>
                    <a:pt x="7620" y="758952"/>
                  </a:lnTo>
                  <a:lnTo>
                    <a:pt x="13716" y="766571"/>
                  </a:lnTo>
                  <a:lnTo>
                    <a:pt x="8340852" y="766571"/>
                  </a:lnTo>
                  <a:lnTo>
                    <a:pt x="8340852" y="769620"/>
                  </a:lnTo>
                  <a:lnTo>
                    <a:pt x="8336280" y="772668"/>
                  </a:lnTo>
                  <a:close/>
                </a:path>
                <a:path w="8341359" h="772794">
                  <a:moveTo>
                    <a:pt x="13716" y="13716"/>
                  </a:moveTo>
                  <a:lnTo>
                    <a:pt x="7620" y="13716"/>
                  </a:lnTo>
                  <a:lnTo>
                    <a:pt x="13716" y="6096"/>
                  </a:lnTo>
                  <a:lnTo>
                    <a:pt x="13716" y="13716"/>
                  </a:lnTo>
                  <a:close/>
                </a:path>
                <a:path w="8341359" h="772794">
                  <a:moveTo>
                    <a:pt x="8325612" y="13716"/>
                  </a:moveTo>
                  <a:lnTo>
                    <a:pt x="13716" y="13716"/>
                  </a:lnTo>
                  <a:lnTo>
                    <a:pt x="13716" y="6096"/>
                  </a:lnTo>
                  <a:lnTo>
                    <a:pt x="8325612" y="6096"/>
                  </a:lnTo>
                  <a:lnTo>
                    <a:pt x="8325612" y="13716"/>
                  </a:lnTo>
                  <a:close/>
                </a:path>
                <a:path w="8341359" h="772794">
                  <a:moveTo>
                    <a:pt x="8325612" y="766571"/>
                  </a:moveTo>
                  <a:lnTo>
                    <a:pt x="8325612" y="6096"/>
                  </a:lnTo>
                  <a:lnTo>
                    <a:pt x="8333232" y="13716"/>
                  </a:lnTo>
                  <a:lnTo>
                    <a:pt x="8340852" y="13716"/>
                  </a:lnTo>
                  <a:lnTo>
                    <a:pt x="8340852" y="758952"/>
                  </a:lnTo>
                  <a:lnTo>
                    <a:pt x="8333232" y="758952"/>
                  </a:lnTo>
                  <a:lnTo>
                    <a:pt x="8325612" y="766571"/>
                  </a:lnTo>
                  <a:close/>
                </a:path>
                <a:path w="8341359" h="772794">
                  <a:moveTo>
                    <a:pt x="8340852" y="13716"/>
                  </a:moveTo>
                  <a:lnTo>
                    <a:pt x="8333232" y="13716"/>
                  </a:lnTo>
                  <a:lnTo>
                    <a:pt x="8325612" y="6096"/>
                  </a:lnTo>
                  <a:lnTo>
                    <a:pt x="8340852" y="6096"/>
                  </a:lnTo>
                  <a:lnTo>
                    <a:pt x="8340852" y="13716"/>
                  </a:lnTo>
                  <a:close/>
                </a:path>
                <a:path w="8341359" h="772794">
                  <a:moveTo>
                    <a:pt x="13716" y="766571"/>
                  </a:moveTo>
                  <a:lnTo>
                    <a:pt x="7620" y="758952"/>
                  </a:lnTo>
                  <a:lnTo>
                    <a:pt x="13716" y="758952"/>
                  </a:lnTo>
                  <a:lnTo>
                    <a:pt x="13716" y="766571"/>
                  </a:lnTo>
                  <a:close/>
                </a:path>
                <a:path w="8341359" h="772794">
                  <a:moveTo>
                    <a:pt x="8325612" y="766571"/>
                  </a:moveTo>
                  <a:lnTo>
                    <a:pt x="13716" y="766571"/>
                  </a:lnTo>
                  <a:lnTo>
                    <a:pt x="13716" y="758952"/>
                  </a:lnTo>
                  <a:lnTo>
                    <a:pt x="8325612" y="758952"/>
                  </a:lnTo>
                  <a:lnTo>
                    <a:pt x="8325612" y="766571"/>
                  </a:lnTo>
                  <a:close/>
                </a:path>
                <a:path w="8341359" h="772794">
                  <a:moveTo>
                    <a:pt x="8340852" y="766571"/>
                  </a:moveTo>
                  <a:lnTo>
                    <a:pt x="8325612" y="766571"/>
                  </a:lnTo>
                  <a:lnTo>
                    <a:pt x="8333232" y="758952"/>
                  </a:lnTo>
                  <a:lnTo>
                    <a:pt x="8340852" y="758952"/>
                  </a:lnTo>
                  <a:lnTo>
                    <a:pt x="8340852" y="766571"/>
                  </a:lnTo>
                  <a:close/>
                </a:path>
              </a:pathLst>
            </a:custGeom>
            <a:solidFill>
              <a:srgbClr val="E2CC59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1289351" y="1507957"/>
            <a:ext cx="7728401" cy="656923"/>
          </a:xfrm>
          <a:prstGeom prst="rect">
            <a:avLst/>
          </a:prstGeom>
        </p:spPr>
        <p:txBody>
          <a:bodyPr vert="horz" wrap="square" lIns="0" tIns="109042" rIns="0" bIns="0" rtlCol="0">
            <a:spAutoFit/>
          </a:bodyPr>
          <a:lstStyle/>
          <a:p>
            <a:pPr marL="423784" indent="-351287">
              <a:spcBef>
                <a:spcPts val="859"/>
              </a:spcBef>
              <a:buClr>
                <a:srgbClr val="493D2F"/>
              </a:buClr>
              <a:buFont typeface="Times New Roman"/>
              <a:buChar char="■"/>
              <a:tabLst>
                <a:tab pos="423784" algn="l"/>
                <a:tab pos="424373" algn="l"/>
              </a:tabLst>
            </a:pPr>
            <a:r>
              <a:rPr sz="1578" b="1" spc="60" dirty="0">
                <a:latin typeface="Trebuchet MS"/>
                <a:cs typeface="Trebuchet MS"/>
              </a:rPr>
              <a:t>Dépôt</a:t>
            </a:r>
            <a:r>
              <a:rPr sz="1578" b="1" spc="-74" dirty="0">
                <a:latin typeface="Trebuchet MS"/>
                <a:cs typeface="Trebuchet MS"/>
              </a:rPr>
              <a:t> </a:t>
            </a:r>
            <a:r>
              <a:rPr sz="1578" b="1" spc="-5" dirty="0">
                <a:latin typeface="Trebuchet MS"/>
                <a:cs typeface="Trebuchet MS"/>
              </a:rPr>
              <a:t>distant</a:t>
            </a:r>
            <a:r>
              <a:rPr sz="1578" b="1" spc="-93" dirty="0">
                <a:latin typeface="Trebuchet MS"/>
                <a:cs typeface="Trebuchet MS"/>
              </a:rPr>
              <a:t> </a:t>
            </a:r>
            <a:r>
              <a:rPr sz="1578" b="1" spc="-97" dirty="0">
                <a:latin typeface="Trebuchet MS"/>
                <a:cs typeface="Trebuchet MS"/>
              </a:rPr>
              <a:t>?</a:t>
            </a:r>
            <a:endParaRPr sz="1578">
              <a:latin typeface="Trebuchet MS"/>
              <a:cs typeface="Trebuchet MS"/>
            </a:endParaRPr>
          </a:p>
          <a:p>
            <a:pPr marL="807488" lvl="1" indent="-364254">
              <a:spcBef>
                <a:spcPts val="701"/>
              </a:spcBef>
              <a:buClr>
                <a:srgbClr val="493D2F"/>
              </a:buClr>
              <a:buFont typeface="Wingdings"/>
              <a:buChar char=""/>
              <a:tabLst>
                <a:tab pos="807488" algn="l"/>
                <a:tab pos="808077" algn="l"/>
              </a:tabLst>
            </a:pPr>
            <a:r>
              <a:rPr sz="1392" spc="14" dirty="0">
                <a:latin typeface="Calibri"/>
                <a:cs typeface="Calibri"/>
              </a:rPr>
              <a:t>Dépôt</a:t>
            </a:r>
            <a:r>
              <a:rPr sz="1392" spc="19" dirty="0">
                <a:latin typeface="Calibri"/>
                <a:cs typeface="Calibri"/>
              </a:rPr>
              <a:t> </a:t>
            </a:r>
            <a:r>
              <a:rPr sz="1392" spc="9" dirty="0">
                <a:latin typeface="Calibri"/>
                <a:cs typeface="Calibri"/>
              </a:rPr>
              <a:t>nu,</a:t>
            </a:r>
            <a:r>
              <a:rPr sz="1392" spc="14" dirty="0">
                <a:latin typeface="Calibri"/>
                <a:cs typeface="Calibri"/>
              </a:rPr>
              <a:t> </a:t>
            </a:r>
            <a:r>
              <a:rPr sz="1392" spc="5" dirty="0">
                <a:latin typeface="Calibri"/>
                <a:cs typeface="Calibri"/>
              </a:rPr>
              <a:t>site</a:t>
            </a:r>
            <a:r>
              <a:rPr sz="1392" spc="19" dirty="0">
                <a:latin typeface="Calibri"/>
                <a:cs typeface="Calibri"/>
              </a:rPr>
              <a:t> </a:t>
            </a:r>
            <a:r>
              <a:rPr sz="1392" spc="5" dirty="0">
                <a:latin typeface="Calibri"/>
                <a:cs typeface="Calibri"/>
              </a:rPr>
              <a:t>hébergeur</a:t>
            </a:r>
            <a:r>
              <a:rPr sz="1392" spc="46" dirty="0">
                <a:latin typeface="Calibri"/>
                <a:cs typeface="Calibri"/>
              </a:rPr>
              <a:t> </a:t>
            </a:r>
            <a:r>
              <a:rPr sz="1392" spc="5" dirty="0">
                <a:latin typeface="Calibri"/>
                <a:cs typeface="Calibri"/>
              </a:rPr>
              <a:t>:</a:t>
            </a:r>
            <a:r>
              <a:rPr sz="1392" spc="9" dirty="0">
                <a:latin typeface="Calibri"/>
                <a:cs typeface="Calibri"/>
              </a:rPr>
              <a:t> </a:t>
            </a:r>
            <a:r>
              <a:rPr sz="1392" b="1" spc="14" dirty="0">
                <a:latin typeface="Calibri"/>
                <a:cs typeface="Calibri"/>
              </a:rPr>
              <a:t>GitHub</a:t>
            </a:r>
            <a:r>
              <a:rPr sz="1392" spc="14" dirty="0">
                <a:latin typeface="Calibri"/>
                <a:cs typeface="Calibri"/>
              </a:rPr>
              <a:t>,</a:t>
            </a:r>
            <a:r>
              <a:rPr sz="1392" spc="23" dirty="0">
                <a:latin typeface="Calibri"/>
                <a:cs typeface="Calibri"/>
              </a:rPr>
              <a:t> </a:t>
            </a:r>
            <a:r>
              <a:rPr sz="1392" b="1" spc="5" dirty="0">
                <a:latin typeface="Calibri"/>
                <a:cs typeface="Calibri"/>
              </a:rPr>
              <a:t>Bitbucket</a:t>
            </a:r>
            <a:r>
              <a:rPr sz="1392" b="1" spc="46" dirty="0">
                <a:latin typeface="Calibri"/>
                <a:cs typeface="Calibri"/>
              </a:rPr>
              <a:t> </a:t>
            </a:r>
            <a:r>
              <a:rPr sz="1392" spc="5" dirty="0">
                <a:latin typeface="Calibri"/>
                <a:cs typeface="Calibri"/>
              </a:rPr>
              <a:t>et</a:t>
            </a:r>
            <a:r>
              <a:rPr sz="1392" spc="28" dirty="0">
                <a:latin typeface="Calibri"/>
                <a:cs typeface="Calibri"/>
              </a:rPr>
              <a:t> </a:t>
            </a:r>
            <a:r>
              <a:rPr sz="1392" b="1" spc="9" dirty="0">
                <a:latin typeface="Calibri"/>
                <a:cs typeface="Calibri"/>
              </a:rPr>
              <a:t>GitLab</a:t>
            </a:r>
            <a:endParaRPr sz="1392">
              <a:latin typeface="Calibri"/>
              <a:cs typeface="Calibri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1623196" y="2802312"/>
            <a:ext cx="3392669" cy="1261936"/>
            <a:chOff x="1452372" y="3019044"/>
            <a:chExt cx="3655060" cy="1359535"/>
          </a:xfrm>
        </p:grpSpPr>
        <p:sp>
          <p:nvSpPr>
            <p:cNvPr id="17" name="object 17"/>
            <p:cNvSpPr/>
            <p:nvPr/>
          </p:nvSpPr>
          <p:spPr>
            <a:xfrm>
              <a:off x="1459992" y="3026664"/>
              <a:ext cx="3639820" cy="1344295"/>
            </a:xfrm>
            <a:custGeom>
              <a:avLst/>
              <a:gdLst/>
              <a:ahLst/>
              <a:cxnLst/>
              <a:rect l="l" t="t" r="r" b="b"/>
              <a:pathLst>
                <a:path w="3639820" h="1344295">
                  <a:moveTo>
                    <a:pt x="3639311" y="1344167"/>
                  </a:moveTo>
                  <a:lnTo>
                    <a:pt x="0" y="1344167"/>
                  </a:lnTo>
                  <a:lnTo>
                    <a:pt x="0" y="0"/>
                  </a:lnTo>
                  <a:lnTo>
                    <a:pt x="3639311" y="0"/>
                  </a:lnTo>
                  <a:lnTo>
                    <a:pt x="3639311" y="134416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18" name="object 18"/>
            <p:cNvSpPr/>
            <p:nvPr/>
          </p:nvSpPr>
          <p:spPr>
            <a:xfrm>
              <a:off x="1452372" y="3019044"/>
              <a:ext cx="3655060" cy="1359535"/>
            </a:xfrm>
            <a:custGeom>
              <a:avLst/>
              <a:gdLst/>
              <a:ahLst/>
              <a:cxnLst/>
              <a:rect l="l" t="t" r="r" b="b"/>
              <a:pathLst>
                <a:path w="3655060" h="1359535">
                  <a:moveTo>
                    <a:pt x="3651503" y="1359408"/>
                  </a:moveTo>
                  <a:lnTo>
                    <a:pt x="4572" y="1359408"/>
                  </a:lnTo>
                  <a:lnTo>
                    <a:pt x="0" y="1356360"/>
                  </a:lnTo>
                  <a:lnTo>
                    <a:pt x="0" y="3048"/>
                  </a:lnTo>
                  <a:lnTo>
                    <a:pt x="4572" y="0"/>
                  </a:lnTo>
                  <a:lnTo>
                    <a:pt x="3651503" y="0"/>
                  </a:lnTo>
                  <a:lnTo>
                    <a:pt x="3654552" y="3048"/>
                  </a:lnTo>
                  <a:lnTo>
                    <a:pt x="3654552" y="7620"/>
                  </a:lnTo>
                  <a:lnTo>
                    <a:pt x="15240" y="7620"/>
                  </a:lnTo>
                  <a:lnTo>
                    <a:pt x="7620" y="13716"/>
                  </a:lnTo>
                  <a:lnTo>
                    <a:pt x="15240" y="13716"/>
                  </a:lnTo>
                  <a:lnTo>
                    <a:pt x="15240" y="1344168"/>
                  </a:lnTo>
                  <a:lnTo>
                    <a:pt x="7620" y="1344168"/>
                  </a:lnTo>
                  <a:lnTo>
                    <a:pt x="15240" y="1351787"/>
                  </a:lnTo>
                  <a:lnTo>
                    <a:pt x="3654552" y="1351787"/>
                  </a:lnTo>
                  <a:lnTo>
                    <a:pt x="3654552" y="1356360"/>
                  </a:lnTo>
                  <a:lnTo>
                    <a:pt x="3651503" y="1359408"/>
                  </a:lnTo>
                  <a:close/>
                </a:path>
                <a:path w="3655060" h="1359535">
                  <a:moveTo>
                    <a:pt x="15240" y="13716"/>
                  </a:moveTo>
                  <a:lnTo>
                    <a:pt x="7620" y="13716"/>
                  </a:lnTo>
                  <a:lnTo>
                    <a:pt x="15240" y="7620"/>
                  </a:lnTo>
                  <a:lnTo>
                    <a:pt x="15240" y="13716"/>
                  </a:lnTo>
                  <a:close/>
                </a:path>
                <a:path w="3655060" h="1359535">
                  <a:moveTo>
                    <a:pt x="3640836" y="13716"/>
                  </a:moveTo>
                  <a:lnTo>
                    <a:pt x="15240" y="13716"/>
                  </a:lnTo>
                  <a:lnTo>
                    <a:pt x="15240" y="7620"/>
                  </a:lnTo>
                  <a:lnTo>
                    <a:pt x="3640836" y="7620"/>
                  </a:lnTo>
                  <a:lnTo>
                    <a:pt x="3640836" y="13716"/>
                  </a:lnTo>
                  <a:close/>
                </a:path>
                <a:path w="3655060" h="1359535">
                  <a:moveTo>
                    <a:pt x="3640836" y="1351787"/>
                  </a:moveTo>
                  <a:lnTo>
                    <a:pt x="3640836" y="7620"/>
                  </a:lnTo>
                  <a:lnTo>
                    <a:pt x="3646932" y="13716"/>
                  </a:lnTo>
                  <a:lnTo>
                    <a:pt x="3654552" y="13716"/>
                  </a:lnTo>
                  <a:lnTo>
                    <a:pt x="3654552" y="1344168"/>
                  </a:lnTo>
                  <a:lnTo>
                    <a:pt x="3646932" y="1344168"/>
                  </a:lnTo>
                  <a:lnTo>
                    <a:pt x="3640836" y="1351787"/>
                  </a:lnTo>
                  <a:close/>
                </a:path>
                <a:path w="3655060" h="1359535">
                  <a:moveTo>
                    <a:pt x="3654552" y="13716"/>
                  </a:moveTo>
                  <a:lnTo>
                    <a:pt x="3646932" y="13716"/>
                  </a:lnTo>
                  <a:lnTo>
                    <a:pt x="3640836" y="7620"/>
                  </a:lnTo>
                  <a:lnTo>
                    <a:pt x="3654552" y="7620"/>
                  </a:lnTo>
                  <a:lnTo>
                    <a:pt x="3654552" y="13716"/>
                  </a:lnTo>
                  <a:close/>
                </a:path>
                <a:path w="3655060" h="1359535">
                  <a:moveTo>
                    <a:pt x="15240" y="1351787"/>
                  </a:moveTo>
                  <a:lnTo>
                    <a:pt x="7620" y="1344168"/>
                  </a:lnTo>
                  <a:lnTo>
                    <a:pt x="15240" y="1344168"/>
                  </a:lnTo>
                  <a:lnTo>
                    <a:pt x="15240" y="1351787"/>
                  </a:lnTo>
                  <a:close/>
                </a:path>
                <a:path w="3655060" h="1359535">
                  <a:moveTo>
                    <a:pt x="3640836" y="1351787"/>
                  </a:moveTo>
                  <a:lnTo>
                    <a:pt x="15240" y="1351787"/>
                  </a:lnTo>
                  <a:lnTo>
                    <a:pt x="15240" y="1344168"/>
                  </a:lnTo>
                  <a:lnTo>
                    <a:pt x="3640836" y="1344168"/>
                  </a:lnTo>
                  <a:lnTo>
                    <a:pt x="3640836" y="1351787"/>
                  </a:lnTo>
                  <a:close/>
                </a:path>
                <a:path w="3655060" h="1359535">
                  <a:moveTo>
                    <a:pt x="3654552" y="1351787"/>
                  </a:moveTo>
                  <a:lnTo>
                    <a:pt x="3640836" y="1351787"/>
                  </a:lnTo>
                  <a:lnTo>
                    <a:pt x="3646932" y="1344168"/>
                  </a:lnTo>
                  <a:lnTo>
                    <a:pt x="3654552" y="1344168"/>
                  </a:lnTo>
                  <a:lnTo>
                    <a:pt x="3654552" y="1351787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1630268" y="2809384"/>
            <a:ext cx="3378523" cy="1173646"/>
          </a:xfrm>
          <a:prstGeom prst="rect">
            <a:avLst/>
          </a:prstGeom>
        </p:spPr>
        <p:txBody>
          <a:bodyPr vert="horz" wrap="square" lIns="0" tIns="93717" rIns="0" bIns="0" rtlCol="0">
            <a:spAutoFit/>
          </a:bodyPr>
          <a:lstStyle/>
          <a:p>
            <a:pPr marL="73086">
              <a:spcBef>
                <a:spcPts val="738"/>
              </a:spcBef>
            </a:pPr>
            <a:r>
              <a:rPr sz="1253" b="1" spc="14" dirty="0">
                <a:latin typeface="Times New Roman"/>
                <a:cs typeface="Times New Roman"/>
              </a:rPr>
              <a:t>cd</a:t>
            </a:r>
            <a:r>
              <a:rPr sz="1253" b="1" spc="-5" dirty="0">
                <a:latin typeface="Times New Roman"/>
                <a:cs typeface="Times New Roman"/>
              </a:rPr>
              <a:t> </a:t>
            </a:r>
            <a:r>
              <a:rPr sz="1253" b="1" spc="-9" dirty="0">
                <a:latin typeface="Times New Roman"/>
                <a:cs typeface="Times New Roman"/>
              </a:rPr>
              <a:t>..</a:t>
            </a:r>
            <a:endParaRPr sz="1253">
              <a:latin typeface="Times New Roman"/>
              <a:cs typeface="Times New Roman"/>
            </a:endParaRPr>
          </a:p>
          <a:p>
            <a:pPr marL="73086">
              <a:spcBef>
                <a:spcPts val="794"/>
              </a:spcBef>
            </a:pPr>
            <a:r>
              <a:rPr sz="1253" b="1" spc="14" dirty="0">
                <a:latin typeface="Times New Roman"/>
                <a:cs typeface="Times New Roman"/>
              </a:rPr>
              <a:t>cd</a:t>
            </a:r>
            <a:r>
              <a:rPr sz="1253" b="1" spc="9" dirty="0">
                <a:latin typeface="Times New Roman"/>
                <a:cs typeface="Times New Roman"/>
              </a:rPr>
              <a:t> </a:t>
            </a:r>
            <a:r>
              <a:rPr sz="1253" b="1" spc="60" dirty="0">
                <a:latin typeface="Times New Roman"/>
                <a:cs typeface="Times New Roman"/>
              </a:rPr>
              <a:t>firstGit/</a:t>
            </a:r>
            <a:endParaRPr sz="1253">
              <a:latin typeface="Times New Roman"/>
              <a:cs typeface="Times New Roman"/>
            </a:endParaRPr>
          </a:p>
          <a:p>
            <a:pPr marL="73086">
              <a:spcBef>
                <a:spcPts val="780"/>
              </a:spcBef>
            </a:pP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spc="9" dirty="0">
                <a:latin typeface="Times New Roman"/>
                <a:cs typeface="Times New Roman"/>
              </a:rPr>
              <a:t> </a:t>
            </a:r>
            <a:r>
              <a:rPr sz="1253" b="1" spc="23" dirty="0">
                <a:latin typeface="Times New Roman"/>
                <a:cs typeface="Times New Roman"/>
              </a:rPr>
              <a:t>checkout</a:t>
            </a:r>
            <a:r>
              <a:rPr sz="1253" b="1" spc="9" dirty="0">
                <a:latin typeface="Times New Roman"/>
                <a:cs typeface="Times New Roman"/>
              </a:rPr>
              <a:t> </a:t>
            </a:r>
            <a:r>
              <a:rPr sz="1253" b="1" spc="14" dirty="0">
                <a:latin typeface="Times New Roman"/>
                <a:cs typeface="Times New Roman"/>
              </a:rPr>
              <a:t>master</a:t>
            </a:r>
            <a:endParaRPr sz="1253">
              <a:latin typeface="Times New Roman"/>
              <a:cs typeface="Times New Roman"/>
            </a:endParaRPr>
          </a:p>
          <a:p>
            <a:pPr marL="73086">
              <a:spcBef>
                <a:spcPts val="789"/>
              </a:spcBef>
            </a:pP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spc="19" dirty="0">
                <a:latin typeface="Times New Roman"/>
                <a:cs typeface="Times New Roman"/>
              </a:rPr>
              <a:t> </a:t>
            </a:r>
            <a:r>
              <a:rPr sz="1253" b="1" spc="28" dirty="0">
                <a:latin typeface="Times New Roman"/>
                <a:cs typeface="Times New Roman"/>
              </a:rPr>
              <a:t>remote</a:t>
            </a:r>
            <a:r>
              <a:rPr sz="1253" b="1" spc="9" dirty="0">
                <a:latin typeface="Times New Roman"/>
                <a:cs typeface="Times New Roman"/>
              </a:rPr>
              <a:t> </a:t>
            </a:r>
            <a:r>
              <a:rPr sz="1253" b="1" spc="-9" dirty="0">
                <a:latin typeface="Times New Roman"/>
                <a:cs typeface="Times New Roman"/>
              </a:rPr>
              <a:t>add</a:t>
            </a:r>
            <a:r>
              <a:rPr sz="1253" b="1" spc="14" dirty="0">
                <a:latin typeface="Times New Roman"/>
                <a:cs typeface="Times New Roman"/>
              </a:rPr>
              <a:t> </a:t>
            </a:r>
            <a:r>
              <a:rPr sz="1253" b="1" spc="23" dirty="0">
                <a:latin typeface="Times New Roman"/>
                <a:cs typeface="Times New Roman"/>
              </a:rPr>
              <a:t>origin</a:t>
            </a:r>
            <a:r>
              <a:rPr sz="1253" b="1" spc="51" dirty="0">
                <a:latin typeface="Times New Roman"/>
                <a:cs typeface="Times New Roman"/>
              </a:rPr>
              <a:t> </a:t>
            </a:r>
            <a:r>
              <a:rPr sz="1253" b="1" spc="32" dirty="0">
                <a:latin typeface="Times New Roman"/>
                <a:cs typeface="Times New Roman"/>
              </a:rPr>
              <a:t>../firstGitBare</a:t>
            </a:r>
            <a:endParaRPr sz="1253">
              <a:latin typeface="Times New Roman"/>
              <a:cs typeface="Times New Roman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1623196" y="4422021"/>
            <a:ext cx="3392669" cy="381941"/>
            <a:chOff x="1452372" y="4764023"/>
            <a:chExt cx="3655060" cy="411480"/>
          </a:xfrm>
        </p:grpSpPr>
        <p:sp>
          <p:nvSpPr>
            <p:cNvPr id="21" name="object 21"/>
            <p:cNvSpPr/>
            <p:nvPr/>
          </p:nvSpPr>
          <p:spPr>
            <a:xfrm>
              <a:off x="1459992" y="4771643"/>
              <a:ext cx="3639820" cy="398145"/>
            </a:xfrm>
            <a:custGeom>
              <a:avLst/>
              <a:gdLst/>
              <a:ahLst/>
              <a:cxnLst/>
              <a:rect l="l" t="t" r="r" b="b"/>
              <a:pathLst>
                <a:path w="3639820" h="398145">
                  <a:moveTo>
                    <a:pt x="3639311" y="397763"/>
                  </a:moveTo>
                  <a:lnTo>
                    <a:pt x="0" y="397763"/>
                  </a:lnTo>
                  <a:lnTo>
                    <a:pt x="0" y="0"/>
                  </a:lnTo>
                  <a:lnTo>
                    <a:pt x="3639311" y="0"/>
                  </a:lnTo>
                  <a:lnTo>
                    <a:pt x="3639311" y="39776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22" name="object 22"/>
            <p:cNvSpPr/>
            <p:nvPr/>
          </p:nvSpPr>
          <p:spPr>
            <a:xfrm>
              <a:off x="1452372" y="4764023"/>
              <a:ext cx="3655060" cy="411480"/>
            </a:xfrm>
            <a:custGeom>
              <a:avLst/>
              <a:gdLst/>
              <a:ahLst/>
              <a:cxnLst/>
              <a:rect l="l" t="t" r="r" b="b"/>
              <a:pathLst>
                <a:path w="3655060" h="411479">
                  <a:moveTo>
                    <a:pt x="3651503" y="411480"/>
                  </a:moveTo>
                  <a:lnTo>
                    <a:pt x="4572" y="411480"/>
                  </a:lnTo>
                  <a:lnTo>
                    <a:pt x="0" y="408432"/>
                  </a:lnTo>
                  <a:lnTo>
                    <a:pt x="0" y="3048"/>
                  </a:lnTo>
                  <a:lnTo>
                    <a:pt x="4572" y="0"/>
                  </a:lnTo>
                  <a:lnTo>
                    <a:pt x="3651503" y="0"/>
                  </a:lnTo>
                  <a:lnTo>
                    <a:pt x="3654552" y="3048"/>
                  </a:lnTo>
                  <a:lnTo>
                    <a:pt x="3654552" y="7620"/>
                  </a:lnTo>
                  <a:lnTo>
                    <a:pt x="15240" y="7620"/>
                  </a:lnTo>
                  <a:lnTo>
                    <a:pt x="7620" y="13716"/>
                  </a:lnTo>
                  <a:lnTo>
                    <a:pt x="15240" y="13716"/>
                  </a:lnTo>
                  <a:lnTo>
                    <a:pt x="15240" y="397764"/>
                  </a:lnTo>
                  <a:lnTo>
                    <a:pt x="7620" y="397764"/>
                  </a:lnTo>
                  <a:lnTo>
                    <a:pt x="15240" y="405383"/>
                  </a:lnTo>
                  <a:lnTo>
                    <a:pt x="3654552" y="405383"/>
                  </a:lnTo>
                  <a:lnTo>
                    <a:pt x="3654552" y="408432"/>
                  </a:lnTo>
                  <a:lnTo>
                    <a:pt x="3651503" y="411480"/>
                  </a:lnTo>
                  <a:close/>
                </a:path>
                <a:path w="3655060" h="411479">
                  <a:moveTo>
                    <a:pt x="15240" y="13716"/>
                  </a:moveTo>
                  <a:lnTo>
                    <a:pt x="7620" y="13716"/>
                  </a:lnTo>
                  <a:lnTo>
                    <a:pt x="15240" y="7620"/>
                  </a:lnTo>
                  <a:lnTo>
                    <a:pt x="15240" y="13716"/>
                  </a:lnTo>
                  <a:close/>
                </a:path>
                <a:path w="3655060" h="411479">
                  <a:moveTo>
                    <a:pt x="3640836" y="13716"/>
                  </a:moveTo>
                  <a:lnTo>
                    <a:pt x="15240" y="13716"/>
                  </a:lnTo>
                  <a:lnTo>
                    <a:pt x="15240" y="7620"/>
                  </a:lnTo>
                  <a:lnTo>
                    <a:pt x="3640836" y="7620"/>
                  </a:lnTo>
                  <a:lnTo>
                    <a:pt x="3640836" y="13716"/>
                  </a:lnTo>
                  <a:close/>
                </a:path>
                <a:path w="3655060" h="411479">
                  <a:moveTo>
                    <a:pt x="3640836" y="405383"/>
                  </a:moveTo>
                  <a:lnTo>
                    <a:pt x="3640836" y="7620"/>
                  </a:lnTo>
                  <a:lnTo>
                    <a:pt x="3646932" y="13716"/>
                  </a:lnTo>
                  <a:lnTo>
                    <a:pt x="3654552" y="13716"/>
                  </a:lnTo>
                  <a:lnTo>
                    <a:pt x="3654552" y="397764"/>
                  </a:lnTo>
                  <a:lnTo>
                    <a:pt x="3646932" y="397764"/>
                  </a:lnTo>
                  <a:lnTo>
                    <a:pt x="3640836" y="405383"/>
                  </a:lnTo>
                  <a:close/>
                </a:path>
                <a:path w="3655060" h="411479">
                  <a:moveTo>
                    <a:pt x="3654552" y="13716"/>
                  </a:moveTo>
                  <a:lnTo>
                    <a:pt x="3646932" y="13716"/>
                  </a:lnTo>
                  <a:lnTo>
                    <a:pt x="3640836" y="7620"/>
                  </a:lnTo>
                  <a:lnTo>
                    <a:pt x="3654552" y="7620"/>
                  </a:lnTo>
                  <a:lnTo>
                    <a:pt x="3654552" y="13716"/>
                  </a:lnTo>
                  <a:close/>
                </a:path>
                <a:path w="3655060" h="411479">
                  <a:moveTo>
                    <a:pt x="15240" y="405383"/>
                  </a:moveTo>
                  <a:lnTo>
                    <a:pt x="7620" y="397764"/>
                  </a:lnTo>
                  <a:lnTo>
                    <a:pt x="15240" y="397764"/>
                  </a:lnTo>
                  <a:lnTo>
                    <a:pt x="15240" y="405383"/>
                  </a:lnTo>
                  <a:close/>
                </a:path>
                <a:path w="3655060" h="411479">
                  <a:moveTo>
                    <a:pt x="3640836" y="405383"/>
                  </a:moveTo>
                  <a:lnTo>
                    <a:pt x="15240" y="405383"/>
                  </a:lnTo>
                  <a:lnTo>
                    <a:pt x="15240" y="397764"/>
                  </a:lnTo>
                  <a:lnTo>
                    <a:pt x="3640836" y="397764"/>
                  </a:lnTo>
                  <a:lnTo>
                    <a:pt x="3640836" y="405383"/>
                  </a:lnTo>
                  <a:close/>
                </a:path>
                <a:path w="3655060" h="411479">
                  <a:moveTo>
                    <a:pt x="3654552" y="405383"/>
                  </a:moveTo>
                  <a:lnTo>
                    <a:pt x="3640836" y="405383"/>
                  </a:lnTo>
                  <a:lnTo>
                    <a:pt x="3646932" y="397764"/>
                  </a:lnTo>
                  <a:lnTo>
                    <a:pt x="3654552" y="397764"/>
                  </a:lnTo>
                  <a:lnTo>
                    <a:pt x="3654552" y="405383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1630268" y="4429095"/>
            <a:ext cx="3378523" cy="289227"/>
          </a:xfrm>
          <a:prstGeom prst="rect">
            <a:avLst/>
          </a:prstGeom>
        </p:spPr>
        <p:txBody>
          <a:bodyPr vert="horz" wrap="square" lIns="0" tIns="95485" rIns="0" bIns="0" rtlCol="0">
            <a:spAutoFit/>
          </a:bodyPr>
          <a:lstStyle/>
          <a:p>
            <a:pPr marL="73086">
              <a:spcBef>
                <a:spcPts val="752"/>
              </a:spcBef>
            </a:pP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spc="-5" dirty="0">
                <a:latin typeface="Times New Roman"/>
                <a:cs typeface="Times New Roman"/>
              </a:rPr>
              <a:t> </a:t>
            </a:r>
            <a:r>
              <a:rPr sz="1253" b="1" spc="28" dirty="0">
                <a:latin typeface="Times New Roman"/>
                <a:cs typeface="Times New Roman"/>
              </a:rPr>
              <a:t>remote</a:t>
            </a:r>
            <a:endParaRPr sz="1253">
              <a:latin typeface="Times New Roman"/>
              <a:cs typeface="Times New Roman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4148246" y="5033126"/>
            <a:ext cx="3392669" cy="673701"/>
            <a:chOff x="4172711" y="5422391"/>
            <a:chExt cx="3655060" cy="725805"/>
          </a:xfrm>
        </p:grpSpPr>
        <p:sp>
          <p:nvSpPr>
            <p:cNvPr id="25" name="object 25"/>
            <p:cNvSpPr/>
            <p:nvPr/>
          </p:nvSpPr>
          <p:spPr>
            <a:xfrm>
              <a:off x="4180332" y="5428487"/>
              <a:ext cx="3639820" cy="713740"/>
            </a:xfrm>
            <a:custGeom>
              <a:avLst/>
              <a:gdLst/>
              <a:ahLst/>
              <a:cxnLst/>
              <a:rect l="l" t="t" r="r" b="b"/>
              <a:pathLst>
                <a:path w="3639820" h="713739">
                  <a:moveTo>
                    <a:pt x="3639312" y="713232"/>
                  </a:moveTo>
                  <a:lnTo>
                    <a:pt x="0" y="713232"/>
                  </a:lnTo>
                  <a:lnTo>
                    <a:pt x="0" y="0"/>
                  </a:lnTo>
                  <a:lnTo>
                    <a:pt x="3639312" y="0"/>
                  </a:lnTo>
                  <a:lnTo>
                    <a:pt x="3639312" y="71323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26" name="object 26"/>
            <p:cNvSpPr/>
            <p:nvPr/>
          </p:nvSpPr>
          <p:spPr>
            <a:xfrm>
              <a:off x="4172711" y="5422391"/>
              <a:ext cx="3655060" cy="725805"/>
            </a:xfrm>
            <a:custGeom>
              <a:avLst/>
              <a:gdLst/>
              <a:ahLst/>
              <a:cxnLst/>
              <a:rect l="l" t="t" r="r" b="b"/>
              <a:pathLst>
                <a:path w="3655059" h="725804">
                  <a:moveTo>
                    <a:pt x="3651503" y="725423"/>
                  </a:moveTo>
                  <a:lnTo>
                    <a:pt x="4572" y="725423"/>
                  </a:lnTo>
                  <a:lnTo>
                    <a:pt x="0" y="722375"/>
                  </a:lnTo>
                  <a:lnTo>
                    <a:pt x="0" y="3048"/>
                  </a:lnTo>
                  <a:lnTo>
                    <a:pt x="4572" y="0"/>
                  </a:lnTo>
                  <a:lnTo>
                    <a:pt x="3651503" y="0"/>
                  </a:lnTo>
                  <a:lnTo>
                    <a:pt x="3654552" y="3048"/>
                  </a:lnTo>
                  <a:lnTo>
                    <a:pt x="3654552" y="6096"/>
                  </a:lnTo>
                  <a:lnTo>
                    <a:pt x="15240" y="6096"/>
                  </a:lnTo>
                  <a:lnTo>
                    <a:pt x="7620" y="13716"/>
                  </a:lnTo>
                  <a:lnTo>
                    <a:pt x="15240" y="13716"/>
                  </a:lnTo>
                  <a:lnTo>
                    <a:pt x="15240" y="711708"/>
                  </a:lnTo>
                  <a:lnTo>
                    <a:pt x="7620" y="711708"/>
                  </a:lnTo>
                  <a:lnTo>
                    <a:pt x="15240" y="719327"/>
                  </a:lnTo>
                  <a:lnTo>
                    <a:pt x="3654552" y="719327"/>
                  </a:lnTo>
                  <a:lnTo>
                    <a:pt x="3654552" y="722375"/>
                  </a:lnTo>
                  <a:lnTo>
                    <a:pt x="3651503" y="725423"/>
                  </a:lnTo>
                  <a:close/>
                </a:path>
                <a:path w="3655059" h="725804">
                  <a:moveTo>
                    <a:pt x="15240" y="13716"/>
                  </a:moveTo>
                  <a:lnTo>
                    <a:pt x="7620" y="13716"/>
                  </a:lnTo>
                  <a:lnTo>
                    <a:pt x="15240" y="6096"/>
                  </a:lnTo>
                  <a:lnTo>
                    <a:pt x="15240" y="13716"/>
                  </a:lnTo>
                  <a:close/>
                </a:path>
                <a:path w="3655059" h="725804">
                  <a:moveTo>
                    <a:pt x="3640836" y="13716"/>
                  </a:moveTo>
                  <a:lnTo>
                    <a:pt x="15240" y="13716"/>
                  </a:lnTo>
                  <a:lnTo>
                    <a:pt x="15240" y="6096"/>
                  </a:lnTo>
                  <a:lnTo>
                    <a:pt x="3640836" y="6096"/>
                  </a:lnTo>
                  <a:lnTo>
                    <a:pt x="3640836" y="13716"/>
                  </a:lnTo>
                  <a:close/>
                </a:path>
                <a:path w="3655059" h="725804">
                  <a:moveTo>
                    <a:pt x="3640836" y="719327"/>
                  </a:moveTo>
                  <a:lnTo>
                    <a:pt x="3640836" y="6096"/>
                  </a:lnTo>
                  <a:lnTo>
                    <a:pt x="3646932" y="13716"/>
                  </a:lnTo>
                  <a:lnTo>
                    <a:pt x="3654552" y="13716"/>
                  </a:lnTo>
                  <a:lnTo>
                    <a:pt x="3654552" y="711708"/>
                  </a:lnTo>
                  <a:lnTo>
                    <a:pt x="3646932" y="711708"/>
                  </a:lnTo>
                  <a:lnTo>
                    <a:pt x="3640836" y="719327"/>
                  </a:lnTo>
                  <a:close/>
                </a:path>
                <a:path w="3655059" h="725804">
                  <a:moveTo>
                    <a:pt x="3654552" y="13716"/>
                  </a:moveTo>
                  <a:lnTo>
                    <a:pt x="3646932" y="13716"/>
                  </a:lnTo>
                  <a:lnTo>
                    <a:pt x="3640836" y="6096"/>
                  </a:lnTo>
                  <a:lnTo>
                    <a:pt x="3654552" y="6096"/>
                  </a:lnTo>
                  <a:lnTo>
                    <a:pt x="3654552" y="13716"/>
                  </a:lnTo>
                  <a:close/>
                </a:path>
                <a:path w="3655059" h="725804">
                  <a:moveTo>
                    <a:pt x="15240" y="719327"/>
                  </a:moveTo>
                  <a:lnTo>
                    <a:pt x="7620" y="711708"/>
                  </a:lnTo>
                  <a:lnTo>
                    <a:pt x="15240" y="711708"/>
                  </a:lnTo>
                  <a:lnTo>
                    <a:pt x="15240" y="719327"/>
                  </a:lnTo>
                  <a:close/>
                </a:path>
                <a:path w="3655059" h="725804">
                  <a:moveTo>
                    <a:pt x="3640836" y="719327"/>
                  </a:moveTo>
                  <a:lnTo>
                    <a:pt x="15240" y="719327"/>
                  </a:lnTo>
                  <a:lnTo>
                    <a:pt x="15240" y="711708"/>
                  </a:lnTo>
                  <a:lnTo>
                    <a:pt x="3640836" y="711708"/>
                  </a:lnTo>
                  <a:lnTo>
                    <a:pt x="3640836" y="719327"/>
                  </a:lnTo>
                  <a:close/>
                </a:path>
                <a:path w="3655059" h="725804">
                  <a:moveTo>
                    <a:pt x="3654552" y="719327"/>
                  </a:moveTo>
                  <a:lnTo>
                    <a:pt x="3640836" y="719327"/>
                  </a:lnTo>
                  <a:lnTo>
                    <a:pt x="3646932" y="711708"/>
                  </a:lnTo>
                  <a:lnTo>
                    <a:pt x="3654552" y="711708"/>
                  </a:lnTo>
                  <a:lnTo>
                    <a:pt x="3654552" y="719327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4155320" y="5038786"/>
            <a:ext cx="3378523" cy="584628"/>
          </a:xfrm>
          <a:prstGeom prst="rect">
            <a:avLst/>
          </a:prstGeom>
        </p:spPr>
        <p:txBody>
          <a:bodyPr vert="horz" wrap="square" lIns="0" tIns="95485" rIns="0" bIns="0" rtlCol="0">
            <a:spAutoFit/>
          </a:bodyPr>
          <a:lstStyle/>
          <a:p>
            <a:pPr marL="73086">
              <a:spcBef>
                <a:spcPts val="752"/>
              </a:spcBef>
            </a:pP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spc="5" dirty="0">
                <a:latin typeface="Times New Roman"/>
                <a:cs typeface="Times New Roman"/>
              </a:rPr>
              <a:t> </a:t>
            </a:r>
            <a:r>
              <a:rPr sz="1253" b="1" spc="-9" dirty="0">
                <a:latin typeface="Times New Roman"/>
                <a:cs typeface="Times New Roman"/>
              </a:rPr>
              <a:t>branch</a:t>
            </a:r>
            <a:r>
              <a:rPr sz="1253" b="1" spc="-14" dirty="0">
                <a:latin typeface="Times New Roman"/>
                <a:cs typeface="Times New Roman"/>
              </a:rPr>
              <a:t> </a:t>
            </a:r>
            <a:r>
              <a:rPr sz="1253" b="1" spc="5" dirty="0">
                <a:latin typeface="Times New Roman"/>
                <a:cs typeface="Times New Roman"/>
              </a:rPr>
              <a:t>-r</a:t>
            </a:r>
            <a:endParaRPr sz="1253">
              <a:latin typeface="Times New Roman"/>
              <a:cs typeface="Times New Roman"/>
            </a:endParaRPr>
          </a:p>
          <a:p>
            <a:pPr marL="73086">
              <a:spcBef>
                <a:spcPts val="789"/>
              </a:spcBef>
            </a:pPr>
            <a:r>
              <a:rPr sz="1253" b="1" spc="93" dirty="0">
                <a:solidFill>
                  <a:srgbClr val="FF0000"/>
                </a:solidFill>
                <a:latin typeface="Times New Roman"/>
                <a:cs typeface="Times New Roman"/>
              </a:rPr>
              <a:t>//aucun</a:t>
            </a:r>
            <a:endParaRPr sz="1253">
              <a:latin typeface="Times New Roman"/>
              <a:cs typeface="Times New Roman"/>
            </a:endParaRPr>
          </a:p>
        </p:txBody>
      </p:sp>
      <p:pic>
        <p:nvPicPr>
          <p:cNvPr id="28" name="object 2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56535" y="2742898"/>
            <a:ext cx="3492633" cy="2230815"/>
          </a:xfrm>
          <a:prstGeom prst="rect">
            <a:avLst/>
          </a:prstGeom>
        </p:spPr>
      </p:pic>
      <p:sp>
        <p:nvSpPr>
          <p:cNvPr id="29" name="object 29"/>
          <p:cNvSpPr txBox="1"/>
          <p:nvPr/>
        </p:nvSpPr>
        <p:spPr>
          <a:xfrm>
            <a:off x="9206446" y="6067142"/>
            <a:ext cx="157963" cy="1154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788">
              <a:lnSpc>
                <a:spcPts val="914"/>
              </a:lnSpc>
            </a:pPr>
            <a:r>
              <a:rPr sz="835" spc="9" dirty="0">
                <a:solidFill>
                  <a:srgbClr val="FFFFFF"/>
                </a:solidFill>
                <a:latin typeface="Calibri"/>
                <a:cs typeface="Calibri"/>
              </a:rPr>
              <a:t>43</a:t>
            </a:r>
            <a:endParaRPr sz="835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73306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424647" y="814397"/>
            <a:ext cx="1954498" cy="462494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2924" spc="-121" dirty="0">
                <a:latin typeface="Calibri"/>
                <a:cs typeface="Calibri"/>
              </a:rPr>
              <a:t>D</a:t>
            </a:r>
            <a:r>
              <a:rPr sz="2924" spc="-102" dirty="0">
                <a:latin typeface="Calibri"/>
                <a:cs typeface="Calibri"/>
              </a:rPr>
              <a:t>é</a:t>
            </a:r>
            <a:r>
              <a:rPr sz="2924" spc="-111" dirty="0">
                <a:latin typeface="Calibri"/>
                <a:cs typeface="Calibri"/>
              </a:rPr>
              <a:t>pô</a:t>
            </a:r>
            <a:r>
              <a:rPr sz="2924" spc="-51" dirty="0">
                <a:latin typeface="Calibri"/>
                <a:cs typeface="Calibri"/>
              </a:rPr>
              <a:t>t</a:t>
            </a:r>
            <a:r>
              <a:rPr sz="2924" spc="-130" dirty="0">
                <a:latin typeface="Calibri"/>
                <a:cs typeface="Calibri"/>
              </a:rPr>
              <a:t> </a:t>
            </a:r>
            <a:r>
              <a:rPr sz="2924" spc="-139" dirty="0">
                <a:latin typeface="Calibri"/>
                <a:cs typeface="Calibri"/>
              </a:rPr>
              <a:t>d</a:t>
            </a:r>
            <a:r>
              <a:rPr sz="2924" spc="-106" dirty="0">
                <a:latin typeface="Calibri"/>
                <a:cs typeface="Calibri"/>
              </a:rPr>
              <a:t>i</a:t>
            </a:r>
            <a:r>
              <a:rPr sz="2924" spc="-116" dirty="0">
                <a:latin typeface="Calibri"/>
                <a:cs typeface="Calibri"/>
              </a:rPr>
              <a:t>s</a:t>
            </a:r>
            <a:r>
              <a:rPr sz="2924" spc="-167" dirty="0">
                <a:latin typeface="Calibri"/>
                <a:cs typeface="Calibri"/>
              </a:rPr>
              <a:t>t</a:t>
            </a:r>
            <a:r>
              <a:rPr sz="2924" spc="-130" dirty="0">
                <a:latin typeface="Calibri"/>
                <a:cs typeface="Calibri"/>
              </a:rPr>
              <a:t>a</a:t>
            </a:r>
            <a:r>
              <a:rPr sz="2924" spc="-139" dirty="0">
                <a:latin typeface="Calibri"/>
                <a:cs typeface="Calibri"/>
              </a:rPr>
              <a:t>n</a:t>
            </a:r>
            <a:r>
              <a:rPr sz="2924" spc="-51" dirty="0">
                <a:latin typeface="Calibri"/>
                <a:cs typeface="Calibri"/>
              </a:rPr>
              <a:t>t</a:t>
            </a:r>
            <a:endParaRPr sz="2924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05107" y="1480596"/>
            <a:ext cx="3882472" cy="200041"/>
          </a:xfrm>
          <a:prstGeom prst="rect">
            <a:avLst/>
          </a:prstGeom>
        </p:spPr>
        <p:txBody>
          <a:bodyPr vert="horz" wrap="square" lIns="0" tIns="14146" rIns="0" bIns="0" rtlCol="0">
            <a:spAutoFit/>
          </a:bodyPr>
          <a:lstStyle/>
          <a:p>
            <a:pPr marL="362485" indent="-351287">
              <a:spcBef>
                <a:spcPts val="111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207" spc="-46" dirty="0">
                <a:solidFill>
                  <a:srgbClr val="3F3F3F"/>
                </a:solidFill>
                <a:latin typeface="Trebuchet MS"/>
                <a:cs typeface="Trebuchet MS"/>
              </a:rPr>
              <a:t>Envoyer</a:t>
            </a:r>
            <a:r>
              <a:rPr sz="1207" spc="-56" dirty="0">
                <a:solidFill>
                  <a:srgbClr val="3F3F3F"/>
                </a:solidFill>
                <a:latin typeface="Trebuchet MS"/>
                <a:cs typeface="Trebuchet MS"/>
              </a:rPr>
              <a:t> (publier)</a:t>
            </a:r>
            <a:r>
              <a:rPr sz="1207" spc="-51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07" spc="-102" dirty="0">
                <a:solidFill>
                  <a:srgbClr val="3F3F3F"/>
                </a:solidFill>
                <a:latin typeface="Trebuchet MS"/>
                <a:cs typeface="Trebuchet MS"/>
              </a:rPr>
              <a:t>la</a:t>
            </a:r>
            <a:r>
              <a:rPr sz="1207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07" spc="-56" dirty="0">
                <a:solidFill>
                  <a:srgbClr val="3F3F3F"/>
                </a:solidFill>
                <a:latin typeface="Trebuchet MS"/>
                <a:cs typeface="Trebuchet MS"/>
              </a:rPr>
              <a:t>branche</a:t>
            </a:r>
            <a:r>
              <a:rPr sz="1207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07" spc="-56" dirty="0">
                <a:solidFill>
                  <a:srgbClr val="3F3F3F"/>
                </a:solidFill>
                <a:latin typeface="Trebuchet MS"/>
                <a:cs typeface="Trebuchet MS"/>
              </a:rPr>
              <a:t>master</a:t>
            </a:r>
            <a:r>
              <a:rPr sz="1207" spc="-51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07" spc="-23" dirty="0">
                <a:solidFill>
                  <a:srgbClr val="3F3F3F"/>
                </a:solidFill>
                <a:latin typeface="Trebuchet MS"/>
                <a:cs typeface="Trebuchet MS"/>
              </a:rPr>
              <a:t>sur</a:t>
            </a:r>
            <a:r>
              <a:rPr sz="1207" spc="-19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07" spc="-88" dirty="0">
                <a:solidFill>
                  <a:srgbClr val="3F3F3F"/>
                </a:solidFill>
                <a:latin typeface="Trebuchet MS"/>
                <a:cs typeface="Trebuchet MS"/>
              </a:rPr>
              <a:t>le</a:t>
            </a:r>
            <a:r>
              <a:rPr sz="1207" spc="-3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07" spc="-46" dirty="0">
                <a:solidFill>
                  <a:srgbClr val="3F3F3F"/>
                </a:solidFill>
                <a:latin typeface="Trebuchet MS"/>
                <a:cs typeface="Trebuchet MS"/>
              </a:rPr>
              <a:t>dépôt</a:t>
            </a:r>
            <a:r>
              <a:rPr sz="1207" spc="-51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07" spc="-65" dirty="0">
                <a:solidFill>
                  <a:srgbClr val="3F3F3F"/>
                </a:solidFill>
                <a:latin typeface="Trebuchet MS"/>
                <a:cs typeface="Trebuchet MS"/>
              </a:rPr>
              <a:t>distant</a:t>
            </a:r>
            <a:endParaRPr sz="1207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05106" y="2114340"/>
            <a:ext cx="2283391" cy="200041"/>
          </a:xfrm>
          <a:prstGeom prst="rect">
            <a:avLst/>
          </a:prstGeom>
        </p:spPr>
        <p:txBody>
          <a:bodyPr vert="horz" wrap="square" lIns="0" tIns="14146" rIns="0" bIns="0" rtlCol="0">
            <a:spAutoFit/>
          </a:bodyPr>
          <a:lstStyle/>
          <a:p>
            <a:pPr marL="362485" indent="-351287">
              <a:spcBef>
                <a:spcPts val="111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207" spc="93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207" spc="-135" dirty="0">
                <a:solidFill>
                  <a:srgbClr val="3F3F3F"/>
                </a:solidFill>
                <a:latin typeface="Trebuchet MS"/>
                <a:cs typeface="Trebuchet MS"/>
              </a:rPr>
              <a:t>f</a:t>
            </a:r>
            <a:r>
              <a:rPr sz="1207" spc="-144" dirty="0">
                <a:solidFill>
                  <a:srgbClr val="3F3F3F"/>
                </a:solidFill>
                <a:latin typeface="Trebuchet MS"/>
                <a:cs typeface="Trebuchet MS"/>
              </a:rPr>
              <a:t>f</a:t>
            </a:r>
            <a:r>
              <a:rPr sz="1207" spc="-79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207" spc="-65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207" spc="-51" dirty="0">
                <a:solidFill>
                  <a:srgbClr val="3F3F3F"/>
                </a:solidFill>
                <a:latin typeface="Trebuchet MS"/>
                <a:cs typeface="Trebuchet MS"/>
              </a:rPr>
              <a:t>h</a:t>
            </a:r>
            <a:r>
              <a:rPr sz="1207" spc="-74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207" spc="14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207" spc="-5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07" spc="-88" dirty="0">
                <a:solidFill>
                  <a:srgbClr val="3F3F3F"/>
                </a:solidFill>
                <a:latin typeface="Trebuchet MS"/>
                <a:cs typeface="Trebuchet MS"/>
              </a:rPr>
              <a:t>l</a:t>
            </a:r>
            <a:r>
              <a:rPr sz="1207" spc="-74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207" spc="-19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207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07" spc="-60" dirty="0">
                <a:solidFill>
                  <a:srgbClr val="3F3F3F"/>
                </a:solidFill>
                <a:latin typeface="Trebuchet MS"/>
                <a:cs typeface="Trebuchet MS"/>
              </a:rPr>
              <a:t>b</a:t>
            </a:r>
            <a:r>
              <a:rPr sz="1207" spc="19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207" spc="-111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207" spc="-51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207" spc="-79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207" spc="-51" dirty="0">
                <a:solidFill>
                  <a:srgbClr val="3F3F3F"/>
                </a:solidFill>
                <a:latin typeface="Trebuchet MS"/>
                <a:cs typeface="Trebuchet MS"/>
              </a:rPr>
              <a:t>h</a:t>
            </a:r>
            <a:r>
              <a:rPr sz="1207" spc="-74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207" spc="-19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207" spc="-51" dirty="0">
                <a:solidFill>
                  <a:srgbClr val="3F3F3F"/>
                </a:solidFill>
                <a:latin typeface="Trebuchet MS"/>
                <a:cs typeface="Trebuchet MS"/>
              </a:rPr>
              <a:t> d</a:t>
            </a:r>
            <a:r>
              <a:rPr sz="1207" spc="-79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207" spc="-28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207" spc="-70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207" spc="-121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207" spc="-51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207" spc="-70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207" spc="-74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207" spc="-19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endParaRPr sz="1207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037302" y="2417041"/>
            <a:ext cx="568195" cy="200041"/>
          </a:xfrm>
          <a:prstGeom prst="rect">
            <a:avLst/>
          </a:prstGeom>
        </p:spPr>
        <p:txBody>
          <a:bodyPr vert="horz" wrap="square" lIns="0" tIns="14146" rIns="0" bIns="0" rtlCol="0">
            <a:spAutoFit/>
          </a:bodyPr>
          <a:lstStyle/>
          <a:p>
            <a:pPr marL="11788">
              <a:spcBef>
                <a:spcPts val="111"/>
              </a:spcBef>
            </a:pPr>
            <a:r>
              <a:rPr sz="1207" spc="200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207" spc="-51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sz="1207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07" spc="-111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207" spc="-51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sz="1207" spc="-28" dirty="0">
                <a:solidFill>
                  <a:srgbClr val="3F3F3F"/>
                </a:solidFill>
                <a:latin typeface="Trebuchet MS"/>
                <a:cs typeface="Trebuchet MS"/>
              </a:rPr>
              <a:t>ss</a:t>
            </a:r>
            <a:r>
              <a:rPr sz="1207" spc="-79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endParaRPr sz="1207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05107" y="2845716"/>
            <a:ext cx="3916658" cy="200041"/>
          </a:xfrm>
          <a:prstGeom prst="rect">
            <a:avLst/>
          </a:prstGeom>
        </p:spPr>
        <p:txBody>
          <a:bodyPr vert="horz" wrap="square" lIns="0" tIns="14146" rIns="0" bIns="0" rtlCol="0">
            <a:spAutoFit/>
          </a:bodyPr>
          <a:lstStyle/>
          <a:p>
            <a:pPr marL="362485" indent="-351287">
              <a:spcBef>
                <a:spcPts val="111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207" spc="-51" dirty="0">
                <a:solidFill>
                  <a:srgbClr val="3F3F3F"/>
                </a:solidFill>
                <a:latin typeface="Trebuchet MS"/>
                <a:cs typeface="Trebuchet MS"/>
              </a:rPr>
              <a:t>Vérifier </a:t>
            </a:r>
            <a:r>
              <a:rPr sz="1207" spc="-102" dirty="0">
                <a:solidFill>
                  <a:srgbClr val="3F3F3F"/>
                </a:solidFill>
                <a:latin typeface="Trebuchet MS"/>
                <a:cs typeface="Trebuchet MS"/>
              </a:rPr>
              <a:t>la</a:t>
            </a:r>
            <a:r>
              <a:rPr sz="1207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07" spc="-46" dirty="0">
                <a:solidFill>
                  <a:srgbClr val="3F3F3F"/>
                </a:solidFill>
                <a:latin typeface="Trebuchet MS"/>
                <a:cs typeface="Trebuchet MS"/>
              </a:rPr>
              <a:t>réception</a:t>
            </a:r>
            <a:r>
              <a:rPr sz="1207" spc="-65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07" spc="-60" dirty="0">
                <a:solidFill>
                  <a:srgbClr val="3F3F3F"/>
                </a:solidFill>
                <a:latin typeface="Trebuchet MS"/>
                <a:cs typeface="Trebuchet MS"/>
              </a:rPr>
              <a:t>de</a:t>
            </a:r>
            <a:r>
              <a:rPr sz="1207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07" spc="-102" dirty="0">
                <a:solidFill>
                  <a:srgbClr val="3F3F3F"/>
                </a:solidFill>
                <a:latin typeface="Trebuchet MS"/>
                <a:cs typeface="Trebuchet MS"/>
              </a:rPr>
              <a:t>la</a:t>
            </a:r>
            <a:r>
              <a:rPr sz="1207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07" spc="-56" dirty="0">
                <a:solidFill>
                  <a:srgbClr val="3F3F3F"/>
                </a:solidFill>
                <a:latin typeface="Trebuchet MS"/>
                <a:cs typeface="Trebuchet MS"/>
              </a:rPr>
              <a:t>branche</a:t>
            </a:r>
            <a:r>
              <a:rPr sz="1207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07" spc="-111" dirty="0">
                <a:solidFill>
                  <a:srgbClr val="3F3F3F"/>
                </a:solidFill>
                <a:latin typeface="Trebuchet MS"/>
                <a:cs typeface="Trebuchet MS"/>
              </a:rPr>
              <a:t>à</a:t>
            </a:r>
            <a:r>
              <a:rPr sz="1207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07" spc="-46" dirty="0">
                <a:solidFill>
                  <a:srgbClr val="3F3F3F"/>
                </a:solidFill>
                <a:latin typeface="Trebuchet MS"/>
                <a:cs typeface="Trebuchet MS"/>
              </a:rPr>
              <a:t>partir</a:t>
            </a:r>
            <a:r>
              <a:rPr sz="1207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07" spc="-51" dirty="0">
                <a:solidFill>
                  <a:srgbClr val="3F3F3F"/>
                </a:solidFill>
                <a:latin typeface="Trebuchet MS"/>
                <a:cs typeface="Trebuchet MS"/>
              </a:rPr>
              <a:t>du</a:t>
            </a:r>
            <a:r>
              <a:rPr sz="1207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07" i="1" spc="-121" dirty="0">
                <a:solidFill>
                  <a:srgbClr val="3F3F3F"/>
                </a:solidFill>
                <a:latin typeface="Trebuchet MS"/>
                <a:cs typeface="Trebuchet MS"/>
              </a:rPr>
              <a:t>firstGitBare</a:t>
            </a:r>
            <a:endParaRPr sz="1207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05106" y="4097627"/>
            <a:ext cx="1960982" cy="200041"/>
          </a:xfrm>
          <a:prstGeom prst="rect">
            <a:avLst/>
          </a:prstGeom>
        </p:spPr>
        <p:txBody>
          <a:bodyPr vert="horz" wrap="square" lIns="0" tIns="14146" rIns="0" bIns="0" rtlCol="0">
            <a:spAutoFit/>
          </a:bodyPr>
          <a:lstStyle/>
          <a:p>
            <a:pPr marL="362485" indent="-351287">
              <a:spcBef>
                <a:spcPts val="111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207" spc="93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207" spc="-135" dirty="0">
                <a:solidFill>
                  <a:srgbClr val="3F3F3F"/>
                </a:solidFill>
                <a:latin typeface="Trebuchet MS"/>
                <a:cs typeface="Trebuchet MS"/>
              </a:rPr>
              <a:t>f</a:t>
            </a:r>
            <a:r>
              <a:rPr sz="1207" spc="-144" dirty="0">
                <a:solidFill>
                  <a:srgbClr val="3F3F3F"/>
                </a:solidFill>
                <a:latin typeface="Trebuchet MS"/>
                <a:cs typeface="Trebuchet MS"/>
              </a:rPr>
              <a:t>f</a:t>
            </a:r>
            <a:r>
              <a:rPr sz="1207" spc="-79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207" spc="-65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207" spc="-51" dirty="0">
                <a:solidFill>
                  <a:srgbClr val="3F3F3F"/>
                </a:solidFill>
                <a:latin typeface="Trebuchet MS"/>
                <a:cs typeface="Trebuchet MS"/>
              </a:rPr>
              <a:t>h</a:t>
            </a:r>
            <a:r>
              <a:rPr sz="1207" spc="-74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207" spc="14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207" spc="-5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07" spc="-70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207" spc="23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207" spc="-51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sz="1207" spc="-19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207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07" spc="-88" dirty="0">
                <a:solidFill>
                  <a:srgbClr val="3F3F3F"/>
                </a:solidFill>
                <a:latin typeface="Trebuchet MS"/>
                <a:cs typeface="Trebuchet MS"/>
              </a:rPr>
              <a:t>l</a:t>
            </a:r>
            <a:r>
              <a:rPr sz="1207" spc="-74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207" spc="-19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207" spc="-51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07" spc="144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207" spc="23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207" spc="-65" dirty="0">
                <a:solidFill>
                  <a:srgbClr val="3F3F3F"/>
                </a:solidFill>
                <a:latin typeface="Trebuchet MS"/>
                <a:cs typeface="Trebuchet MS"/>
              </a:rPr>
              <a:t>m</a:t>
            </a:r>
            <a:r>
              <a:rPr sz="1207" spc="-51" dirty="0">
                <a:solidFill>
                  <a:srgbClr val="3F3F3F"/>
                </a:solidFill>
                <a:latin typeface="Trebuchet MS"/>
                <a:cs typeface="Trebuchet MS"/>
              </a:rPr>
              <a:t>m</a:t>
            </a:r>
            <a:r>
              <a:rPr sz="1207" spc="-93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207" spc="-74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endParaRPr sz="1207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05106" y="4782276"/>
            <a:ext cx="2068844" cy="200041"/>
          </a:xfrm>
          <a:prstGeom prst="rect">
            <a:avLst/>
          </a:prstGeom>
        </p:spPr>
        <p:txBody>
          <a:bodyPr vert="horz" wrap="square" lIns="0" tIns="14146" rIns="0" bIns="0" rtlCol="0">
            <a:spAutoFit/>
          </a:bodyPr>
          <a:lstStyle/>
          <a:p>
            <a:pPr marL="362485" indent="-351287">
              <a:spcBef>
                <a:spcPts val="111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207" spc="-88" dirty="0">
                <a:solidFill>
                  <a:srgbClr val="3F3F3F"/>
                </a:solidFill>
                <a:latin typeface="Trebuchet MS"/>
                <a:cs typeface="Trebuchet MS"/>
              </a:rPr>
              <a:t>P</a:t>
            </a:r>
            <a:r>
              <a:rPr sz="1207" spc="37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207" spc="-51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sz="1207" spc="14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207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07" spc="-28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207" spc="-51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sz="1207" spc="-60" dirty="0">
                <a:solidFill>
                  <a:srgbClr val="3F3F3F"/>
                </a:solidFill>
                <a:latin typeface="Trebuchet MS"/>
                <a:cs typeface="Trebuchet MS"/>
              </a:rPr>
              <a:t>pp</a:t>
            </a:r>
            <a:r>
              <a:rPr sz="1207" spc="19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207" spc="-79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207" spc="-65" dirty="0">
                <a:solidFill>
                  <a:srgbClr val="3F3F3F"/>
                </a:solidFill>
                <a:latin typeface="Trebuchet MS"/>
                <a:cs typeface="Trebuchet MS"/>
              </a:rPr>
              <a:t>m</a:t>
            </a:r>
            <a:r>
              <a:rPr sz="1207" spc="-74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207" spc="14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207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07" spc="-51" dirty="0">
                <a:solidFill>
                  <a:srgbClr val="3F3F3F"/>
                </a:solidFill>
                <a:latin typeface="Trebuchet MS"/>
                <a:cs typeface="Trebuchet MS"/>
              </a:rPr>
              <a:t>un</a:t>
            </a:r>
            <a:r>
              <a:rPr sz="1207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07" spc="-9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207" spc="-65" dirty="0">
                <a:solidFill>
                  <a:srgbClr val="3F3F3F"/>
                </a:solidFill>
                <a:latin typeface="Trebuchet MS"/>
                <a:cs typeface="Trebuchet MS"/>
              </a:rPr>
              <a:t>em</a:t>
            </a:r>
            <a:r>
              <a:rPr sz="1207" spc="23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207" spc="-70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207" spc="-74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endParaRPr sz="1207"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05107" y="5168488"/>
            <a:ext cx="2095368" cy="200041"/>
          </a:xfrm>
          <a:prstGeom prst="rect">
            <a:avLst/>
          </a:prstGeom>
        </p:spPr>
        <p:txBody>
          <a:bodyPr vert="horz" wrap="square" lIns="0" tIns="14146" rIns="0" bIns="0" rtlCol="0">
            <a:spAutoFit/>
          </a:bodyPr>
          <a:lstStyle/>
          <a:p>
            <a:pPr marL="362485" indent="-351287">
              <a:spcBef>
                <a:spcPts val="111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207" spc="-88" dirty="0">
                <a:solidFill>
                  <a:srgbClr val="3F3F3F"/>
                </a:solidFill>
                <a:latin typeface="Trebuchet MS"/>
                <a:cs typeface="Trebuchet MS"/>
              </a:rPr>
              <a:t>P</a:t>
            </a:r>
            <a:r>
              <a:rPr sz="1207" spc="37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207" spc="-51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sz="1207" spc="14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207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07" spc="-9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207" spc="-74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207" spc="-51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207" spc="37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207" spc="-65" dirty="0">
                <a:solidFill>
                  <a:srgbClr val="3F3F3F"/>
                </a:solidFill>
                <a:latin typeface="Trebuchet MS"/>
                <a:cs typeface="Trebuchet MS"/>
              </a:rPr>
              <a:t>mme</a:t>
            </a:r>
            <a:r>
              <a:rPr sz="1207" spc="14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207" spc="-65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07" spc="-51" dirty="0">
                <a:solidFill>
                  <a:srgbClr val="3F3F3F"/>
                </a:solidFill>
                <a:latin typeface="Trebuchet MS"/>
                <a:cs typeface="Trebuchet MS"/>
              </a:rPr>
              <a:t>un</a:t>
            </a:r>
            <a:r>
              <a:rPr sz="1207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07" spc="5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207" spc="-74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207" spc="-65" dirty="0">
                <a:solidFill>
                  <a:srgbClr val="3F3F3F"/>
                </a:solidFill>
                <a:latin typeface="Trebuchet MS"/>
                <a:cs typeface="Trebuchet MS"/>
              </a:rPr>
              <a:t>m</a:t>
            </a:r>
            <a:r>
              <a:rPr sz="1207" spc="37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207" spc="-79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207" spc="-74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endParaRPr sz="1207">
              <a:latin typeface="Trebuchet MS"/>
              <a:cs typeface="Trebuchet MS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1623196" y="1727219"/>
            <a:ext cx="3392669" cy="381941"/>
            <a:chOff x="1452372" y="1860804"/>
            <a:chExt cx="3655060" cy="411480"/>
          </a:xfrm>
        </p:grpSpPr>
        <p:sp>
          <p:nvSpPr>
            <p:cNvPr id="17" name="object 17"/>
            <p:cNvSpPr/>
            <p:nvPr/>
          </p:nvSpPr>
          <p:spPr>
            <a:xfrm>
              <a:off x="1459992" y="1868424"/>
              <a:ext cx="3639820" cy="396240"/>
            </a:xfrm>
            <a:custGeom>
              <a:avLst/>
              <a:gdLst/>
              <a:ahLst/>
              <a:cxnLst/>
              <a:rect l="l" t="t" r="r" b="b"/>
              <a:pathLst>
                <a:path w="3639820" h="396239">
                  <a:moveTo>
                    <a:pt x="3639311" y="396239"/>
                  </a:moveTo>
                  <a:lnTo>
                    <a:pt x="0" y="396239"/>
                  </a:lnTo>
                  <a:lnTo>
                    <a:pt x="0" y="0"/>
                  </a:lnTo>
                  <a:lnTo>
                    <a:pt x="3639311" y="0"/>
                  </a:lnTo>
                  <a:lnTo>
                    <a:pt x="3639311" y="39623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18" name="object 18"/>
            <p:cNvSpPr/>
            <p:nvPr/>
          </p:nvSpPr>
          <p:spPr>
            <a:xfrm>
              <a:off x="1452372" y="1860804"/>
              <a:ext cx="3655060" cy="411480"/>
            </a:xfrm>
            <a:custGeom>
              <a:avLst/>
              <a:gdLst/>
              <a:ahLst/>
              <a:cxnLst/>
              <a:rect l="l" t="t" r="r" b="b"/>
              <a:pathLst>
                <a:path w="3655060" h="411480">
                  <a:moveTo>
                    <a:pt x="3651503" y="411480"/>
                  </a:moveTo>
                  <a:lnTo>
                    <a:pt x="4572" y="411480"/>
                  </a:lnTo>
                  <a:lnTo>
                    <a:pt x="0" y="408432"/>
                  </a:lnTo>
                  <a:lnTo>
                    <a:pt x="0" y="3048"/>
                  </a:lnTo>
                  <a:lnTo>
                    <a:pt x="4572" y="0"/>
                  </a:lnTo>
                  <a:lnTo>
                    <a:pt x="3651503" y="0"/>
                  </a:lnTo>
                  <a:lnTo>
                    <a:pt x="3654552" y="3048"/>
                  </a:lnTo>
                  <a:lnTo>
                    <a:pt x="3654552" y="7620"/>
                  </a:lnTo>
                  <a:lnTo>
                    <a:pt x="15240" y="7620"/>
                  </a:lnTo>
                  <a:lnTo>
                    <a:pt x="7620" y="13716"/>
                  </a:lnTo>
                  <a:lnTo>
                    <a:pt x="15240" y="13716"/>
                  </a:lnTo>
                  <a:lnTo>
                    <a:pt x="15240" y="397764"/>
                  </a:lnTo>
                  <a:lnTo>
                    <a:pt x="7620" y="397764"/>
                  </a:lnTo>
                  <a:lnTo>
                    <a:pt x="15240" y="403859"/>
                  </a:lnTo>
                  <a:lnTo>
                    <a:pt x="3654552" y="403859"/>
                  </a:lnTo>
                  <a:lnTo>
                    <a:pt x="3654552" y="408432"/>
                  </a:lnTo>
                  <a:lnTo>
                    <a:pt x="3651503" y="411480"/>
                  </a:lnTo>
                  <a:close/>
                </a:path>
                <a:path w="3655060" h="411480">
                  <a:moveTo>
                    <a:pt x="15240" y="13716"/>
                  </a:moveTo>
                  <a:lnTo>
                    <a:pt x="7620" y="13716"/>
                  </a:lnTo>
                  <a:lnTo>
                    <a:pt x="15240" y="7620"/>
                  </a:lnTo>
                  <a:lnTo>
                    <a:pt x="15240" y="13716"/>
                  </a:lnTo>
                  <a:close/>
                </a:path>
                <a:path w="3655060" h="411480">
                  <a:moveTo>
                    <a:pt x="3640836" y="13716"/>
                  </a:moveTo>
                  <a:lnTo>
                    <a:pt x="15240" y="13716"/>
                  </a:lnTo>
                  <a:lnTo>
                    <a:pt x="15240" y="7620"/>
                  </a:lnTo>
                  <a:lnTo>
                    <a:pt x="3640836" y="7620"/>
                  </a:lnTo>
                  <a:lnTo>
                    <a:pt x="3640836" y="13716"/>
                  </a:lnTo>
                  <a:close/>
                </a:path>
                <a:path w="3655060" h="411480">
                  <a:moveTo>
                    <a:pt x="3640836" y="403859"/>
                  </a:moveTo>
                  <a:lnTo>
                    <a:pt x="3640836" y="7620"/>
                  </a:lnTo>
                  <a:lnTo>
                    <a:pt x="3646932" y="13716"/>
                  </a:lnTo>
                  <a:lnTo>
                    <a:pt x="3654552" y="13716"/>
                  </a:lnTo>
                  <a:lnTo>
                    <a:pt x="3654552" y="397764"/>
                  </a:lnTo>
                  <a:lnTo>
                    <a:pt x="3646932" y="397764"/>
                  </a:lnTo>
                  <a:lnTo>
                    <a:pt x="3640836" y="403859"/>
                  </a:lnTo>
                  <a:close/>
                </a:path>
                <a:path w="3655060" h="411480">
                  <a:moveTo>
                    <a:pt x="3654552" y="13716"/>
                  </a:moveTo>
                  <a:lnTo>
                    <a:pt x="3646932" y="13716"/>
                  </a:lnTo>
                  <a:lnTo>
                    <a:pt x="3640836" y="7620"/>
                  </a:lnTo>
                  <a:lnTo>
                    <a:pt x="3654552" y="7620"/>
                  </a:lnTo>
                  <a:lnTo>
                    <a:pt x="3654552" y="13716"/>
                  </a:lnTo>
                  <a:close/>
                </a:path>
                <a:path w="3655060" h="411480">
                  <a:moveTo>
                    <a:pt x="15240" y="403859"/>
                  </a:moveTo>
                  <a:lnTo>
                    <a:pt x="7620" y="397764"/>
                  </a:lnTo>
                  <a:lnTo>
                    <a:pt x="15240" y="397764"/>
                  </a:lnTo>
                  <a:lnTo>
                    <a:pt x="15240" y="403859"/>
                  </a:lnTo>
                  <a:close/>
                </a:path>
                <a:path w="3655060" h="411480">
                  <a:moveTo>
                    <a:pt x="3640836" y="403859"/>
                  </a:moveTo>
                  <a:lnTo>
                    <a:pt x="15240" y="403859"/>
                  </a:lnTo>
                  <a:lnTo>
                    <a:pt x="15240" y="397764"/>
                  </a:lnTo>
                  <a:lnTo>
                    <a:pt x="3640836" y="397764"/>
                  </a:lnTo>
                  <a:lnTo>
                    <a:pt x="3640836" y="403859"/>
                  </a:lnTo>
                  <a:close/>
                </a:path>
                <a:path w="3655060" h="411480">
                  <a:moveTo>
                    <a:pt x="3654552" y="403859"/>
                  </a:moveTo>
                  <a:lnTo>
                    <a:pt x="3640836" y="403859"/>
                  </a:lnTo>
                  <a:lnTo>
                    <a:pt x="3646932" y="397764"/>
                  </a:lnTo>
                  <a:lnTo>
                    <a:pt x="3654552" y="397764"/>
                  </a:lnTo>
                  <a:lnTo>
                    <a:pt x="3654552" y="403859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1630268" y="1734292"/>
            <a:ext cx="3378523" cy="289227"/>
          </a:xfrm>
          <a:prstGeom prst="rect">
            <a:avLst/>
          </a:prstGeom>
        </p:spPr>
        <p:txBody>
          <a:bodyPr vert="horz" wrap="square" lIns="0" tIns="95485" rIns="0" bIns="0" rtlCol="0">
            <a:spAutoFit/>
          </a:bodyPr>
          <a:lstStyle/>
          <a:p>
            <a:pPr marL="73086">
              <a:spcBef>
                <a:spcPts val="752"/>
              </a:spcBef>
            </a:pP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spc="23" dirty="0">
                <a:latin typeface="Times New Roman"/>
                <a:cs typeface="Times New Roman"/>
              </a:rPr>
              <a:t> </a:t>
            </a:r>
            <a:r>
              <a:rPr sz="1253" b="1" dirty="0">
                <a:latin typeface="Times New Roman"/>
                <a:cs typeface="Times New Roman"/>
              </a:rPr>
              <a:t>push</a:t>
            </a:r>
            <a:r>
              <a:rPr sz="1253" b="1" spc="9" dirty="0">
                <a:latin typeface="Times New Roman"/>
                <a:cs typeface="Times New Roman"/>
              </a:rPr>
              <a:t> </a:t>
            </a:r>
            <a:r>
              <a:rPr sz="1253" b="1" spc="23" dirty="0">
                <a:latin typeface="Times New Roman"/>
                <a:cs typeface="Times New Roman"/>
              </a:rPr>
              <a:t>origin</a:t>
            </a:r>
            <a:r>
              <a:rPr sz="1253" b="1" spc="42" dirty="0">
                <a:latin typeface="Times New Roman"/>
                <a:cs typeface="Times New Roman"/>
              </a:rPr>
              <a:t> </a:t>
            </a:r>
            <a:r>
              <a:rPr sz="1253" b="1" spc="14" dirty="0">
                <a:latin typeface="Times New Roman"/>
                <a:cs typeface="Times New Roman"/>
              </a:rPr>
              <a:t>master</a:t>
            </a:r>
            <a:endParaRPr sz="1253">
              <a:latin typeface="Times New Roman"/>
              <a:cs typeface="Times New Roman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945604" y="2356713"/>
            <a:ext cx="1902630" cy="380761"/>
            <a:chOff x="722375" y="2538983"/>
            <a:chExt cx="2049780" cy="410209"/>
          </a:xfrm>
        </p:grpSpPr>
        <p:sp>
          <p:nvSpPr>
            <p:cNvPr id="21" name="object 21"/>
            <p:cNvSpPr/>
            <p:nvPr/>
          </p:nvSpPr>
          <p:spPr>
            <a:xfrm>
              <a:off x="729995" y="2546603"/>
              <a:ext cx="2034539" cy="396240"/>
            </a:xfrm>
            <a:custGeom>
              <a:avLst/>
              <a:gdLst/>
              <a:ahLst/>
              <a:cxnLst/>
              <a:rect l="l" t="t" r="r" b="b"/>
              <a:pathLst>
                <a:path w="2034539" h="396239">
                  <a:moveTo>
                    <a:pt x="2034539" y="396240"/>
                  </a:moveTo>
                  <a:lnTo>
                    <a:pt x="0" y="396240"/>
                  </a:lnTo>
                  <a:lnTo>
                    <a:pt x="0" y="0"/>
                  </a:lnTo>
                  <a:lnTo>
                    <a:pt x="2034539" y="0"/>
                  </a:lnTo>
                  <a:lnTo>
                    <a:pt x="2034539" y="39624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22" name="object 22"/>
            <p:cNvSpPr/>
            <p:nvPr/>
          </p:nvSpPr>
          <p:spPr>
            <a:xfrm>
              <a:off x="722375" y="2538983"/>
              <a:ext cx="2049780" cy="410209"/>
            </a:xfrm>
            <a:custGeom>
              <a:avLst/>
              <a:gdLst/>
              <a:ahLst/>
              <a:cxnLst/>
              <a:rect l="l" t="t" r="r" b="b"/>
              <a:pathLst>
                <a:path w="2049780" h="410210">
                  <a:moveTo>
                    <a:pt x="2046732" y="409956"/>
                  </a:moveTo>
                  <a:lnTo>
                    <a:pt x="3048" y="409956"/>
                  </a:lnTo>
                  <a:lnTo>
                    <a:pt x="0" y="406907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2046732" y="0"/>
                  </a:lnTo>
                  <a:lnTo>
                    <a:pt x="2049780" y="3048"/>
                  </a:lnTo>
                  <a:lnTo>
                    <a:pt x="2049780" y="7620"/>
                  </a:lnTo>
                  <a:lnTo>
                    <a:pt x="13716" y="7620"/>
                  </a:lnTo>
                  <a:lnTo>
                    <a:pt x="7620" y="15240"/>
                  </a:lnTo>
                  <a:lnTo>
                    <a:pt x="13716" y="15240"/>
                  </a:lnTo>
                  <a:lnTo>
                    <a:pt x="13716" y="396240"/>
                  </a:lnTo>
                  <a:lnTo>
                    <a:pt x="7620" y="396240"/>
                  </a:lnTo>
                  <a:lnTo>
                    <a:pt x="13716" y="403859"/>
                  </a:lnTo>
                  <a:lnTo>
                    <a:pt x="2049780" y="403859"/>
                  </a:lnTo>
                  <a:lnTo>
                    <a:pt x="2049780" y="406907"/>
                  </a:lnTo>
                  <a:lnTo>
                    <a:pt x="2046732" y="409956"/>
                  </a:lnTo>
                  <a:close/>
                </a:path>
                <a:path w="2049780" h="410210">
                  <a:moveTo>
                    <a:pt x="13716" y="15240"/>
                  </a:moveTo>
                  <a:lnTo>
                    <a:pt x="7620" y="15240"/>
                  </a:lnTo>
                  <a:lnTo>
                    <a:pt x="13716" y="7620"/>
                  </a:lnTo>
                  <a:lnTo>
                    <a:pt x="13716" y="15240"/>
                  </a:lnTo>
                  <a:close/>
                </a:path>
                <a:path w="2049780" h="410210">
                  <a:moveTo>
                    <a:pt x="2036064" y="15240"/>
                  </a:moveTo>
                  <a:lnTo>
                    <a:pt x="13716" y="15240"/>
                  </a:lnTo>
                  <a:lnTo>
                    <a:pt x="13716" y="7620"/>
                  </a:lnTo>
                  <a:lnTo>
                    <a:pt x="2036064" y="7620"/>
                  </a:lnTo>
                  <a:lnTo>
                    <a:pt x="2036064" y="15240"/>
                  </a:lnTo>
                  <a:close/>
                </a:path>
                <a:path w="2049780" h="410210">
                  <a:moveTo>
                    <a:pt x="2036064" y="403859"/>
                  </a:moveTo>
                  <a:lnTo>
                    <a:pt x="2036064" y="7620"/>
                  </a:lnTo>
                  <a:lnTo>
                    <a:pt x="2042160" y="15240"/>
                  </a:lnTo>
                  <a:lnTo>
                    <a:pt x="2049780" y="15240"/>
                  </a:lnTo>
                  <a:lnTo>
                    <a:pt x="2049780" y="396240"/>
                  </a:lnTo>
                  <a:lnTo>
                    <a:pt x="2042160" y="396240"/>
                  </a:lnTo>
                  <a:lnTo>
                    <a:pt x="2036064" y="403859"/>
                  </a:lnTo>
                  <a:close/>
                </a:path>
                <a:path w="2049780" h="410210">
                  <a:moveTo>
                    <a:pt x="2049780" y="15240"/>
                  </a:moveTo>
                  <a:lnTo>
                    <a:pt x="2042160" y="15240"/>
                  </a:lnTo>
                  <a:lnTo>
                    <a:pt x="2036064" y="7620"/>
                  </a:lnTo>
                  <a:lnTo>
                    <a:pt x="2049780" y="7620"/>
                  </a:lnTo>
                  <a:lnTo>
                    <a:pt x="2049780" y="15240"/>
                  </a:lnTo>
                  <a:close/>
                </a:path>
                <a:path w="2049780" h="410210">
                  <a:moveTo>
                    <a:pt x="13716" y="403859"/>
                  </a:moveTo>
                  <a:lnTo>
                    <a:pt x="7620" y="396240"/>
                  </a:lnTo>
                  <a:lnTo>
                    <a:pt x="13716" y="396240"/>
                  </a:lnTo>
                  <a:lnTo>
                    <a:pt x="13716" y="403859"/>
                  </a:lnTo>
                  <a:close/>
                </a:path>
                <a:path w="2049780" h="410210">
                  <a:moveTo>
                    <a:pt x="2036064" y="403859"/>
                  </a:moveTo>
                  <a:lnTo>
                    <a:pt x="13716" y="403859"/>
                  </a:lnTo>
                  <a:lnTo>
                    <a:pt x="13716" y="396240"/>
                  </a:lnTo>
                  <a:lnTo>
                    <a:pt x="2036064" y="396240"/>
                  </a:lnTo>
                  <a:lnTo>
                    <a:pt x="2036064" y="403859"/>
                  </a:lnTo>
                  <a:close/>
                </a:path>
                <a:path w="2049780" h="410210">
                  <a:moveTo>
                    <a:pt x="2049780" y="403859"/>
                  </a:moveTo>
                  <a:lnTo>
                    <a:pt x="2036064" y="403859"/>
                  </a:lnTo>
                  <a:lnTo>
                    <a:pt x="2042160" y="396240"/>
                  </a:lnTo>
                  <a:lnTo>
                    <a:pt x="2049780" y="396240"/>
                  </a:lnTo>
                  <a:lnTo>
                    <a:pt x="2049780" y="403859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952677" y="2363786"/>
            <a:ext cx="1888483" cy="289227"/>
          </a:xfrm>
          <a:prstGeom prst="rect">
            <a:avLst/>
          </a:prstGeom>
        </p:spPr>
        <p:txBody>
          <a:bodyPr vert="horz" wrap="square" lIns="0" tIns="95485" rIns="0" bIns="0" rtlCol="0">
            <a:spAutoFit/>
          </a:bodyPr>
          <a:lstStyle/>
          <a:p>
            <a:pPr marL="73086">
              <a:spcBef>
                <a:spcPts val="752"/>
              </a:spcBef>
            </a:pP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spc="5" dirty="0">
                <a:latin typeface="Times New Roman"/>
                <a:cs typeface="Times New Roman"/>
              </a:rPr>
              <a:t> </a:t>
            </a:r>
            <a:r>
              <a:rPr sz="1253" b="1" spc="-9" dirty="0">
                <a:latin typeface="Times New Roman"/>
                <a:cs typeface="Times New Roman"/>
              </a:rPr>
              <a:t>branch</a:t>
            </a:r>
            <a:r>
              <a:rPr sz="1253" b="1" spc="-14" dirty="0">
                <a:latin typeface="Times New Roman"/>
                <a:cs typeface="Times New Roman"/>
              </a:rPr>
              <a:t> </a:t>
            </a:r>
            <a:r>
              <a:rPr sz="1253" b="1" spc="5" dirty="0">
                <a:latin typeface="Times New Roman"/>
                <a:cs typeface="Times New Roman"/>
              </a:rPr>
              <a:t>-r</a:t>
            </a:r>
            <a:endParaRPr sz="1253">
              <a:latin typeface="Times New Roman"/>
              <a:cs typeface="Times New Roman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5214850" y="2356713"/>
            <a:ext cx="1902630" cy="380761"/>
            <a:chOff x="5321807" y="2538983"/>
            <a:chExt cx="2049780" cy="410209"/>
          </a:xfrm>
        </p:grpSpPr>
        <p:sp>
          <p:nvSpPr>
            <p:cNvPr id="25" name="object 25"/>
            <p:cNvSpPr/>
            <p:nvPr/>
          </p:nvSpPr>
          <p:spPr>
            <a:xfrm>
              <a:off x="5327903" y="2546603"/>
              <a:ext cx="2036445" cy="396240"/>
            </a:xfrm>
            <a:custGeom>
              <a:avLst/>
              <a:gdLst/>
              <a:ahLst/>
              <a:cxnLst/>
              <a:rect l="l" t="t" r="r" b="b"/>
              <a:pathLst>
                <a:path w="2036445" h="396239">
                  <a:moveTo>
                    <a:pt x="2036064" y="396240"/>
                  </a:moveTo>
                  <a:lnTo>
                    <a:pt x="0" y="396240"/>
                  </a:lnTo>
                  <a:lnTo>
                    <a:pt x="0" y="0"/>
                  </a:lnTo>
                  <a:lnTo>
                    <a:pt x="2036064" y="0"/>
                  </a:lnTo>
                  <a:lnTo>
                    <a:pt x="2036064" y="39624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26" name="object 26"/>
            <p:cNvSpPr/>
            <p:nvPr/>
          </p:nvSpPr>
          <p:spPr>
            <a:xfrm>
              <a:off x="5321807" y="2538983"/>
              <a:ext cx="2049780" cy="410209"/>
            </a:xfrm>
            <a:custGeom>
              <a:avLst/>
              <a:gdLst/>
              <a:ahLst/>
              <a:cxnLst/>
              <a:rect l="l" t="t" r="r" b="b"/>
              <a:pathLst>
                <a:path w="2049779" h="410210">
                  <a:moveTo>
                    <a:pt x="2046732" y="409956"/>
                  </a:moveTo>
                  <a:lnTo>
                    <a:pt x="3048" y="409956"/>
                  </a:lnTo>
                  <a:lnTo>
                    <a:pt x="0" y="406907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2046732" y="0"/>
                  </a:lnTo>
                  <a:lnTo>
                    <a:pt x="2049780" y="3048"/>
                  </a:lnTo>
                  <a:lnTo>
                    <a:pt x="2049780" y="7620"/>
                  </a:lnTo>
                  <a:lnTo>
                    <a:pt x="13716" y="7620"/>
                  </a:lnTo>
                  <a:lnTo>
                    <a:pt x="6096" y="15240"/>
                  </a:lnTo>
                  <a:lnTo>
                    <a:pt x="13716" y="15240"/>
                  </a:lnTo>
                  <a:lnTo>
                    <a:pt x="13716" y="396240"/>
                  </a:lnTo>
                  <a:lnTo>
                    <a:pt x="6096" y="396240"/>
                  </a:lnTo>
                  <a:lnTo>
                    <a:pt x="13716" y="403859"/>
                  </a:lnTo>
                  <a:lnTo>
                    <a:pt x="2049780" y="403859"/>
                  </a:lnTo>
                  <a:lnTo>
                    <a:pt x="2049780" y="406907"/>
                  </a:lnTo>
                  <a:lnTo>
                    <a:pt x="2046732" y="409956"/>
                  </a:lnTo>
                  <a:close/>
                </a:path>
                <a:path w="2049779" h="410210">
                  <a:moveTo>
                    <a:pt x="13716" y="15240"/>
                  </a:moveTo>
                  <a:lnTo>
                    <a:pt x="6096" y="15240"/>
                  </a:lnTo>
                  <a:lnTo>
                    <a:pt x="13716" y="7620"/>
                  </a:lnTo>
                  <a:lnTo>
                    <a:pt x="13716" y="15240"/>
                  </a:lnTo>
                  <a:close/>
                </a:path>
                <a:path w="2049779" h="410210">
                  <a:moveTo>
                    <a:pt x="2036064" y="15240"/>
                  </a:moveTo>
                  <a:lnTo>
                    <a:pt x="13716" y="15240"/>
                  </a:lnTo>
                  <a:lnTo>
                    <a:pt x="13716" y="7620"/>
                  </a:lnTo>
                  <a:lnTo>
                    <a:pt x="2036064" y="7620"/>
                  </a:lnTo>
                  <a:lnTo>
                    <a:pt x="2036064" y="15240"/>
                  </a:lnTo>
                  <a:close/>
                </a:path>
                <a:path w="2049779" h="410210">
                  <a:moveTo>
                    <a:pt x="2036064" y="403859"/>
                  </a:moveTo>
                  <a:lnTo>
                    <a:pt x="2036064" y="7620"/>
                  </a:lnTo>
                  <a:lnTo>
                    <a:pt x="2042160" y="15240"/>
                  </a:lnTo>
                  <a:lnTo>
                    <a:pt x="2049780" y="15240"/>
                  </a:lnTo>
                  <a:lnTo>
                    <a:pt x="2049780" y="396240"/>
                  </a:lnTo>
                  <a:lnTo>
                    <a:pt x="2042160" y="396240"/>
                  </a:lnTo>
                  <a:lnTo>
                    <a:pt x="2036064" y="403859"/>
                  </a:lnTo>
                  <a:close/>
                </a:path>
                <a:path w="2049779" h="410210">
                  <a:moveTo>
                    <a:pt x="2049780" y="15240"/>
                  </a:moveTo>
                  <a:lnTo>
                    <a:pt x="2042160" y="15240"/>
                  </a:lnTo>
                  <a:lnTo>
                    <a:pt x="2036064" y="7620"/>
                  </a:lnTo>
                  <a:lnTo>
                    <a:pt x="2049780" y="7620"/>
                  </a:lnTo>
                  <a:lnTo>
                    <a:pt x="2049780" y="15240"/>
                  </a:lnTo>
                  <a:close/>
                </a:path>
                <a:path w="2049779" h="410210">
                  <a:moveTo>
                    <a:pt x="13716" y="403859"/>
                  </a:moveTo>
                  <a:lnTo>
                    <a:pt x="6096" y="396240"/>
                  </a:lnTo>
                  <a:lnTo>
                    <a:pt x="13716" y="396240"/>
                  </a:lnTo>
                  <a:lnTo>
                    <a:pt x="13716" y="403859"/>
                  </a:lnTo>
                  <a:close/>
                </a:path>
                <a:path w="2049779" h="410210">
                  <a:moveTo>
                    <a:pt x="2036064" y="403859"/>
                  </a:moveTo>
                  <a:lnTo>
                    <a:pt x="13716" y="403859"/>
                  </a:lnTo>
                  <a:lnTo>
                    <a:pt x="13716" y="396240"/>
                  </a:lnTo>
                  <a:lnTo>
                    <a:pt x="2036064" y="396240"/>
                  </a:lnTo>
                  <a:lnTo>
                    <a:pt x="2036064" y="403859"/>
                  </a:lnTo>
                  <a:close/>
                </a:path>
                <a:path w="2049779" h="410210">
                  <a:moveTo>
                    <a:pt x="2049780" y="403859"/>
                  </a:moveTo>
                  <a:lnTo>
                    <a:pt x="2036064" y="403859"/>
                  </a:lnTo>
                  <a:lnTo>
                    <a:pt x="2042160" y="396240"/>
                  </a:lnTo>
                  <a:lnTo>
                    <a:pt x="2049780" y="396240"/>
                  </a:lnTo>
                  <a:lnTo>
                    <a:pt x="2049780" y="403859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5220509" y="2363786"/>
            <a:ext cx="1890252" cy="289227"/>
          </a:xfrm>
          <a:prstGeom prst="rect">
            <a:avLst/>
          </a:prstGeom>
        </p:spPr>
        <p:txBody>
          <a:bodyPr vert="horz" wrap="square" lIns="0" tIns="95485" rIns="0" bIns="0" rtlCol="0">
            <a:spAutoFit/>
          </a:bodyPr>
          <a:lstStyle/>
          <a:p>
            <a:pPr marL="74855">
              <a:spcBef>
                <a:spcPts val="752"/>
              </a:spcBef>
            </a:pP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spc="5" dirty="0">
                <a:latin typeface="Times New Roman"/>
                <a:cs typeface="Times New Roman"/>
              </a:rPr>
              <a:t> </a:t>
            </a:r>
            <a:r>
              <a:rPr sz="1253" b="1" spc="-9" dirty="0">
                <a:latin typeface="Times New Roman"/>
                <a:cs typeface="Times New Roman"/>
              </a:rPr>
              <a:t>branch </a:t>
            </a:r>
            <a:r>
              <a:rPr sz="1253" b="1" spc="14" dirty="0">
                <a:latin typeface="Times New Roman"/>
                <a:cs typeface="Times New Roman"/>
              </a:rPr>
              <a:t>-a</a:t>
            </a:r>
            <a:endParaRPr sz="1253">
              <a:latin typeface="Times New Roman"/>
              <a:cs typeface="Times New Roman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1614707" y="3072499"/>
            <a:ext cx="3390900" cy="967817"/>
            <a:chOff x="1443227" y="3310128"/>
            <a:chExt cx="3653154" cy="1042669"/>
          </a:xfrm>
        </p:grpSpPr>
        <p:sp>
          <p:nvSpPr>
            <p:cNvPr id="29" name="object 29"/>
            <p:cNvSpPr/>
            <p:nvPr/>
          </p:nvSpPr>
          <p:spPr>
            <a:xfrm>
              <a:off x="1450848" y="3317748"/>
              <a:ext cx="3639820" cy="1028700"/>
            </a:xfrm>
            <a:custGeom>
              <a:avLst/>
              <a:gdLst/>
              <a:ahLst/>
              <a:cxnLst/>
              <a:rect l="l" t="t" r="r" b="b"/>
              <a:pathLst>
                <a:path w="3639820" h="1028700">
                  <a:moveTo>
                    <a:pt x="3639312" y="1028700"/>
                  </a:moveTo>
                  <a:lnTo>
                    <a:pt x="0" y="1028700"/>
                  </a:lnTo>
                  <a:lnTo>
                    <a:pt x="0" y="0"/>
                  </a:lnTo>
                  <a:lnTo>
                    <a:pt x="3639312" y="0"/>
                  </a:lnTo>
                  <a:lnTo>
                    <a:pt x="3639312" y="10287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30" name="object 30"/>
            <p:cNvSpPr/>
            <p:nvPr/>
          </p:nvSpPr>
          <p:spPr>
            <a:xfrm>
              <a:off x="1443227" y="3310128"/>
              <a:ext cx="3653154" cy="1042669"/>
            </a:xfrm>
            <a:custGeom>
              <a:avLst/>
              <a:gdLst/>
              <a:ahLst/>
              <a:cxnLst/>
              <a:rect l="l" t="t" r="r" b="b"/>
              <a:pathLst>
                <a:path w="3653154" h="1042670">
                  <a:moveTo>
                    <a:pt x="3649980" y="1042416"/>
                  </a:moveTo>
                  <a:lnTo>
                    <a:pt x="3048" y="1042416"/>
                  </a:lnTo>
                  <a:lnTo>
                    <a:pt x="0" y="1039368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3649980" y="0"/>
                  </a:lnTo>
                  <a:lnTo>
                    <a:pt x="3653028" y="3048"/>
                  </a:lnTo>
                  <a:lnTo>
                    <a:pt x="3653028" y="7620"/>
                  </a:lnTo>
                  <a:lnTo>
                    <a:pt x="15240" y="7620"/>
                  </a:lnTo>
                  <a:lnTo>
                    <a:pt x="7620" y="13716"/>
                  </a:lnTo>
                  <a:lnTo>
                    <a:pt x="15240" y="13716"/>
                  </a:lnTo>
                  <a:lnTo>
                    <a:pt x="15240" y="1028700"/>
                  </a:lnTo>
                  <a:lnTo>
                    <a:pt x="7620" y="1028700"/>
                  </a:lnTo>
                  <a:lnTo>
                    <a:pt x="15240" y="1036320"/>
                  </a:lnTo>
                  <a:lnTo>
                    <a:pt x="3653028" y="1036320"/>
                  </a:lnTo>
                  <a:lnTo>
                    <a:pt x="3653028" y="1039368"/>
                  </a:lnTo>
                  <a:lnTo>
                    <a:pt x="3649980" y="1042416"/>
                  </a:lnTo>
                  <a:close/>
                </a:path>
                <a:path w="3653154" h="1042670">
                  <a:moveTo>
                    <a:pt x="15240" y="13716"/>
                  </a:moveTo>
                  <a:lnTo>
                    <a:pt x="7620" y="13716"/>
                  </a:lnTo>
                  <a:lnTo>
                    <a:pt x="15240" y="7620"/>
                  </a:lnTo>
                  <a:lnTo>
                    <a:pt x="15240" y="13716"/>
                  </a:lnTo>
                  <a:close/>
                </a:path>
                <a:path w="3653154" h="1042670">
                  <a:moveTo>
                    <a:pt x="3639311" y="13716"/>
                  </a:moveTo>
                  <a:lnTo>
                    <a:pt x="15240" y="13716"/>
                  </a:lnTo>
                  <a:lnTo>
                    <a:pt x="15240" y="7620"/>
                  </a:lnTo>
                  <a:lnTo>
                    <a:pt x="3639311" y="7620"/>
                  </a:lnTo>
                  <a:lnTo>
                    <a:pt x="3639311" y="13716"/>
                  </a:lnTo>
                  <a:close/>
                </a:path>
                <a:path w="3653154" h="1042670">
                  <a:moveTo>
                    <a:pt x="3639311" y="1036320"/>
                  </a:moveTo>
                  <a:lnTo>
                    <a:pt x="3639311" y="7620"/>
                  </a:lnTo>
                  <a:lnTo>
                    <a:pt x="3646932" y="13716"/>
                  </a:lnTo>
                  <a:lnTo>
                    <a:pt x="3653028" y="13716"/>
                  </a:lnTo>
                  <a:lnTo>
                    <a:pt x="3653028" y="1028700"/>
                  </a:lnTo>
                  <a:lnTo>
                    <a:pt x="3646932" y="1028700"/>
                  </a:lnTo>
                  <a:lnTo>
                    <a:pt x="3639311" y="1036320"/>
                  </a:lnTo>
                  <a:close/>
                </a:path>
                <a:path w="3653154" h="1042670">
                  <a:moveTo>
                    <a:pt x="3653028" y="13716"/>
                  </a:moveTo>
                  <a:lnTo>
                    <a:pt x="3646932" y="13716"/>
                  </a:lnTo>
                  <a:lnTo>
                    <a:pt x="3639311" y="7620"/>
                  </a:lnTo>
                  <a:lnTo>
                    <a:pt x="3653028" y="7620"/>
                  </a:lnTo>
                  <a:lnTo>
                    <a:pt x="3653028" y="13716"/>
                  </a:lnTo>
                  <a:close/>
                </a:path>
                <a:path w="3653154" h="1042670">
                  <a:moveTo>
                    <a:pt x="15240" y="1036320"/>
                  </a:moveTo>
                  <a:lnTo>
                    <a:pt x="7620" y="1028700"/>
                  </a:lnTo>
                  <a:lnTo>
                    <a:pt x="15240" y="1028700"/>
                  </a:lnTo>
                  <a:lnTo>
                    <a:pt x="15240" y="1036320"/>
                  </a:lnTo>
                  <a:close/>
                </a:path>
                <a:path w="3653154" h="1042670">
                  <a:moveTo>
                    <a:pt x="3639311" y="1036320"/>
                  </a:moveTo>
                  <a:lnTo>
                    <a:pt x="15240" y="1036320"/>
                  </a:lnTo>
                  <a:lnTo>
                    <a:pt x="15240" y="1028700"/>
                  </a:lnTo>
                  <a:lnTo>
                    <a:pt x="3639311" y="1028700"/>
                  </a:lnTo>
                  <a:lnTo>
                    <a:pt x="3639311" y="1036320"/>
                  </a:lnTo>
                  <a:close/>
                </a:path>
                <a:path w="3653154" h="1042670">
                  <a:moveTo>
                    <a:pt x="3653028" y="1036320"/>
                  </a:moveTo>
                  <a:lnTo>
                    <a:pt x="3639311" y="1036320"/>
                  </a:lnTo>
                  <a:lnTo>
                    <a:pt x="3646932" y="1028700"/>
                  </a:lnTo>
                  <a:lnTo>
                    <a:pt x="3653028" y="1028700"/>
                  </a:lnTo>
                  <a:lnTo>
                    <a:pt x="3653028" y="1036320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1621781" y="3079572"/>
            <a:ext cx="3378523" cy="875413"/>
          </a:xfrm>
          <a:prstGeom prst="rect">
            <a:avLst/>
          </a:prstGeom>
        </p:spPr>
        <p:txBody>
          <a:bodyPr vert="horz" wrap="square" lIns="0" tIns="95485" rIns="0" bIns="0" rtlCol="0">
            <a:spAutoFit/>
          </a:bodyPr>
          <a:lstStyle/>
          <a:p>
            <a:pPr marL="73086">
              <a:spcBef>
                <a:spcPts val="752"/>
              </a:spcBef>
            </a:pPr>
            <a:r>
              <a:rPr sz="1253" b="1" spc="14" dirty="0">
                <a:latin typeface="Times New Roman"/>
                <a:cs typeface="Times New Roman"/>
              </a:rPr>
              <a:t>cd</a:t>
            </a:r>
            <a:r>
              <a:rPr sz="1253" b="1" spc="-5" dirty="0">
                <a:latin typeface="Times New Roman"/>
                <a:cs typeface="Times New Roman"/>
              </a:rPr>
              <a:t> </a:t>
            </a:r>
            <a:r>
              <a:rPr sz="1253" b="1" spc="-9" dirty="0">
                <a:latin typeface="Times New Roman"/>
                <a:cs typeface="Times New Roman"/>
              </a:rPr>
              <a:t>..</a:t>
            </a:r>
            <a:endParaRPr sz="1253">
              <a:latin typeface="Times New Roman"/>
              <a:cs typeface="Times New Roman"/>
            </a:endParaRPr>
          </a:p>
          <a:p>
            <a:pPr marL="73086" marR="2145441">
              <a:lnSpc>
                <a:spcPct val="151900"/>
              </a:lnSpc>
              <a:spcBef>
                <a:spcPts val="9"/>
              </a:spcBef>
            </a:pPr>
            <a:r>
              <a:rPr sz="1253" b="1" spc="14" dirty="0">
                <a:latin typeface="Times New Roman"/>
                <a:cs typeface="Times New Roman"/>
              </a:rPr>
              <a:t>cd </a:t>
            </a:r>
            <a:r>
              <a:rPr sz="1253" b="1" spc="37" dirty="0">
                <a:latin typeface="Times New Roman"/>
                <a:cs typeface="Times New Roman"/>
              </a:rPr>
              <a:t>firstGitBare/ </a:t>
            </a:r>
            <a:r>
              <a:rPr sz="1253" b="1" spc="-302" dirty="0">
                <a:latin typeface="Times New Roman"/>
                <a:cs typeface="Times New Roman"/>
              </a:rPr>
              <a:t> </a:t>
            </a: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spc="23" dirty="0">
                <a:latin typeface="Times New Roman"/>
                <a:cs typeface="Times New Roman"/>
              </a:rPr>
              <a:t> </a:t>
            </a:r>
            <a:r>
              <a:rPr sz="1253" b="1" spc="-9" dirty="0">
                <a:latin typeface="Times New Roman"/>
                <a:cs typeface="Times New Roman"/>
              </a:rPr>
              <a:t>branch</a:t>
            </a:r>
            <a:endParaRPr sz="1253">
              <a:latin typeface="Times New Roman"/>
              <a:cs typeface="Times New Roman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1614708" y="4354120"/>
            <a:ext cx="2075328" cy="379583"/>
            <a:chOff x="1443227" y="4690871"/>
            <a:chExt cx="2235835" cy="408940"/>
          </a:xfrm>
        </p:grpSpPr>
        <p:sp>
          <p:nvSpPr>
            <p:cNvPr id="33" name="object 33"/>
            <p:cNvSpPr/>
            <p:nvPr/>
          </p:nvSpPr>
          <p:spPr>
            <a:xfrm>
              <a:off x="1450848" y="4696967"/>
              <a:ext cx="2220595" cy="396240"/>
            </a:xfrm>
            <a:custGeom>
              <a:avLst/>
              <a:gdLst/>
              <a:ahLst/>
              <a:cxnLst/>
              <a:rect l="l" t="t" r="r" b="b"/>
              <a:pathLst>
                <a:path w="2220595" h="396239">
                  <a:moveTo>
                    <a:pt x="2220467" y="396239"/>
                  </a:moveTo>
                  <a:lnTo>
                    <a:pt x="0" y="396239"/>
                  </a:lnTo>
                  <a:lnTo>
                    <a:pt x="0" y="0"/>
                  </a:lnTo>
                  <a:lnTo>
                    <a:pt x="2220467" y="0"/>
                  </a:lnTo>
                  <a:lnTo>
                    <a:pt x="2220467" y="39623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34" name="object 34"/>
            <p:cNvSpPr/>
            <p:nvPr/>
          </p:nvSpPr>
          <p:spPr>
            <a:xfrm>
              <a:off x="1443227" y="4690871"/>
              <a:ext cx="2235835" cy="408940"/>
            </a:xfrm>
            <a:custGeom>
              <a:avLst/>
              <a:gdLst/>
              <a:ahLst/>
              <a:cxnLst/>
              <a:rect l="l" t="t" r="r" b="b"/>
              <a:pathLst>
                <a:path w="2235835" h="408939">
                  <a:moveTo>
                    <a:pt x="2232660" y="408432"/>
                  </a:moveTo>
                  <a:lnTo>
                    <a:pt x="3048" y="408432"/>
                  </a:lnTo>
                  <a:lnTo>
                    <a:pt x="0" y="405383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2232660" y="0"/>
                  </a:lnTo>
                  <a:lnTo>
                    <a:pt x="2235708" y="3048"/>
                  </a:lnTo>
                  <a:lnTo>
                    <a:pt x="2235708" y="6096"/>
                  </a:lnTo>
                  <a:lnTo>
                    <a:pt x="15240" y="6096"/>
                  </a:lnTo>
                  <a:lnTo>
                    <a:pt x="7620" y="13716"/>
                  </a:lnTo>
                  <a:lnTo>
                    <a:pt x="15240" y="13716"/>
                  </a:lnTo>
                  <a:lnTo>
                    <a:pt x="15240" y="394716"/>
                  </a:lnTo>
                  <a:lnTo>
                    <a:pt x="7620" y="394716"/>
                  </a:lnTo>
                  <a:lnTo>
                    <a:pt x="15240" y="402335"/>
                  </a:lnTo>
                  <a:lnTo>
                    <a:pt x="2235708" y="402335"/>
                  </a:lnTo>
                  <a:lnTo>
                    <a:pt x="2235708" y="405383"/>
                  </a:lnTo>
                  <a:lnTo>
                    <a:pt x="2232660" y="408432"/>
                  </a:lnTo>
                  <a:close/>
                </a:path>
                <a:path w="2235835" h="408939">
                  <a:moveTo>
                    <a:pt x="15240" y="13716"/>
                  </a:moveTo>
                  <a:lnTo>
                    <a:pt x="7620" y="13716"/>
                  </a:lnTo>
                  <a:lnTo>
                    <a:pt x="15240" y="6096"/>
                  </a:lnTo>
                  <a:lnTo>
                    <a:pt x="15240" y="13716"/>
                  </a:lnTo>
                  <a:close/>
                </a:path>
                <a:path w="2235835" h="408939">
                  <a:moveTo>
                    <a:pt x="2221992" y="13716"/>
                  </a:moveTo>
                  <a:lnTo>
                    <a:pt x="15240" y="13716"/>
                  </a:lnTo>
                  <a:lnTo>
                    <a:pt x="15240" y="6096"/>
                  </a:lnTo>
                  <a:lnTo>
                    <a:pt x="2221992" y="6096"/>
                  </a:lnTo>
                  <a:lnTo>
                    <a:pt x="2221992" y="13716"/>
                  </a:lnTo>
                  <a:close/>
                </a:path>
                <a:path w="2235835" h="408939">
                  <a:moveTo>
                    <a:pt x="2221992" y="402335"/>
                  </a:moveTo>
                  <a:lnTo>
                    <a:pt x="2221992" y="6096"/>
                  </a:lnTo>
                  <a:lnTo>
                    <a:pt x="2228088" y="13716"/>
                  </a:lnTo>
                  <a:lnTo>
                    <a:pt x="2235708" y="13716"/>
                  </a:lnTo>
                  <a:lnTo>
                    <a:pt x="2235708" y="394716"/>
                  </a:lnTo>
                  <a:lnTo>
                    <a:pt x="2228088" y="394716"/>
                  </a:lnTo>
                  <a:lnTo>
                    <a:pt x="2221992" y="402335"/>
                  </a:lnTo>
                  <a:close/>
                </a:path>
                <a:path w="2235835" h="408939">
                  <a:moveTo>
                    <a:pt x="2235708" y="13716"/>
                  </a:moveTo>
                  <a:lnTo>
                    <a:pt x="2228088" y="13716"/>
                  </a:lnTo>
                  <a:lnTo>
                    <a:pt x="2221992" y="6096"/>
                  </a:lnTo>
                  <a:lnTo>
                    <a:pt x="2235708" y="6096"/>
                  </a:lnTo>
                  <a:lnTo>
                    <a:pt x="2235708" y="13716"/>
                  </a:lnTo>
                  <a:close/>
                </a:path>
                <a:path w="2235835" h="408939">
                  <a:moveTo>
                    <a:pt x="15240" y="402335"/>
                  </a:moveTo>
                  <a:lnTo>
                    <a:pt x="7620" y="394716"/>
                  </a:lnTo>
                  <a:lnTo>
                    <a:pt x="15240" y="394716"/>
                  </a:lnTo>
                  <a:lnTo>
                    <a:pt x="15240" y="402335"/>
                  </a:lnTo>
                  <a:close/>
                </a:path>
                <a:path w="2235835" h="408939">
                  <a:moveTo>
                    <a:pt x="2221992" y="402335"/>
                  </a:moveTo>
                  <a:lnTo>
                    <a:pt x="15240" y="402335"/>
                  </a:lnTo>
                  <a:lnTo>
                    <a:pt x="15240" y="394716"/>
                  </a:lnTo>
                  <a:lnTo>
                    <a:pt x="2221992" y="394716"/>
                  </a:lnTo>
                  <a:lnTo>
                    <a:pt x="2221992" y="402335"/>
                  </a:lnTo>
                  <a:close/>
                </a:path>
                <a:path w="2235835" h="408939">
                  <a:moveTo>
                    <a:pt x="2235708" y="402335"/>
                  </a:moveTo>
                  <a:lnTo>
                    <a:pt x="2221992" y="402335"/>
                  </a:lnTo>
                  <a:lnTo>
                    <a:pt x="2228088" y="394716"/>
                  </a:lnTo>
                  <a:lnTo>
                    <a:pt x="2235708" y="394716"/>
                  </a:lnTo>
                  <a:lnTo>
                    <a:pt x="2235708" y="402335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1621782" y="4359778"/>
            <a:ext cx="2061182" cy="289227"/>
          </a:xfrm>
          <a:prstGeom prst="rect">
            <a:avLst/>
          </a:prstGeom>
        </p:spPr>
        <p:txBody>
          <a:bodyPr vert="horz" wrap="square" lIns="0" tIns="95485" rIns="0" bIns="0" rtlCol="0">
            <a:spAutoFit/>
          </a:bodyPr>
          <a:lstStyle/>
          <a:p>
            <a:pPr marL="73086">
              <a:spcBef>
                <a:spcPts val="752"/>
              </a:spcBef>
            </a:pP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spc="9" dirty="0">
                <a:latin typeface="Times New Roman"/>
                <a:cs typeface="Times New Roman"/>
              </a:rPr>
              <a:t> </a:t>
            </a:r>
            <a:r>
              <a:rPr sz="1253" b="1" spc="56" dirty="0">
                <a:latin typeface="Times New Roman"/>
                <a:cs typeface="Times New Roman"/>
              </a:rPr>
              <a:t>log</a:t>
            </a:r>
            <a:r>
              <a:rPr sz="1253" b="1" spc="-9" dirty="0">
                <a:latin typeface="Times New Roman"/>
                <a:cs typeface="Times New Roman"/>
              </a:rPr>
              <a:t> </a:t>
            </a:r>
            <a:r>
              <a:rPr sz="1253" b="1" spc="32" dirty="0">
                <a:latin typeface="Times New Roman"/>
                <a:cs typeface="Times New Roman"/>
              </a:rPr>
              <a:t>--oneline</a:t>
            </a:r>
            <a:endParaRPr sz="1253">
              <a:latin typeface="Times New Roman"/>
              <a:cs typeface="Times New Roman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3760647" y="4794060"/>
            <a:ext cx="3390900" cy="380761"/>
            <a:chOff x="3755135" y="5164835"/>
            <a:chExt cx="3653154" cy="410209"/>
          </a:xfrm>
        </p:grpSpPr>
        <p:sp>
          <p:nvSpPr>
            <p:cNvPr id="37" name="object 37"/>
            <p:cNvSpPr/>
            <p:nvPr/>
          </p:nvSpPr>
          <p:spPr>
            <a:xfrm>
              <a:off x="3761232" y="5172455"/>
              <a:ext cx="3641090" cy="394970"/>
            </a:xfrm>
            <a:custGeom>
              <a:avLst/>
              <a:gdLst/>
              <a:ahLst/>
              <a:cxnLst/>
              <a:rect l="l" t="t" r="r" b="b"/>
              <a:pathLst>
                <a:path w="3641090" h="394970">
                  <a:moveTo>
                    <a:pt x="3640835" y="394716"/>
                  </a:moveTo>
                  <a:lnTo>
                    <a:pt x="0" y="394716"/>
                  </a:lnTo>
                  <a:lnTo>
                    <a:pt x="0" y="0"/>
                  </a:lnTo>
                  <a:lnTo>
                    <a:pt x="3640835" y="0"/>
                  </a:lnTo>
                  <a:lnTo>
                    <a:pt x="3640835" y="39471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38" name="object 38"/>
            <p:cNvSpPr/>
            <p:nvPr/>
          </p:nvSpPr>
          <p:spPr>
            <a:xfrm>
              <a:off x="3755135" y="5164835"/>
              <a:ext cx="3653154" cy="410209"/>
            </a:xfrm>
            <a:custGeom>
              <a:avLst/>
              <a:gdLst/>
              <a:ahLst/>
              <a:cxnLst/>
              <a:rect l="l" t="t" r="r" b="b"/>
              <a:pathLst>
                <a:path w="3653154" h="410210">
                  <a:moveTo>
                    <a:pt x="3649980" y="409956"/>
                  </a:moveTo>
                  <a:lnTo>
                    <a:pt x="3048" y="409956"/>
                  </a:lnTo>
                  <a:lnTo>
                    <a:pt x="0" y="406907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3649980" y="0"/>
                  </a:lnTo>
                  <a:lnTo>
                    <a:pt x="3653028" y="3048"/>
                  </a:lnTo>
                  <a:lnTo>
                    <a:pt x="3653028" y="7620"/>
                  </a:lnTo>
                  <a:lnTo>
                    <a:pt x="13716" y="7620"/>
                  </a:lnTo>
                  <a:lnTo>
                    <a:pt x="6096" y="13716"/>
                  </a:lnTo>
                  <a:lnTo>
                    <a:pt x="13716" y="13716"/>
                  </a:lnTo>
                  <a:lnTo>
                    <a:pt x="13716" y="396240"/>
                  </a:lnTo>
                  <a:lnTo>
                    <a:pt x="6096" y="396240"/>
                  </a:lnTo>
                  <a:lnTo>
                    <a:pt x="13716" y="402336"/>
                  </a:lnTo>
                  <a:lnTo>
                    <a:pt x="3653028" y="402336"/>
                  </a:lnTo>
                  <a:lnTo>
                    <a:pt x="3653028" y="406907"/>
                  </a:lnTo>
                  <a:lnTo>
                    <a:pt x="3649980" y="409956"/>
                  </a:lnTo>
                  <a:close/>
                </a:path>
                <a:path w="3653154" h="410210">
                  <a:moveTo>
                    <a:pt x="13716" y="13716"/>
                  </a:moveTo>
                  <a:lnTo>
                    <a:pt x="6096" y="13716"/>
                  </a:lnTo>
                  <a:lnTo>
                    <a:pt x="13716" y="7620"/>
                  </a:lnTo>
                  <a:lnTo>
                    <a:pt x="13716" y="13716"/>
                  </a:lnTo>
                  <a:close/>
                </a:path>
                <a:path w="3653154" h="410210">
                  <a:moveTo>
                    <a:pt x="3639311" y="13716"/>
                  </a:moveTo>
                  <a:lnTo>
                    <a:pt x="13716" y="13716"/>
                  </a:lnTo>
                  <a:lnTo>
                    <a:pt x="13716" y="7620"/>
                  </a:lnTo>
                  <a:lnTo>
                    <a:pt x="3639311" y="7620"/>
                  </a:lnTo>
                  <a:lnTo>
                    <a:pt x="3639311" y="13716"/>
                  </a:lnTo>
                  <a:close/>
                </a:path>
                <a:path w="3653154" h="410210">
                  <a:moveTo>
                    <a:pt x="3639311" y="402336"/>
                  </a:moveTo>
                  <a:lnTo>
                    <a:pt x="3639311" y="7620"/>
                  </a:lnTo>
                  <a:lnTo>
                    <a:pt x="3646932" y="13716"/>
                  </a:lnTo>
                  <a:lnTo>
                    <a:pt x="3653028" y="13716"/>
                  </a:lnTo>
                  <a:lnTo>
                    <a:pt x="3653028" y="396240"/>
                  </a:lnTo>
                  <a:lnTo>
                    <a:pt x="3646932" y="396240"/>
                  </a:lnTo>
                  <a:lnTo>
                    <a:pt x="3639311" y="402336"/>
                  </a:lnTo>
                  <a:close/>
                </a:path>
                <a:path w="3653154" h="410210">
                  <a:moveTo>
                    <a:pt x="3653028" y="13716"/>
                  </a:moveTo>
                  <a:lnTo>
                    <a:pt x="3646932" y="13716"/>
                  </a:lnTo>
                  <a:lnTo>
                    <a:pt x="3639311" y="7620"/>
                  </a:lnTo>
                  <a:lnTo>
                    <a:pt x="3653028" y="7620"/>
                  </a:lnTo>
                  <a:lnTo>
                    <a:pt x="3653028" y="13716"/>
                  </a:lnTo>
                  <a:close/>
                </a:path>
                <a:path w="3653154" h="410210">
                  <a:moveTo>
                    <a:pt x="13716" y="402336"/>
                  </a:moveTo>
                  <a:lnTo>
                    <a:pt x="6096" y="396240"/>
                  </a:lnTo>
                  <a:lnTo>
                    <a:pt x="13716" y="396240"/>
                  </a:lnTo>
                  <a:lnTo>
                    <a:pt x="13716" y="402336"/>
                  </a:lnTo>
                  <a:close/>
                </a:path>
                <a:path w="3653154" h="410210">
                  <a:moveTo>
                    <a:pt x="3639311" y="402336"/>
                  </a:moveTo>
                  <a:lnTo>
                    <a:pt x="13716" y="402336"/>
                  </a:lnTo>
                  <a:lnTo>
                    <a:pt x="13716" y="396240"/>
                  </a:lnTo>
                  <a:lnTo>
                    <a:pt x="3639311" y="396240"/>
                  </a:lnTo>
                  <a:lnTo>
                    <a:pt x="3639311" y="402336"/>
                  </a:lnTo>
                  <a:close/>
                </a:path>
                <a:path w="3653154" h="410210">
                  <a:moveTo>
                    <a:pt x="3653028" y="402336"/>
                  </a:moveTo>
                  <a:lnTo>
                    <a:pt x="3639311" y="402336"/>
                  </a:lnTo>
                  <a:lnTo>
                    <a:pt x="3646932" y="396240"/>
                  </a:lnTo>
                  <a:lnTo>
                    <a:pt x="3653028" y="396240"/>
                  </a:lnTo>
                  <a:lnTo>
                    <a:pt x="3653028" y="402336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39" name="object 39"/>
          <p:cNvSpPr txBox="1"/>
          <p:nvPr/>
        </p:nvSpPr>
        <p:spPr>
          <a:xfrm>
            <a:off x="3766306" y="4801132"/>
            <a:ext cx="3379702" cy="287442"/>
          </a:xfrm>
          <a:prstGeom prst="rect">
            <a:avLst/>
          </a:prstGeom>
        </p:spPr>
        <p:txBody>
          <a:bodyPr vert="horz" wrap="square" lIns="0" tIns="93717" rIns="0" bIns="0" rtlCol="0">
            <a:spAutoFit/>
          </a:bodyPr>
          <a:lstStyle/>
          <a:p>
            <a:pPr marL="73086">
              <a:spcBef>
                <a:spcPts val="738"/>
              </a:spcBef>
            </a:pP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spc="23" dirty="0">
                <a:latin typeface="Times New Roman"/>
                <a:cs typeface="Times New Roman"/>
              </a:rPr>
              <a:t> </a:t>
            </a:r>
            <a:r>
              <a:rPr sz="1253" b="1" spc="28" dirty="0">
                <a:latin typeface="Times New Roman"/>
                <a:cs typeface="Times New Roman"/>
              </a:rPr>
              <a:t>remote</a:t>
            </a:r>
            <a:r>
              <a:rPr sz="1253" b="1" spc="5" dirty="0">
                <a:latin typeface="Times New Roman"/>
                <a:cs typeface="Times New Roman"/>
              </a:rPr>
              <a:t> remove </a:t>
            </a:r>
            <a:r>
              <a:rPr sz="1253" b="1" spc="28" dirty="0">
                <a:latin typeface="Times New Roman"/>
                <a:cs typeface="Times New Roman"/>
              </a:rPr>
              <a:t>nomRemote</a:t>
            </a:r>
            <a:endParaRPr sz="1253">
              <a:latin typeface="Times New Roman"/>
              <a:cs typeface="Times New Roman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3760647" y="5200049"/>
            <a:ext cx="3390900" cy="380761"/>
            <a:chOff x="3755135" y="5602224"/>
            <a:chExt cx="3653154" cy="410209"/>
          </a:xfrm>
        </p:grpSpPr>
        <p:sp>
          <p:nvSpPr>
            <p:cNvPr id="41" name="object 41"/>
            <p:cNvSpPr/>
            <p:nvPr/>
          </p:nvSpPr>
          <p:spPr>
            <a:xfrm>
              <a:off x="3761232" y="5609844"/>
              <a:ext cx="3641090" cy="394970"/>
            </a:xfrm>
            <a:custGeom>
              <a:avLst/>
              <a:gdLst/>
              <a:ahLst/>
              <a:cxnLst/>
              <a:rect l="l" t="t" r="r" b="b"/>
              <a:pathLst>
                <a:path w="3641090" h="394970">
                  <a:moveTo>
                    <a:pt x="3640835" y="394716"/>
                  </a:moveTo>
                  <a:lnTo>
                    <a:pt x="0" y="394716"/>
                  </a:lnTo>
                  <a:lnTo>
                    <a:pt x="0" y="0"/>
                  </a:lnTo>
                  <a:lnTo>
                    <a:pt x="3640835" y="0"/>
                  </a:lnTo>
                  <a:lnTo>
                    <a:pt x="3640835" y="39471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42" name="object 42"/>
            <p:cNvSpPr/>
            <p:nvPr/>
          </p:nvSpPr>
          <p:spPr>
            <a:xfrm>
              <a:off x="3755135" y="5602224"/>
              <a:ext cx="3653154" cy="410209"/>
            </a:xfrm>
            <a:custGeom>
              <a:avLst/>
              <a:gdLst/>
              <a:ahLst/>
              <a:cxnLst/>
              <a:rect l="l" t="t" r="r" b="b"/>
              <a:pathLst>
                <a:path w="3653154" h="410210">
                  <a:moveTo>
                    <a:pt x="3649980" y="409956"/>
                  </a:moveTo>
                  <a:lnTo>
                    <a:pt x="3048" y="409956"/>
                  </a:lnTo>
                  <a:lnTo>
                    <a:pt x="0" y="406907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3649980" y="0"/>
                  </a:lnTo>
                  <a:lnTo>
                    <a:pt x="3653028" y="3048"/>
                  </a:lnTo>
                  <a:lnTo>
                    <a:pt x="3653028" y="7620"/>
                  </a:lnTo>
                  <a:lnTo>
                    <a:pt x="13716" y="7620"/>
                  </a:lnTo>
                  <a:lnTo>
                    <a:pt x="6096" y="13716"/>
                  </a:lnTo>
                  <a:lnTo>
                    <a:pt x="13716" y="13716"/>
                  </a:lnTo>
                  <a:lnTo>
                    <a:pt x="13716" y="396240"/>
                  </a:lnTo>
                  <a:lnTo>
                    <a:pt x="6096" y="396240"/>
                  </a:lnTo>
                  <a:lnTo>
                    <a:pt x="13716" y="402336"/>
                  </a:lnTo>
                  <a:lnTo>
                    <a:pt x="3653028" y="402336"/>
                  </a:lnTo>
                  <a:lnTo>
                    <a:pt x="3653028" y="406907"/>
                  </a:lnTo>
                  <a:lnTo>
                    <a:pt x="3649980" y="409956"/>
                  </a:lnTo>
                  <a:close/>
                </a:path>
                <a:path w="3653154" h="410210">
                  <a:moveTo>
                    <a:pt x="13716" y="13716"/>
                  </a:moveTo>
                  <a:lnTo>
                    <a:pt x="6096" y="13716"/>
                  </a:lnTo>
                  <a:lnTo>
                    <a:pt x="13716" y="7620"/>
                  </a:lnTo>
                  <a:lnTo>
                    <a:pt x="13716" y="13716"/>
                  </a:lnTo>
                  <a:close/>
                </a:path>
                <a:path w="3653154" h="410210">
                  <a:moveTo>
                    <a:pt x="3639311" y="13716"/>
                  </a:moveTo>
                  <a:lnTo>
                    <a:pt x="13716" y="13716"/>
                  </a:lnTo>
                  <a:lnTo>
                    <a:pt x="13716" y="7620"/>
                  </a:lnTo>
                  <a:lnTo>
                    <a:pt x="3639311" y="7620"/>
                  </a:lnTo>
                  <a:lnTo>
                    <a:pt x="3639311" y="13716"/>
                  </a:lnTo>
                  <a:close/>
                </a:path>
                <a:path w="3653154" h="410210">
                  <a:moveTo>
                    <a:pt x="3639311" y="402336"/>
                  </a:moveTo>
                  <a:lnTo>
                    <a:pt x="3639311" y="7620"/>
                  </a:lnTo>
                  <a:lnTo>
                    <a:pt x="3646932" y="13716"/>
                  </a:lnTo>
                  <a:lnTo>
                    <a:pt x="3653028" y="13716"/>
                  </a:lnTo>
                  <a:lnTo>
                    <a:pt x="3653028" y="396240"/>
                  </a:lnTo>
                  <a:lnTo>
                    <a:pt x="3646932" y="396240"/>
                  </a:lnTo>
                  <a:lnTo>
                    <a:pt x="3639311" y="402336"/>
                  </a:lnTo>
                  <a:close/>
                </a:path>
                <a:path w="3653154" h="410210">
                  <a:moveTo>
                    <a:pt x="3653028" y="13716"/>
                  </a:moveTo>
                  <a:lnTo>
                    <a:pt x="3646932" y="13716"/>
                  </a:lnTo>
                  <a:lnTo>
                    <a:pt x="3639311" y="7620"/>
                  </a:lnTo>
                  <a:lnTo>
                    <a:pt x="3653028" y="7620"/>
                  </a:lnTo>
                  <a:lnTo>
                    <a:pt x="3653028" y="13716"/>
                  </a:lnTo>
                  <a:close/>
                </a:path>
                <a:path w="3653154" h="410210">
                  <a:moveTo>
                    <a:pt x="13716" y="402336"/>
                  </a:moveTo>
                  <a:lnTo>
                    <a:pt x="6096" y="396240"/>
                  </a:lnTo>
                  <a:lnTo>
                    <a:pt x="13716" y="396240"/>
                  </a:lnTo>
                  <a:lnTo>
                    <a:pt x="13716" y="402336"/>
                  </a:lnTo>
                  <a:close/>
                </a:path>
                <a:path w="3653154" h="410210">
                  <a:moveTo>
                    <a:pt x="3639311" y="402336"/>
                  </a:moveTo>
                  <a:lnTo>
                    <a:pt x="13716" y="402336"/>
                  </a:lnTo>
                  <a:lnTo>
                    <a:pt x="13716" y="396240"/>
                  </a:lnTo>
                  <a:lnTo>
                    <a:pt x="3639311" y="396240"/>
                  </a:lnTo>
                  <a:lnTo>
                    <a:pt x="3639311" y="402336"/>
                  </a:lnTo>
                  <a:close/>
                </a:path>
                <a:path w="3653154" h="410210">
                  <a:moveTo>
                    <a:pt x="3653028" y="402336"/>
                  </a:moveTo>
                  <a:lnTo>
                    <a:pt x="3639311" y="402336"/>
                  </a:lnTo>
                  <a:lnTo>
                    <a:pt x="3646932" y="396240"/>
                  </a:lnTo>
                  <a:lnTo>
                    <a:pt x="3653028" y="396240"/>
                  </a:lnTo>
                  <a:lnTo>
                    <a:pt x="3653028" y="402336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43" name="object 43"/>
          <p:cNvSpPr txBox="1"/>
          <p:nvPr/>
        </p:nvSpPr>
        <p:spPr>
          <a:xfrm>
            <a:off x="3766306" y="5207121"/>
            <a:ext cx="3379702" cy="289227"/>
          </a:xfrm>
          <a:prstGeom prst="rect">
            <a:avLst/>
          </a:prstGeom>
        </p:spPr>
        <p:txBody>
          <a:bodyPr vert="horz" wrap="square" lIns="0" tIns="95485" rIns="0" bIns="0" rtlCol="0">
            <a:spAutoFit/>
          </a:bodyPr>
          <a:lstStyle/>
          <a:p>
            <a:pPr marL="73086">
              <a:spcBef>
                <a:spcPts val="752"/>
              </a:spcBef>
            </a:pP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spc="28" dirty="0">
                <a:latin typeface="Times New Roman"/>
                <a:cs typeface="Times New Roman"/>
              </a:rPr>
              <a:t> remote</a:t>
            </a:r>
            <a:r>
              <a:rPr sz="1253" b="1" spc="14" dirty="0">
                <a:latin typeface="Times New Roman"/>
                <a:cs typeface="Times New Roman"/>
              </a:rPr>
              <a:t> </a:t>
            </a:r>
            <a:r>
              <a:rPr sz="1253" b="1" dirty="0">
                <a:latin typeface="Times New Roman"/>
                <a:cs typeface="Times New Roman"/>
              </a:rPr>
              <a:t>rename</a:t>
            </a:r>
            <a:r>
              <a:rPr sz="1253" b="1" spc="28" dirty="0">
                <a:latin typeface="Times New Roman"/>
                <a:cs typeface="Times New Roman"/>
              </a:rPr>
              <a:t> </a:t>
            </a:r>
            <a:r>
              <a:rPr sz="1253" b="1" spc="23" dirty="0">
                <a:latin typeface="Times New Roman"/>
                <a:cs typeface="Times New Roman"/>
              </a:rPr>
              <a:t>oldName</a:t>
            </a:r>
            <a:r>
              <a:rPr sz="1253" b="1" spc="28" dirty="0">
                <a:latin typeface="Times New Roman"/>
                <a:cs typeface="Times New Roman"/>
              </a:rPr>
              <a:t> </a:t>
            </a:r>
            <a:r>
              <a:rPr sz="1253" b="1" spc="14" dirty="0">
                <a:latin typeface="Times New Roman"/>
                <a:cs typeface="Times New Roman"/>
              </a:rPr>
              <a:t>newName</a:t>
            </a:r>
            <a:endParaRPr sz="1253">
              <a:latin typeface="Times New Roman"/>
              <a:cs typeface="Times New Roman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9206446" y="6067142"/>
            <a:ext cx="157963" cy="1154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788">
              <a:lnSpc>
                <a:spcPts val="914"/>
              </a:lnSpc>
            </a:pPr>
            <a:r>
              <a:rPr sz="835" spc="9" dirty="0">
                <a:solidFill>
                  <a:srgbClr val="FFFFFF"/>
                </a:solidFill>
                <a:latin typeface="Calibri"/>
                <a:cs typeface="Calibri"/>
              </a:rPr>
              <a:t>44</a:t>
            </a:r>
            <a:endParaRPr sz="835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71315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424647" y="814397"/>
            <a:ext cx="3375576" cy="462494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2924" spc="-56" dirty="0">
                <a:latin typeface="Calibri"/>
                <a:cs typeface="Calibri"/>
              </a:rPr>
              <a:t>C</a:t>
            </a:r>
            <a:r>
              <a:rPr sz="2924" spc="-106" dirty="0">
                <a:latin typeface="Calibri"/>
                <a:cs typeface="Calibri"/>
              </a:rPr>
              <a:t>l</a:t>
            </a:r>
            <a:r>
              <a:rPr sz="2924" spc="-111" dirty="0">
                <a:latin typeface="Calibri"/>
                <a:cs typeface="Calibri"/>
              </a:rPr>
              <a:t>o</a:t>
            </a:r>
            <a:r>
              <a:rPr sz="2924" spc="-139" dirty="0">
                <a:latin typeface="Calibri"/>
                <a:cs typeface="Calibri"/>
              </a:rPr>
              <a:t>n</a:t>
            </a:r>
            <a:r>
              <a:rPr sz="2924" spc="-70" dirty="0">
                <a:latin typeface="Calibri"/>
                <a:cs typeface="Calibri"/>
              </a:rPr>
              <a:t>e</a:t>
            </a:r>
            <a:r>
              <a:rPr sz="2924" spc="-32" dirty="0">
                <a:latin typeface="Calibri"/>
                <a:cs typeface="Calibri"/>
              </a:rPr>
              <a:t>r</a:t>
            </a:r>
            <a:r>
              <a:rPr sz="2924" spc="-149" dirty="0">
                <a:latin typeface="Calibri"/>
                <a:cs typeface="Calibri"/>
              </a:rPr>
              <a:t> </a:t>
            </a:r>
            <a:r>
              <a:rPr sz="2924" spc="-111" dirty="0">
                <a:latin typeface="Calibri"/>
                <a:cs typeface="Calibri"/>
              </a:rPr>
              <a:t>u</a:t>
            </a:r>
            <a:r>
              <a:rPr sz="2924" spc="-51" dirty="0">
                <a:latin typeface="Calibri"/>
                <a:cs typeface="Calibri"/>
              </a:rPr>
              <a:t>n</a:t>
            </a:r>
            <a:r>
              <a:rPr sz="2924" spc="-135" dirty="0">
                <a:latin typeface="Calibri"/>
                <a:cs typeface="Calibri"/>
              </a:rPr>
              <a:t> </a:t>
            </a:r>
            <a:r>
              <a:rPr sz="2924" spc="-111" dirty="0">
                <a:latin typeface="Calibri"/>
                <a:cs typeface="Calibri"/>
              </a:rPr>
              <a:t>d</a:t>
            </a:r>
            <a:r>
              <a:rPr sz="2924" spc="-102" dirty="0">
                <a:latin typeface="Calibri"/>
                <a:cs typeface="Calibri"/>
              </a:rPr>
              <a:t>é</a:t>
            </a:r>
            <a:r>
              <a:rPr sz="2924" spc="-111" dirty="0">
                <a:latin typeface="Calibri"/>
                <a:cs typeface="Calibri"/>
              </a:rPr>
              <a:t>pô</a:t>
            </a:r>
            <a:r>
              <a:rPr sz="2924" spc="-51" dirty="0">
                <a:latin typeface="Calibri"/>
                <a:cs typeface="Calibri"/>
              </a:rPr>
              <a:t>t</a:t>
            </a:r>
            <a:r>
              <a:rPr sz="2924" spc="-130" dirty="0">
                <a:latin typeface="Calibri"/>
                <a:cs typeface="Calibri"/>
              </a:rPr>
              <a:t> </a:t>
            </a:r>
            <a:r>
              <a:rPr sz="2924" spc="-111" dirty="0">
                <a:latin typeface="Calibri"/>
                <a:cs typeface="Calibri"/>
              </a:rPr>
              <a:t>d</a:t>
            </a:r>
            <a:r>
              <a:rPr sz="2924" spc="-139" dirty="0">
                <a:latin typeface="Calibri"/>
                <a:cs typeface="Calibri"/>
              </a:rPr>
              <a:t>i</a:t>
            </a:r>
            <a:r>
              <a:rPr sz="2924" spc="-116" dirty="0">
                <a:latin typeface="Calibri"/>
                <a:cs typeface="Calibri"/>
              </a:rPr>
              <a:t>s</a:t>
            </a:r>
            <a:r>
              <a:rPr sz="2924" spc="-139" dirty="0">
                <a:latin typeface="Calibri"/>
                <a:cs typeface="Calibri"/>
              </a:rPr>
              <a:t>t</a:t>
            </a:r>
            <a:r>
              <a:rPr sz="2924" spc="-158" dirty="0">
                <a:latin typeface="Calibri"/>
                <a:cs typeface="Calibri"/>
              </a:rPr>
              <a:t>a</a:t>
            </a:r>
            <a:r>
              <a:rPr sz="2924" spc="-139" dirty="0">
                <a:latin typeface="Calibri"/>
                <a:cs typeface="Calibri"/>
              </a:rPr>
              <a:t>n</a:t>
            </a:r>
            <a:r>
              <a:rPr sz="2924" spc="-51" dirty="0">
                <a:latin typeface="Calibri"/>
                <a:cs typeface="Calibri"/>
              </a:rPr>
              <a:t>t</a:t>
            </a:r>
            <a:endParaRPr sz="2924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05067" y="1482048"/>
            <a:ext cx="3808206" cy="256512"/>
          </a:xfrm>
          <a:prstGeom prst="rect">
            <a:avLst/>
          </a:prstGeom>
        </p:spPr>
        <p:txBody>
          <a:bodyPr vert="horz" wrap="square" lIns="0" tIns="13556" rIns="0" bIns="0" rtlCol="0">
            <a:spAutoFit/>
          </a:bodyPr>
          <a:lstStyle/>
          <a:p>
            <a:pPr marL="362485" indent="-351287">
              <a:spcBef>
                <a:spcPts val="106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578" spc="-46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578" spc="-102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578" spc="-14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84" dirty="0">
                <a:solidFill>
                  <a:srgbClr val="3F3F3F"/>
                </a:solidFill>
                <a:latin typeface="Trebuchet MS"/>
                <a:cs typeface="Trebuchet MS"/>
              </a:rPr>
              <a:t>p</a:t>
            </a:r>
            <a:r>
              <a:rPr sz="1578" spc="-121" dirty="0">
                <a:solidFill>
                  <a:srgbClr val="3F3F3F"/>
                </a:solidFill>
                <a:latin typeface="Trebuchet MS"/>
                <a:cs typeface="Trebuchet MS"/>
              </a:rPr>
              <a:t>l</a:t>
            </a:r>
            <a:r>
              <a:rPr sz="1578" spc="-167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578" spc="-88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578" spc="-102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578" spc="14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578" spc="-5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70" dirty="0">
                <a:solidFill>
                  <a:srgbClr val="3F3F3F"/>
                </a:solidFill>
                <a:latin typeface="Trebuchet MS"/>
                <a:cs typeface="Trebuchet MS"/>
              </a:rPr>
              <a:t>d</a:t>
            </a:r>
            <a:r>
              <a:rPr sz="1578" spc="-167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578" spc="-56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578" spc="-28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578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139" dirty="0">
                <a:solidFill>
                  <a:srgbClr val="3F3F3F"/>
                </a:solidFill>
                <a:latin typeface="Trebuchet MS"/>
                <a:cs typeface="Trebuchet MS"/>
              </a:rPr>
              <a:t>l</a:t>
            </a:r>
            <a:r>
              <a:rPr sz="1578" spc="-102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578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84" dirty="0">
                <a:solidFill>
                  <a:srgbClr val="3F3F3F"/>
                </a:solidFill>
                <a:latin typeface="Trebuchet MS"/>
                <a:cs typeface="Trebuchet MS"/>
              </a:rPr>
              <a:t>p</a:t>
            </a:r>
            <a:r>
              <a:rPr sz="1578" spc="-149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578" spc="-28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578" spc="-102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578" spc="-70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578" spc="-97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578" spc="-51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70" dirty="0">
                <a:solidFill>
                  <a:srgbClr val="3F3F3F"/>
                </a:solidFill>
                <a:latin typeface="Trebuchet MS"/>
                <a:cs typeface="Trebuchet MS"/>
              </a:rPr>
              <a:t>du</a:t>
            </a:r>
            <a:r>
              <a:rPr sz="1578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56" dirty="0">
                <a:solidFill>
                  <a:srgbClr val="3F3F3F"/>
                </a:solidFill>
                <a:latin typeface="Trebuchet MS"/>
                <a:cs typeface="Trebuchet MS"/>
              </a:rPr>
              <a:t>d</a:t>
            </a:r>
            <a:r>
              <a:rPr sz="1578" spc="-121" dirty="0">
                <a:solidFill>
                  <a:srgbClr val="3F3F3F"/>
                </a:solidFill>
                <a:latin typeface="Trebuchet MS"/>
                <a:cs typeface="Trebuchet MS"/>
              </a:rPr>
              <a:t>é</a:t>
            </a:r>
            <a:r>
              <a:rPr sz="1578" spc="-84" dirty="0">
                <a:solidFill>
                  <a:srgbClr val="3F3F3F"/>
                </a:solidFill>
                <a:latin typeface="Trebuchet MS"/>
                <a:cs typeface="Trebuchet MS"/>
              </a:rPr>
              <a:t>p</a:t>
            </a:r>
            <a:r>
              <a:rPr sz="1578" spc="37" dirty="0">
                <a:solidFill>
                  <a:srgbClr val="3F3F3F"/>
                </a:solidFill>
                <a:latin typeface="Trebuchet MS"/>
                <a:cs typeface="Trebuchet MS"/>
              </a:rPr>
              <a:t>ô</a:t>
            </a:r>
            <a:r>
              <a:rPr sz="1578" spc="-97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578" spc="-51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88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578" spc="23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578" spc="-70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sz="1578" spc="19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578" spc="-149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578" spc="-70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578" spc="-97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endParaRPr sz="1578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05067" y="2359050"/>
            <a:ext cx="3985030" cy="256512"/>
          </a:xfrm>
          <a:prstGeom prst="rect">
            <a:avLst/>
          </a:prstGeom>
        </p:spPr>
        <p:txBody>
          <a:bodyPr vert="horz" wrap="square" lIns="0" tIns="13556" rIns="0" bIns="0" rtlCol="0">
            <a:spAutoFit/>
          </a:bodyPr>
          <a:lstStyle/>
          <a:p>
            <a:pPr marL="362485" indent="-351287">
              <a:spcBef>
                <a:spcPts val="106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578" spc="181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578" spc="-139" dirty="0">
                <a:solidFill>
                  <a:srgbClr val="3F3F3F"/>
                </a:solidFill>
                <a:latin typeface="Trebuchet MS"/>
                <a:cs typeface="Trebuchet MS"/>
              </a:rPr>
              <a:t>l</a:t>
            </a:r>
            <a:r>
              <a:rPr sz="1578" spc="37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578" spc="-70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578" spc="-121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578" spc="14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578" spc="-23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139" dirty="0">
                <a:solidFill>
                  <a:srgbClr val="3F3F3F"/>
                </a:solidFill>
                <a:latin typeface="Trebuchet MS"/>
                <a:cs typeface="Trebuchet MS"/>
              </a:rPr>
              <a:t>l</a:t>
            </a:r>
            <a:r>
              <a:rPr sz="1578" spc="-102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578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70" dirty="0">
                <a:solidFill>
                  <a:srgbClr val="3F3F3F"/>
                </a:solidFill>
                <a:latin typeface="Trebuchet MS"/>
                <a:cs typeface="Trebuchet MS"/>
              </a:rPr>
              <a:t>d</a:t>
            </a:r>
            <a:r>
              <a:rPr sz="1578" spc="-102" dirty="0">
                <a:solidFill>
                  <a:srgbClr val="3F3F3F"/>
                </a:solidFill>
                <a:latin typeface="Trebuchet MS"/>
                <a:cs typeface="Trebuchet MS"/>
              </a:rPr>
              <a:t>é</a:t>
            </a:r>
            <a:r>
              <a:rPr sz="1578" spc="-84" dirty="0">
                <a:solidFill>
                  <a:srgbClr val="3F3F3F"/>
                </a:solidFill>
                <a:latin typeface="Trebuchet MS"/>
                <a:cs typeface="Trebuchet MS"/>
              </a:rPr>
              <a:t>p</a:t>
            </a:r>
            <a:r>
              <a:rPr sz="1578" spc="23" dirty="0">
                <a:solidFill>
                  <a:srgbClr val="3F3F3F"/>
                </a:solidFill>
                <a:latin typeface="Trebuchet MS"/>
                <a:cs typeface="Trebuchet MS"/>
              </a:rPr>
              <a:t>ô</a:t>
            </a:r>
            <a:r>
              <a:rPr sz="1578" spc="-97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578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i="1" spc="-241" dirty="0">
                <a:solidFill>
                  <a:srgbClr val="3F3F3F"/>
                </a:solidFill>
                <a:latin typeface="Trebuchet MS"/>
                <a:cs typeface="Trebuchet MS"/>
              </a:rPr>
              <a:t>f</a:t>
            </a:r>
            <a:r>
              <a:rPr sz="1578" i="1" spc="-186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578" i="1" spc="-121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578" i="1" spc="-88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578" i="1" spc="-223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578" i="1" spc="-116" dirty="0">
                <a:solidFill>
                  <a:srgbClr val="3F3F3F"/>
                </a:solidFill>
                <a:latin typeface="Trebuchet MS"/>
                <a:cs typeface="Trebuchet MS"/>
              </a:rPr>
              <a:t>G</a:t>
            </a:r>
            <a:r>
              <a:rPr sz="1578" i="1" spc="-186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578" i="1" spc="-223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578" i="1" spc="-84" dirty="0">
                <a:solidFill>
                  <a:srgbClr val="3F3F3F"/>
                </a:solidFill>
                <a:latin typeface="Trebuchet MS"/>
                <a:cs typeface="Trebuchet MS"/>
              </a:rPr>
              <a:t>Ba</a:t>
            </a:r>
            <a:r>
              <a:rPr sz="1578" i="1" spc="-172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578" i="1" spc="-153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578" i="1" spc="-9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70" dirty="0">
                <a:solidFill>
                  <a:srgbClr val="3F3F3F"/>
                </a:solidFill>
                <a:latin typeface="Trebuchet MS"/>
                <a:cs typeface="Trebuchet MS"/>
              </a:rPr>
              <a:t>d</a:t>
            </a:r>
            <a:r>
              <a:rPr sz="1578" spc="-149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578" spc="-70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578" spc="-28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578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i="1" spc="-241" dirty="0">
                <a:solidFill>
                  <a:srgbClr val="3F3F3F"/>
                </a:solidFill>
                <a:latin typeface="Trebuchet MS"/>
                <a:cs typeface="Trebuchet MS"/>
              </a:rPr>
              <a:t>f</a:t>
            </a:r>
            <a:r>
              <a:rPr sz="1578" i="1" spc="-186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578" i="1" spc="-121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578" i="1" spc="-88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578" i="1" spc="-223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578" i="1" spc="-116" dirty="0">
                <a:solidFill>
                  <a:srgbClr val="3F3F3F"/>
                </a:solidFill>
                <a:latin typeface="Trebuchet MS"/>
                <a:cs typeface="Trebuchet MS"/>
              </a:rPr>
              <a:t>G</a:t>
            </a:r>
            <a:r>
              <a:rPr sz="1578" i="1" spc="-186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578" i="1" spc="-223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578" i="1" spc="-70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578" i="1" spc="-209" dirty="0">
                <a:solidFill>
                  <a:srgbClr val="3F3F3F"/>
                </a:solidFill>
                <a:latin typeface="Trebuchet MS"/>
                <a:cs typeface="Trebuchet MS"/>
              </a:rPr>
              <a:t>l</a:t>
            </a:r>
            <a:r>
              <a:rPr sz="1578" i="1" spc="-149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578" i="1" spc="-116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578" i="1" spc="-153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endParaRPr sz="1578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05067" y="3302626"/>
            <a:ext cx="3145704" cy="256512"/>
          </a:xfrm>
          <a:prstGeom prst="rect">
            <a:avLst/>
          </a:prstGeom>
        </p:spPr>
        <p:txBody>
          <a:bodyPr vert="horz" wrap="square" lIns="0" tIns="13556" rIns="0" bIns="0" rtlCol="0">
            <a:spAutoFit/>
          </a:bodyPr>
          <a:lstStyle/>
          <a:p>
            <a:pPr marL="362485" indent="-351287">
              <a:spcBef>
                <a:spcPts val="106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578" spc="-46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578" spc="-102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578" spc="-14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84" dirty="0">
                <a:solidFill>
                  <a:srgbClr val="3F3F3F"/>
                </a:solidFill>
                <a:latin typeface="Trebuchet MS"/>
                <a:cs typeface="Trebuchet MS"/>
              </a:rPr>
              <a:t>p</a:t>
            </a:r>
            <a:r>
              <a:rPr sz="1578" spc="-121" dirty="0">
                <a:solidFill>
                  <a:srgbClr val="3F3F3F"/>
                </a:solidFill>
                <a:latin typeface="Trebuchet MS"/>
                <a:cs typeface="Trebuchet MS"/>
              </a:rPr>
              <a:t>l</a:t>
            </a:r>
            <a:r>
              <a:rPr sz="1578" spc="-167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578" spc="-88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578" spc="-102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578" spc="14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578" spc="-5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70" dirty="0">
                <a:solidFill>
                  <a:srgbClr val="3F3F3F"/>
                </a:solidFill>
                <a:latin typeface="Trebuchet MS"/>
                <a:cs typeface="Trebuchet MS"/>
              </a:rPr>
              <a:t>d</a:t>
            </a:r>
            <a:r>
              <a:rPr sz="1578" spc="-167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578" spc="-56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578" spc="-28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578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139" dirty="0">
                <a:solidFill>
                  <a:srgbClr val="3F3F3F"/>
                </a:solidFill>
                <a:latin typeface="Trebuchet MS"/>
                <a:cs typeface="Trebuchet MS"/>
              </a:rPr>
              <a:t>l</a:t>
            </a:r>
            <a:r>
              <a:rPr sz="1578" spc="-102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578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19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578" spc="-121" dirty="0">
                <a:solidFill>
                  <a:srgbClr val="3F3F3F"/>
                </a:solidFill>
                <a:latin typeface="Trebuchet MS"/>
                <a:cs typeface="Trebuchet MS"/>
              </a:rPr>
              <a:t>é</a:t>
            </a:r>
            <a:r>
              <a:rPr sz="1578" spc="-84" dirty="0">
                <a:solidFill>
                  <a:srgbClr val="3F3F3F"/>
                </a:solidFill>
                <a:latin typeface="Trebuchet MS"/>
                <a:cs typeface="Trebuchet MS"/>
              </a:rPr>
              <a:t>p</a:t>
            </a:r>
            <a:r>
              <a:rPr sz="1578" spc="-102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578" spc="51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578" spc="-88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578" spc="23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578" spc="-121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578" spc="-14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578" spc="-102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578" spc="-60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88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578" spc="-121" dirty="0">
                <a:solidFill>
                  <a:srgbClr val="3F3F3F"/>
                </a:solidFill>
                <a:latin typeface="Trebuchet MS"/>
                <a:cs typeface="Trebuchet MS"/>
              </a:rPr>
              <a:t>l</a:t>
            </a:r>
            <a:r>
              <a:rPr sz="1578" spc="23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578" spc="-56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578" spc="-102" dirty="0">
                <a:solidFill>
                  <a:srgbClr val="3F3F3F"/>
                </a:solidFill>
                <a:latin typeface="Trebuchet MS"/>
                <a:cs typeface="Trebuchet MS"/>
              </a:rPr>
              <a:t>é</a:t>
            </a:r>
            <a:endParaRPr sz="1578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05066" y="4155626"/>
            <a:ext cx="2323471" cy="256512"/>
          </a:xfrm>
          <a:prstGeom prst="rect">
            <a:avLst/>
          </a:prstGeom>
        </p:spPr>
        <p:txBody>
          <a:bodyPr vert="horz" wrap="square" lIns="0" tIns="13556" rIns="0" bIns="0" rtlCol="0">
            <a:spAutoFit/>
          </a:bodyPr>
          <a:lstStyle/>
          <a:p>
            <a:pPr marL="362485" indent="-351287">
              <a:spcBef>
                <a:spcPts val="106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578" spc="23" dirty="0">
                <a:solidFill>
                  <a:srgbClr val="3F3F3F"/>
                </a:solidFill>
                <a:latin typeface="Trebuchet MS"/>
                <a:cs typeface="Trebuchet MS"/>
              </a:rPr>
              <a:t>V</a:t>
            </a:r>
            <a:r>
              <a:rPr sz="1578" spc="-102" dirty="0">
                <a:solidFill>
                  <a:srgbClr val="3F3F3F"/>
                </a:solidFill>
                <a:latin typeface="Trebuchet MS"/>
                <a:cs typeface="Trebuchet MS"/>
              </a:rPr>
              <a:t>é</a:t>
            </a:r>
            <a:r>
              <a:rPr sz="1578" spc="19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578" spc="-121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578" spc="-186" dirty="0">
                <a:solidFill>
                  <a:srgbClr val="3F3F3F"/>
                </a:solidFill>
                <a:latin typeface="Trebuchet MS"/>
                <a:cs typeface="Trebuchet MS"/>
              </a:rPr>
              <a:t>f</a:t>
            </a:r>
            <a:r>
              <a:rPr sz="1578" spc="-102" dirty="0">
                <a:solidFill>
                  <a:srgbClr val="3F3F3F"/>
                </a:solidFill>
                <a:latin typeface="Trebuchet MS"/>
                <a:cs typeface="Trebuchet MS"/>
              </a:rPr>
              <a:t>ie</a:t>
            </a:r>
            <a:r>
              <a:rPr sz="1578" spc="14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578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139" dirty="0">
                <a:solidFill>
                  <a:srgbClr val="3F3F3F"/>
                </a:solidFill>
                <a:latin typeface="Trebuchet MS"/>
                <a:cs typeface="Trebuchet MS"/>
              </a:rPr>
              <a:t>l</a:t>
            </a:r>
            <a:r>
              <a:rPr sz="1578" spc="-102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578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70" dirty="0">
                <a:solidFill>
                  <a:srgbClr val="3F3F3F"/>
                </a:solidFill>
                <a:latin typeface="Trebuchet MS"/>
                <a:cs typeface="Trebuchet MS"/>
              </a:rPr>
              <a:t>d</a:t>
            </a:r>
            <a:r>
              <a:rPr sz="1578" spc="-102" dirty="0">
                <a:solidFill>
                  <a:srgbClr val="3F3F3F"/>
                </a:solidFill>
                <a:latin typeface="Trebuchet MS"/>
                <a:cs typeface="Trebuchet MS"/>
              </a:rPr>
              <a:t>é</a:t>
            </a:r>
            <a:r>
              <a:rPr sz="1578" spc="-84" dirty="0">
                <a:solidFill>
                  <a:srgbClr val="3F3F3F"/>
                </a:solidFill>
                <a:latin typeface="Trebuchet MS"/>
                <a:cs typeface="Trebuchet MS"/>
              </a:rPr>
              <a:t>p</a:t>
            </a:r>
            <a:r>
              <a:rPr sz="1578" spc="23" dirty="0">
                <a:solidFill>
                  <a:srgbClr val="3F3F3F"/>
                </a:solidFill>
                <a:latin typeface="Trebuchet MS"/>
                <a:cs typeface="Trebuchet MS"/>
              </a:rPr>
              <a:t>ô</a:t>
            </a:r>
            <a:r>
              <a:rPr sz="1578" spc="-97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578" spc="-51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70" dirty="0">
                <a:solidFill>
                  <a:srgbClr val="3F3F3F"/>
                </a:solidFill>
                <a:latin typeface="Trebuchet MS"/>
                <a:cs typeface="Trebuchet MS"/>
              </a:rPr>
              <a:t>d</a:t>
            </a:r>
            <a:r>
              <a:rPr sz="1578" spc="-102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578" spc="-23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578" spc="-106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578" spc="-149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578" spc="-70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578" spc="-97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endParaRPr sz="1578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05067" y="5014257"/>
            <a:ext cx="2072970" cy="256512"/>
          </a:xfrm>
          <a:prstGeom prst="rect">
            <a:avLst/>
          </a:prstGeom>
        </p:spPr>
        <p:txBody>
          <a:bodyPr vert="horz" wrap="square" lIns="0" tIns="13556" rIns="0" bIns="0" rtlCol="0">
            <a:spAutoFit/>
          </a:bodyPr>
          <a:lstStyle/>
          <a:p>
            <a:pPr marL="362485" indent="-351287">
              <a:spcBef>
                <a:spcPts val="106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578" spc="23" dirty="0">
                <a:solidFill>
                  <a:srgbClr val="3F3F3F"/>
                </a:solidFill>
                <a:latin typeface="Trebuchet MS"/>
                <a:cs typeface="Trebuchet MS"/>
              </a:rPr>
              <a:t>V</a:t>
            </a:r>
            <a:r>
              <a:rPr sz="1578" spc="-102" dirty="0">
                <a:solidFill>
                  <a:srgbClr val="3F3F3F"/>
                </a:solidFill>
                <a:latin typeface="Trebuchet MS"/>
                <a:cs typeface="Trebuchet MS"/>
              </a:rPr>
              <a:t>é</a:t>
            </a:r>
            <a:r>
              <a:rPr sz="1578" spc="19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578" spc="-121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578" spc="-186" dirty="0">
                <a:solidFill>
                  <a:srgbClr val="3F3F3F"/>
                </a:solidFill>
                <a:latin typeface="Trebuchet MS"/>
                <a:cs typeface="Trebuchet MS"/>
              </a:rPr>
              <a:t>f</a:t>
            </a:r>
            <a:r>
              <a:rPr sz="1578" spc="-102" dirty="0">
                <a:solidFill>
                  <a:srgbClr val="3F3F3F"/>
                </a:solidFill>
                <a:latin typeface="Trebuchet MS"/>
                <a:cs typeface="Trebuchet MS"/>
              </a:rPr>
              <a:t>ie</a:t>
            </a:r>
            <a:r>
              <a:rPr sz="1578" spc="14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578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139" dirty="0">
                <a:solidFill>
                  <a:srgbClr val="3F3F3F"/>
                </a:solidFill>
                <a:latin typeface="Trebuchet MS"/>
                <a:cs typeface="Trebuchet MS"/>
              </a:rPr>
              <a:t>l</a:t>
            </a:r>
            <a:r>
              <a:rPr sz="1578" spc="-102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578" spc="-28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578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181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578" spc="23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578" spc="-88" dirty="0">
                <a:solidFill>
                  <a:srgbClr val="3F3F3F"/>
                </a:solidFill>
                <a:latin typeface="Trebuchet MS"/>
                <a:cs typeface="Trebuchet MS"/>
              </a:rPr>
              <a:t>mm</a:t>
            </a:r>
            <a:r>
              <a:rPr sz="1578" spc="-102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578" spc="-106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578" spc="-28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endParaRPr sz="1578">
              <a:latin typeface="Trebuchet MS"/>
              <a:cs typeface="Trebuchet MS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1566612" y="2751385"/>
            <a:ext cx="2761406" cy="380761"/>
            <a:chOff x="1391412" y="2964179"/>
            <a:chExt cx="2974975" cy="410209"/>
          </a:xfrm>
        </p:grpSpPr>
        <p:sp>
          <p:nvSpPr>
            <p:cNvPr id="15" name="object 15"/>
            <p:cNvSpPr/>
            <p:nvPr/>
          </p:nvSpPr>
          <p:spPr>
            <a:xfrm>
              <a:off x="1399032" y="2970275"/>
              <a:ext cx="2961640" cy="396240"/>
            </a:xfrm>
            <a:custGeom>
              <a:avLst/>
              <a:gdLst/>
              <a:ahLst/>
              <a:cxnLst/>
              <a:rect l="l" t="t" r="r" b="b"/>
              <a:pathLst>
                <a:path w="2961640" h="396239">
                  <a:moveTo>
                    <a:pt x="2961132" y="396240"/>
                  </a:moveTo>
                  <a:lnTo>
                    <a:pt x="0" y="396240"/>
                  </a:lnTo>
                  <a:lnTo>
                    <a:pt x="0" y="0"/>
                  </a:lnTo>
                  <a:lnTo>
                    <a:pt x="2961132" y="0"/>
                  </a:lnTo>
                  <a:lnTo>
                    <a:pt x="2961132" y="39624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16" name="object 16"/>
            <p:cNvSpPr/>
            <p:nvPr/>
          </p:nvSpPr>
          <p:spPr>
            <a:xfrm>
              <a:off x="1391412" y="2964179"/>
              <a:ext cx="2974975" cy="410209"/>
            </a:xfrm>
            <a:custGeom>
              <a:avLst/>
              <a:gdLst/>
              <a:ahLst/>
              <a:cxnLst/>
              <a:rect l="l" t="t" r="r" b="b"/>
              <a:pathLst>
                <a:path w="2974975" h="410210">
                  <a:moveTo>
                    <a:pt x="2971800" y="409956"/>
                  </a:moveTo>
                  <a:lnTo>
                    <a:pt x="3048" y="409956"/>
                  </a:lnTo>
                  <a:lnTo>
                    <a:pt x="0" y="406908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2971800" y="0"/>
                  </a:lnTo>
                  <a:lnTo>
                    <a:pt x="2974848" y="3048"/>
                  </a:lnTo>
                  <a:lnTo>
                    <a:pt x="2974848" y="6096"/>
                  </a:lnTo>
                  <a:lnTo>
                    <a:pt x="13716" y="6096"/>
                  </a:lnTo>
                  <a:lnTo>
                    <a:pt x="7620" y="13716"/>
                  </a:lnTo>
                  <a:lnTo>
                    <a:pt x="13716" y="13716"/>
                  </a:lnTo>
                  <a:lnTo>
                    <a:pt x="13716" y="394716"/>
                  </a:lnTo>
                  <a:lnTo>
                    <a:pt x="7620" y="394716"/>
                  </a:lnTo>
                  <a:lnTo>
                    <a:pt x="13716" y="402335"/>
                  </a:lnTo>
                  <a:lnTo>
                    <a:pt x="2974848" y="402335"/>
                  </a:lnTo>
                  <a:lnTo>
                    <a:pt x="2974848" y="406908"/>
                  </a:lnTo>
                  <a:lnTo>
                    <a:pt x="2971800" y="409956"/>
                  </a:lnTo>
                  <a:close/>
                </a:path>
                <a:path w="2974975" h="410210">
                  <a:moveTo>
                    <a:pt x="13716" y="13716"/>
                  </a:moveTo>
                  <a:lnTo>
                    <a:pt x="7620" y="13716"/>
                  </a:lnTo>
                  <a:lnTo>
                    <a:pt x="13716" y="6096"/>
                  </a:lnTo>
                  <a:lnTo>
                    <a:pt x="13716" y="13716"/>
                  </a:lnTo>
                  <a:close/>
                </a:path>
                <a:path w="2974975" h="410210">
                  <a:moveTo>
                    <a:pt x="2961132" y="13716"/>
                  </a:moveTo>
                  <a:lnTo>
                    <a:pt x="13716" y="13716"/>
                  </a:lnTo>
                  <a:lnTo>
                    <a:pt x="13716" y="6096"/>
                  </a:lnTo>
                  <a:lnTo>
                    <a:pt x="2961132" y="6096"/>
                  </a:lnTo>
                  <a:lnTo>
                    <a:pt x="2961132" y="13716"/>
                  </a:lnTo>
                  <a:close/>
                </a:path>
                <a:path w="2974975" h="410210">
                  <a:moveTo>
                    <a:pt x="2961132" y="402335"/>
                  </a:moveTo>
                  <a:lnTo>
                    <a:pt x="2961132" y="6096"/>
                  </a:lnTo>
                  <a:lnTo>
                    <a:pt x="2968752" y="13716"/>
                  </a:lnTo>
                  <a:lnTo>
                    <a:pt x="2974848" y="13716"/>
                  </a:lnTo>
                  <a:lnTo>
                    <a:pt x="2974848" y="394716"/>
                  </a:lnTo>
                  <a:lnTo>
                    <a:pt x="2968752" y="394716"/>
                  </a:lnTo>
                  <a:lnTo>
                    <a:pt x="2961132" y="402335"/>
                  </a:lnTo>
                  <a:close/>
                </a:path>
                <a:path w="2974975" h="410210">
                  <a:moveTo>
                    <a:pt x="2974848" y="13716"/>
                  </a:moveTo>
                  <a:lnTo>
                    <a:pt x="2968752" y="13716"/>
                  </a:lnTo>
                  <a:lnTo>
                    <a:pt x="2961132" y="6096"/>
                  </a:lnTo>
                  <a:lnTo>
                    <a:pt x="2974848" y="6096"/>
                  </a:lnTo>
                  <a:lnTo>
                    <a:pt x="2974848" y="13716"/>
                  </a:lnTo>
                  <a:close/>
                </a:path>
                <a:path w="2974975" h="410210">
                  <a:moveTo>
                    <a:pt x="13716" y="402335"/>
                  </a:moveTo>
                  <a:lnTo>
                    <a:pt x="7620" y="394716"/>
                  </a:lnTo>
                  <a:lnTo>
                    <a:pt x="13716" y="394716"/>
                  </a:lnTo>
                  <a:lnTo>
                    <a:pt x="13716" y="402335"/>
                  </a:lnTo>
                  <a:close/>
                </a:path>
                <a:path w="2974975" h="410210">
                  <a:moveTo>
                    <a:pt x="2961132" y="402335"/>
                  </a:moveTo>
                  <a:lnTo>
                    <a:pt x="13716" y="402335"/>
                  </a:lnTo>
                  <a:lnTo>
                    <a:pt x="13716" y="394716"/>
                  </a:lnTo>
                  <a:lnTo>
                    <a:pt x="2961132" y="394716"/>
                  </a:lnTo>
                  <a:lnTo>
                    <a:pt x="2961132" y="402335"/>
                  </a:lnTo>
                  <a:close/>
                </a:path>
                <a:path w="2974975" h="410210">
                  <a:moveTo>
                    <a:pt x="2974848" y="402335"/>
                  </a:moveTo>
                  <a:lnTo>
                    <a:pt x="2961132" y="402335"/>
                  </a:lnTo>
                  <a:lnTo>
                    <a:pt x="2968752" y="394716"/>
                  </a:lnTo>
                  <a:lnTo>
                    <a:pt x="2974848" y="394716"/>
                  </a:lnTo>
                  <a:lnTo>
                    <a:pt x="2974848" y="402335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1573685" y="2757044"/>
            <a:ext cx="2749029" cy="289227"/>
          </a:xfrm>
          <a:prstGeom prst="rect">
            <a:avLst/>
          </a:prstGeom>
        </p:spPr>
        <p:txBody>
          <a:bodyPr vert="horz" wrap="square" lIns="0" tIns="95485" rIns="0" bIns="0" rtlCol="0">
            <a:spAutoFit/>
          </a:bodyPr>
          <a:lstStyle/>
          <a:p>
            <a:pPr marL="115524">
              <a:spcBef>
                <a:spcPts val="752"/>
              </a:spcBef>
            </a:pP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spc="19" dirty="0">
                <a:latin typeface="Times New Roman"/>
                <a:cs typeface="Times New Roman"/>
              </a:rPr>
              <a:t> </a:t>
            </a:r>
            <a:r>
              <a:rPr sz="1253" b="1" spc="32" dirty="0">
                <a:latin typeface="Times New Roman"/>
                <a:cs typeface="Times New Roman"/>
              </a:rPr>
              <a:t>clone</a:t>
            </a:r>
            <a:r>
              <a:rPr sz="1253" b="1" spc="19" dirty="0">
                <a:latin typeface="Times New Roman"/>
                <a:cs typeface="Times New Roman"/>
              </a:rPr>
              <a:t> </a:t>
            </a:r>
            <a:r>
              <a:rPr sz="1253" b="1" spc="14" dirty="0">
                <a:latin typeface="Times New Roman"/>
                <a:cs typeface="Times New Roman"/>
              </a:rPr>
              <a:t>firstGitBare</a:t>
            </a:r>
            <a:r>
              <a:rPr sz="1253" b="1" spc="56" dirty="0">
                <a:latin typeface="Times New Roman"/>
                <a:cs typeface="Times New Roman"/>
              </a:rPr>
              <a:t> </a:t>
            </a:r>
            <a:r>
              <a:rPr sz="1253" b="1" spc="23" dirty="0">
                <a:latin typeface="Times New Roman"/>
                <a:cs typeface="Times New Roman"/>
              </a:rPr>
              <a:t>firstGitClone</a:t>
            </a:r>
            <a:endParaRPr sz="1253">
              <a:latin typeface="Times New Roman"/>
              <a:cs typeface="Times New Roman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1566612" y="1915359"/>
            <a:ext cx="2074149" cy="381941"/>
            <a:chOff x="1391412" y="2063495"/>
            <a:chExt cx="2234565" cy="411480"/>
          </a:xfrm>
        </p:grpSpPr>
        <p:sp>
          <p:nvSpPr>
            <p:cNvPr id="19" name="object 19"/>
            <p:cNvSpPr/>
            <p:nvPr/>
          </p:nvSpPr>
          <p:spPr>
            <a:xfrm>
              <a:off x="1399032" y="2071115"/>
              <a:ext cx="2220595" cy="398145"/>
            </a:xfrm>
            <a:custGeom>
              <a:avLst/>
              <a:gdLst/>
              <a:ahLst/>
              <a:cxnLst/>
              <a:rect l="l" t="t" r="r" b="b"/>
              <a:pathLst>
                <a:path w="2220595" h="398144">
                  <a:moveTo>
                    <a:pt x="2220467" y="397764"/>
                  </a:moveTo>
                  <a:lnTo>
                    <a:pt x="0" y="397764"/>
                  </a:lnTo>
                  <a:lnTo>
                    <a:pt x="0" y="0"/>
                  </a:lnTo>
                  <a:lnTo>
                    <a:pt x="2220467" y="0"/>
                  </a:lnTo>
                  <a:lnTo>
                    <a:pt x="2220467" y="39776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20" name="object 20"/>
            <p:cNvSpPr/>
            <p:nvPr/>
          </p:nvSpPr>
          <p:spPr>
            <a:xfrm>
              <a:off x="1391412" y="2063495"/>
              <a:ext cx="2234565" cy="411480"/>
            </a:xfrm>
            <a:custGeom>
              <a:avLst/>
              <a:gdLst/>
              <a:ahLst/>
              <a:cxnLst/>
              <a:rect l="l" t="t" r="r" b="b"/>
              <a:pathLst>
                <a:path w="2234565" h="411480">
                  <a:moveTo>
                    <a:pt x="2231136" y="411480"/>
                  </a:moveTo>
                  <a:lnTo>
                    <a:pt x="3048" y="411480"/>
                  </a:lnTo>
                  <a:lnTo>
                    <a:pt x="0" y="408432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2231136" y="0"/>
                  </a:lnTo>
                  <a:lnTo>
                    <a:pt x="2234184" y="3048"/>
                  </a:lnTo>
                  <a:lnTo>
                    <a:pt x="2234184" y="7620"/>
                  </a:lnTo>
                  <a:lnTo>
                    <a:pt x="13716" y="7620"/>
                  </a:lnTo>
                  <a:lnTo>
                    <a:pt x="7620" y="15240"/>
                  </a:lnTo>
                  <a:lnTo>
                    <a:pt x="13716" y="15240"/>
                  </a:lnTo>
                  <a:lnTo>
                    <a:pt x="13716" y="397764"/>
                  </a:lnTo>
                  <a:lnTo>
                    <a:pt x="7620" y="397764"/>
                  </a:lnTo>
                  <a:lnTo>
                    <a:pt x="13716" y="405383"/>
                  </a:lnTo>
                  <a:lnTo>
                    <a:pt x="2234184" y="405383"/>
                  </a:lnTo>
                  <a:lnTo>
                    <a:pt x="2234184" y="408432"/>
                  </a:lnTo>
                  <a:lnTo>
                    <a:pt x="2231136" y="411480"/>
                  </a:lnTo>
                  <a:close/>
                </a:path>
                <a:path w="2234565" h="411480">
                  <a:moveTo>
                    <a:pt x="13716" y="15240"/>
                  </a:moveTo>
                  <a:lnTo>
                    <a:pt x="7620" y="15240"/>
                  </a:lnTo>
                  <a:lnTo>
                    <a:pt x="13716" y="7620"/>
                  </a:lnTo>
                  <a:lnTo>
                    <a:pt x="13716" y="15240"/>
                  </a:lnTo>
                  <a:close/>
                </a:path>
                <a:path w="2234565" h="411480">
                  <a:moveTo>
                    <a:pt x="2220468" y="15240"/>
                  </a:moveTo>
                  <a:lnTo>
                    <a:pt x="13716" y="15240"/>
                  </a:lnTo>
                  <a:lnTo>
                    <a:pt x="13716" y="7620"/>
                  </a:lnTo>
                  <a:lnTo>
                    <a:pt x="2220468" y="7620"/>
                  </a:lnTo>
                  <a:lnTo>
                    <a:pt x="2220468" y="15240"/>
                  </a:lnTo>
                  <a:close/>
                </a:path>
                <a:path w="2234565" h="411480">
                  <a:moveTo>
                    <a:pt x="2220468" y="405383"/>
                  </a:moveTo>
                  <a:lnTo>
                    <a:pt x="2220468" y="7620"/>
                  </a:lnTo>
                  <a:lnTo>
                    <a:pt x="2228088" y="15240"/>
                  </a:lnTo>
                  <a:lnTo>
                    <a:pt x="2234184" y="15240"/>
                  </a:lnTo>
                  <a:lnTo>
                    <a:pt x="2234184" y="397764"/>
                  </a:lnTo>
                  <a:lnTo>
                    <a:pt x="2228088" y="397764"/>
                  </a:lnTo>
                  <a:lnTo>
                    <a:pt x="2220468" y="405383"/>
                  </a:lnTo>
                  <a:close/>
                </a:path>
                <a:path w="2234565" h="411480">
                  <a:moveTo>
                    <a:pt x="2234184" y="15240"/>
                  </a:moveTo>
                  <a:lnTo>
                    <a:pt x="2228088" y="15240"/>
                  </a:lnTo>
                  <a:lnTo>
                    <a:pt x="2220468" y="7620"/>
                  </a:lnTo>
                  <a:lnTo>
                    <a:pt x="2234184" y="7620"/>
                  </a:lnTo>
                  <a:lnTo>
                    <a:pt x="2234184" y="15240"/>
                  </a:lnTo>
                  <a:close/>
                </a:path>
                <a:path w="2234565" h="411480">
                  <a:moveTo>
                    <a:pt x="13716" y="405383"/>
                  </a:moveTo>
                  <a:lnTo>
                    <a:pt x="7620" y="397764"/>
                  </a:lnTo>
                  <a:lnTo>
                    <a:pt x="13716" y="397764"/>
                  </a:lnTo>
                  <a:lnTo>
                    <a:pt x="13716" y="405383"/>
                  </a:lnTo>
                  <a:close/>
                </a:path>
                <a:path w="2234565" h="411480">
                  <a:moveTo>
                    <a:pt x="2220468" y="405383"/>
                  </a:moveTo>
                  <a:lnTo>
                    <a:pt x="13716" y="405383"/>
                  </a:lnTo>
                  <a:lnTo>
                    <a:pt x="13716" y="397764"/>
                  </a:lnTo>
                  <a:lnTo>
                    <a:pt x="2220468" y="397764"/>
                  </a:lnTo>
                  <a:lnTo>
                    <a:pt x="2220468" y="405383"/>
                  </a:lnTo>
                  <a:close/>
                </a:path>
                <a:path w="2234565" h="411480">
                  <a:moveTo>
                    <a:pt x="2234184" y="405383"/>
                  </a:moveTo>
                  <a:lnTo>
                    <a:pt x="2220468" y="405383"/>
                  </a:lnTo>
                  <a:lnTo>
                    <a:pt x="2228088" y="397764"/>
                  </a:lnTo>
                  <a:lnTo>
                    <a:pt x="2234184" y="397764"/>
                  </a:lnTo>
                  <a:lnTo>
                    <a:pt x="2234184" y="405383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1573685" y="1922433"/>
            <a:ext cx="2061182" cy="289227"/>
          </a:xfrm>
          <a:prstGeom prst="rect">
            <a:avLst/>
          </a:prstGeom>
        </p:spPr>
        <p:txBody>
          <a:bodyPr vert="horz" wrap="square" lIns="0" tIns="95485" rIns="0" bIns="0" rtlCol="0">
            <a:spAutoFit/>
          </a:bodyPr>
          <a:lstStyle/>
          <a:p>
            <a:pPr marL="73086">
              <a:spcBef>
                <a:spcPts val="752"/>
              </a:spcBef>
            </a:pPr>
            <a:r>
              <a:rPr sz="1253" b="1" spc="14" dirty="0">
                <a:latin typeface="Times New Roman"/>
                <a:cs typeface="Times New Roman"/>
              </a:rPr>
              <a:t>cd</a:t>
            </a:r>
            <a:r>
              <a:rPr sz="1253" b="1" spc="-5" dirty="0">
                <a:latin typeface="Times New Roman"/>
                <a:cs typeface="Times New Roman"/>
              </a:rPr>
              <a:t> </a:t>
            </a:r>
            <a:r>
              <a:rPr sz="1253" b="1" spc="-9" dirty="0">
                <a:latin typeface="Times New Roman"/>
                <a:cs typeface="Times New Roman"/>
              </a:rPr>
              <a:t>..</a:t>
            </a:r>
            <a:endParaRPr sz="1253">
              <a:latin typeface="Times New Roman"/>
              <a:cs typeface="Times New Roman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1566612" y="3694920"/>
            <a:ext cx="2074149" cy="381941"/>
            <a:chOff x="1391412" y="3980688"/>
            <a:chExt cx="2234565" cy="411480"/>
          </a:xfrm>
        </p:grpSpPr>
        <p:sp>
          <p:nvSpPr>
            <p:cNvPr id="23" name="object 23"/>
            <p:cNvSpPr/>
            <p:nvPr/>
          </p:nvSpPr>
          <p:spPr>
            <a:xfrm>
              <a:off x="1399032" y="3986784"/>
              <a:ext cx="2220595" cy="398145"/>
            </a:xfrm>
            <a:custGeom>
              <a:avLst/>
              <a:gdLst/>
              <a:ahLst/>
              <a:cxnLst/>
              <a:rect l="l" t="t" r="r" b="b"/>
              <a:pathLst>
                <a:path w="2220595" h="398145">
                  <a:moveTo>
                    <a:pt x="2220467" y="397764"/>
                  </a:moveTo>
                  <a:lnTo>
                    <a:pt x="0" y="397764"/>
                  </a:lnTo>
                  <a:lnTo>
                    <a:pt x="0" y="0"/>
                  </a:lnTo>
                  <a:lnTo>
                    <a:pt x="2220467" y="0"/>
                  </a:lnTo>
                  <a:lnTo>
                    <a:pt x="2220467" y="39776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24" name="object 24"/>
            <p:cNvSpPr/>
            <p:nvPr/>
          </p:nvSpPr>
          <p:spPr>
            <a:xfrm>
              <a:off x="1391412" y="3980688"/>
              <a:ext cx="2234565" cy="411480"/>
            </a:xfrm>
            <a:custGeom>
              <a:avLst/>
              <a:gdLst/>
              <a:ahLst/>
              <a:cxnLst/>
              <a:rect l="l" t="t" r="r" b="b"/>
              <a:pathLst>
                <a:path w="2234565" h="411479">
                  <a:moveTo>
                    <a:pt x="2231136" y="411480"/>
                  </a:moveTo>
                  <a:lnTo>
                    <a:pt x="3048" y="411480"/>
                  </a:lnTo>
                  <a:lnTo>
                    <a:pt x="0" y="406908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2231136" y="0"/>
                  </a:lnTo>
                  <a:lnTo>
                    <a:pt x="2234184" y="3048"/>
                  </a:lnTo>
                  <a:lnTo>
                    <a:pt x="2234184" y="6096"/>
                  </a:lnTo>
                  <a:lnTo>
                    <a:pt x="13716" y="6096"/>
                  </a:lnTo>
                  <a:lnTo>
                    <a:pt x="7620" y="13716"/>
                  </a:lnTo>
                  <a:lnTo>
                    <a:pt x="13716" y="13716"/>
                  </a:lnTo>
                  <a:lnTo>
                    <a:pt x="13716" y="396240"/>
                  </a:lnTo>
                  <a:lnTo>
                    <a:pt x="7620" y="396240"/>
                  </a:lnTo>
                  <a:lnTo>
                    <a:pt x="13716" y="403859"/>
                  </a:lnTo>
                  <a:lnTo>
                    <a:pt x="2234184" y="403859"/>
                  </a:lnTo>
                  <a:lnTo>
                    <a:pt x="2234184" y="406908"/>
                  </a:lnTo>
                  <a:lnTo>
                    <a:pt x="2231136" y="411480"/>
                  </a:lnTo>
                  <a:close/>
                </a:path>
                <a:path w="2234565" h="411479">
                  <a:moveTo>
                    <a:pt x="13716" y="13716"/>
                  </a:moveTo>
                  <a:lnTo>
                    <a:pt x="7620" y="13716"/>
                  </a:lnTo>
                  <a:lnTo>
                    <a:pt x="13716" y="6096"/>
                  </a:lnTo>
                  <a:lnTo>
                    <a:pt x="13716" y="13716"/>
                  </a:lnTo>
                  <a:close/>
                </a:path>
                <a:path w="2234565" h="411479">
                  <a:moveTo>
                    <a:pt x="2220468" y="13716"/>
                  </a:moveTo>
                  <a:lnTo>
                    <a:pt x="13716" y="13716"/>
                  </a:lnTo>
                  <a:lnTo>
                    <a:pt x="13716" y="6096"/>
                  </a:lnTo>
                  <a:lnTo>
                    <a:pt x="2220468" y="6096"/>
                  </a:lnTo>
                  <a:lnTo>
                    <a:pt x="2220468" y="13716"/>
                  </a:lnTo>
                  <a:close/>
                </a:path>
                <a:path w="2234565" h="411479">
                  <a:moveTo>
                    <a:pt x="2220468" y="403859"/>
                  </a:moveTo>
                  <a:lnTo>
                    <a:pt x="2220468" y="6096"/>
                  </a:lnTo>
                  <a:lnTo>
                    <a:pt x="2228088" y="13716"/>
                  </a:lnTo>
                  <a:lnTo>
                    <a:pt x="2234184" y="13716"/>
                  </a:lnTo>
                  <a:lnTo>
                    <a:pt x="2234184" y="396240"/>
                  </a:lnTo>
                  <a:lnTo>
                    <a:pt x="2228088" y="396240"/>
                  </a:lnTo>
                  <a:lnTo>
                    <a:pt x="2220468" y="403859"/>
                  </a:lnTo>
                  <a:close/>
                </a:path>
                <a:path w="2234565" h="411479">
                  <a:moveTo>
                    <a:pt x="2234184" y="13716"/>
                  </a:moveTo>
                  <a:lnTo>
                    <a:pt x="2228088" y="13716"/>
                  </a:lnTo>
                  <a:lnTo>
                    <a:pt x="2220468" y="6096"/>
                  </a:lnTo>
                  <a:lnTo>
                    <a:pt x="2234184" y="6096"/>
                  </a:lnTo>
                  <a:lnTo>
                    <a:pt x="2234184" y="13716"/>
                  </a:lnTo>
                  <a:close/>
                </a:path>
                <a:path w="2234565" h="411479">
                  <a:moveTo>
                    <a:pt x="13716" y="403859"/>
                  </a:moveTo>
                  <a:lnTo>
                    <a:pt x="7620" y="396240"/>
                  </a:lnTo>
                  <a:lnTo>
                    <a:pt x="13716" y="396240"/>
                  </a:lnTo>
                  <a:lnTo>
                    <a:pt x="13716" y="403859"/>
                  </a:lnTo>
                  <a:close/>
                </a:path>
                <a:path w="2234565" h="411479">
                  <a:moveTo>
                    <a:pt x="2220468" y="403859"/>
                  </a:moveTo>
                  <a:lnTo>
                    <a:pt x="13716" y="403859"/>
                  </a:lnTo>
                  <a:lnTo>
                    <a:pt x="13716" y="396240"/>
                  </a:lnTo>
                  <a:lnTo>
                    <a:pt x="2220468" y="396240"/>
                  </a:lnTo>
                  <a:lnTo>
                    <a:pt x="2220468" y="403859"/>
                  </a:lnTo>
                  <a:close/>
                </a:path>
                <a:path w="2234565" h="411479">
                  <a:moveTo>
                    <a:pt x="2234184" y="403859"/>
                  </a:moveTo>
                  <a:lnTo>
                    <a:pt x="2220468" y="403859"/>
                  </a:lnTo>
                  <a:lnTo>
                    <a:pt x="2228088" y="396240"/>
                  </a:lnTo>
                  <a:lnTo>
                    <a:pt x="2234184" y="396240"/>
                  </a:lnTo>
                  <a:lnTo>
                    <a:pt x="2234184" y="403859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573685" y="3700578"/>
            <a:ext cx="2061182" cy="289227"/>
          </a:xfrm>
          <a:prstGeom prst="rect">
            <a:avLst/>
          </a:prstGeom>
        </p:spPr>
        <p:txBody>
          <a:bodyPr vert="horz" wrap="square" lIns="0" tIns="95485" rIns="0" bIns="0" rtlCol="0">
            <a:spAutoFit/>
          </a:bodyPr>
          <a:lstStyle/>
          <a:p>
            <a:pPr marL="73086">
              <a:spcBef>
                <a:spcPts val="752"/>
              </a:spcBef>
            </a:pPr>
            <a:r>
              <a:rPr sz="1253" b="1" spc="14" dirty="0">
                <a:latin typeface="Times New Roman"/>
                <a:cs typeface="Times New Roman"/>
              </a:rPr>
              <a:t>cd</a:t>
            </a:r>
            <a:r>
              <a:rPr sz="1253" b="1" spc="5" dirty="0">
                <a:latin typeface="Times New Roman"/>
                <a:cs typeface="Times New Roman"/>
              </a:rPr>
              <a:t> </a:t>
            </a:r>
            <a:r>
              <a:rPr sz="1253" b="1" spc="23" dirty="0">
                <a:latin typeface="Times New Roman"/>
                <a:cs typeface="Times New Roman"/>
              </a:rPr>
              <a:t>firstGitClone</a:t>
            </a:r>
            <a:endParaRPr sz="1253">
              <a:latin typeface="Times New Roman"/>
              <a:cs typeface="Times New Roman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1566612" y="4454557"/>
            <a:ext cx="2074149" cy="381941"/>
            <a:chOff x="1391412" y="4799076"/>
            <a:chExt cx="2234565" cy="411480"/>
          </a:xfrm>
        </p:grpSpPr>
        <p:sp>
          <p:nvSpPr>
            <p:cNvPr id="27" name="object 27"/>
            <p:cNvSpPr/>
            <p:nvPr/>
          </p:nvSpPr>
          <p:spPr>
            <a:xfrm>
              <a:off x="1399032" y="4806696"/>
              <a:ext cx="2220595" cy="396240"/>
            </a:xfrm>
            <a:custGeom>
              <a:avLst/>
              <a:gdLst/>
              <a:ahLst/>
              <a:cxnLst/>
              <a:rect l="l" t="t" r="r" b="b"/>
              <a:pathLst>
                <a:path w="2220595" h="396239">
                  <a:moveTo>
                    <a:pt x="2220467" y="396239"/>
                  </a:moveTo>
                  <a:lnTo>
                    <a:pt x="0" y="396239"/>
                  </a:lnTo>
                  <a:lnTo>
                    <a:pt x="0" y="0"/>
                  </a:lnTo>
                  <a:lnTo>
                    <a:pt x="2220467" y="0"/>
                  </a:lnTo>
                  <a:lnTo>
                    <a:pt x="2220467" y="39623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28" name="object 28"/>
            <p:cNvSpPr/>
            <p:nvPr/>
          </p:nvSpPr>
          <p:spPr>
            <a:xfrm>
              <a:off x="1391412" y="4799076"/>
              <a:ext cx="2234565" cy="411480"/>
            </a:xfrm>
            <a:custGeom>
              <a:avLst/>
              <a:gdLst/>
              <a:ahLst/>
              <a:cxnLst/>
              <a:rect l="l" t="t" r="r" b="b"/>
              <a:pathLst>
                <a:path w="2234565" h="411479">
                  <a:moveTo>
                    <a:pt x="2231136" y="411480"/>
                  </a:moveTo>
                  <a:lnTo>
                    <a:pt x="3048" y="411480"/>
                  </a:lnTo>
                  <a:lnTo>
                    <a:pt x="0" y="408432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2231136" y="0"/>
                  </a:lnTo>
                  <a:lnTo>
                    <a:pt x="2234184" y="3048"/>
                  </a:lnTo>
                  <a:lnTo>
                    <a:pt x="2234184" y="7620"/>
                  </a:lnTo>
                  <a:lnTo>
                    <a:pt x="13716" y="7620"/>
                  </a:lnTo>
                  <a:lnTo>
                    <a:pt x="7620" y="13716"/>
                  </a:lnTo>
                  <a:lnTo>
                    <a:pt x="13716" y="13716"/>
                  </a:lnTo>
                  <a:lnTo>
                    <a:pt x="13716" y="397764"/>
                  </a:lnTo>
                  <a:lnTo>
                    <a:pt x="7620" y="397764"/>
                  </a:lnTo>
                  <a:lnTo>
                    <a:pt x="13716" y="403859"/>
                  </a:lnTo>
                  <a:lnTo>
                    <a:pt x="2234184" y="403859"/>
                  </a:lnTo>
                  <a:lnTo>
                    <a:pt x="2234184" y="408432"/>
                  </a:lnTo>
                  <a:lnTo>
                    <a:pt x="2231136" y="411480"/>
                  </a:lnTo>
                  <a:close/>
                </a:path>
                <a:path w="2234565" h="411479">
                  <a:moveTo>
                    <a:pt x="13716" y="13716"/>
                  </a:moveTo>
                  <a:lnTo>
                    <a:pt x="7620" y="13716"/>
                  </a:lnTo>
                  <a:lnTo>
                    <a:pt x="13716" y="7620"/>
                  </a:lnTo>
                  <a:lnTo>
                    <a:pt x="13716" y="13716"/>
                  </a:lnTo>
                  <a:close/>
                </a:path>
                <a:path w="2234565" h="411479">
                  <a:moveTo>
                    <a:pt x="2220468" y="13716"/>
                  </a:moveTo>
                  <a:lnTo>
                    <a:pt x="13716" y="13716"/>
                  </a:lnTo>
                  <a:lnTo>
                    <a:pt x="13716" y="7620"/>
                  </a:lnTo>
                  <a:lnTo>
                    <a:pt x="2220468" y="7620"/>
                  </a:lnTo>
                  <a:lnTo>
                    <a:pt x="2220468" y="13716"/>
                  </a:lnTo>
                  <a:close/>
                </a:path>
                <a:path w="2234565" h="411479">
                  <a:moveTo>
                    <a:pt x="2220468" y="403859"/>
                  </a:moveTo>
                  <a:lnTo>
                    <a:pt x="2220468" y="7620"/>
                  </a:lnTo>
                  <a:lnTo>
                    <a:pt x="2228088" y="13716"/>
                  </a:lnTo>
                  <a:lnTo>
                    <a:pt x="2234184" y="13716"/>
                  </a:lnTo>
                  <a:lnTo>
                    <a:pt x="2234184" y="397764"/>
                  </a:lnTo>
                  <a:lnTo>
                    <a:pt x="2228088" y="397764"/>
                  </a:lnTo>
                  <a:lnTo>
                    <a:pt x="2220468" y="403859"/>
                  </a:lnTo>
                  <a:close/>
                </a:path>
                <a:path w="2234565" h="411479">
                  <a:moveTo>
                    <a:pt x="2234184" y="13716"/>
                  </a:moveTo>
                  <a:lnTo>
                    <a:pt x="2228088" y="13716"/>
                  </a:lnTo>
                  <a:lnTo>
                    <a:pt x="2220468" y="7620"/>
                  </a:lnTo>
                  <a:lnTo>
                    <a:pt x="2234184" y="7620"/>
                  </a:lnTo>
                  <a:lnTo>
                    <a:pt x="2234184" y="13716"/>
                  </a:lnTo>
                  <a:close/>
                </a:path>
                <a:path w="2234565" h="411479">
                  <a:moveTo>
                    <a:pt x="13716" y="403859"/>
                  </a:moveTo>
                  <a:lnTo>
                    <a:pt x="7620" y="397764"/>
                  </a:lnTo>
                  <a:lnTo>
                    <a:pt x="13716" y="397764"/>
                  </a:lnTo>
                  <a:lnTo>
                    <a:pt x="13716" y="403859"/>
                  </a:lnTo>
                  <a:close/>
                </a:path>
                <a:path w="2234565" h="411479">
                  <a:moveTo>
                    <a:pt x="2220468" y="403859"/>
                  </a:moveTo>
                  <a:lnTo>
                    <a:pt x="13716" y="403859"/>
                  </a:lnTo>
                  <a:lnTo>
                    <a:pt x="13716" y="397764"/>
                  </a:lnTo>
                  <a:lnTo>
                    <a:pt x="2220468" y="397764"/>
                  </a:lnTo>
                  <a:lnTo>
                    <a:pt x="2220468" y="403859"/>
                  </a:lnTo>
                  <a:close/>
                </a:path>
                <a:path w="2234565" h="411479">
                  <a:moveTo>
                    <a:pt x="2234184" y="403859"/>
                  </a:moveTo>
                  <a:lnTo>
                    <a:pt x="2220468" y="403859"/>
                  </a:lnTo>
                  <a:lnTo>
                    <a:pt x="2228088" y="397764"/>
                  </a:lnTo>
                  <a:lnTo>
                    <a:pt x="2234184" y="397764"/>
                  </a:lnTo>
                  <a:lnTo>
                    <a:pt x="2234184" y="403859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1573685" y="4461630"/>
            <a:ext cx="2061182" cy="289227"/>
          </a:xfrm>
          <a:prstGeom prst="rect">
            <a:avLst/>
          </a:prstGeom>
        </p:spPr>
        <p:txBody>
          <a:bodyPr vert="horz" wrap="square" lIns="0" tIns="95485" rIns="0" bIns="0" rtlCol="0">
            <a:spAutoFit/>
          </a:bodyPr>
          <a:lstStyle/>
          <a:p>
            <a:pPr marL="73086">
              <a:spcBef>
                <a:spcPts val="752"/>
              </a:spcBef>
            </a:pP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spc="9" dirty="0">
                <a:latin typeface="Times New Roman"/>
                <a:cs typeface="Times New Roman"/>
              </a:rPr>
              <a:t> </a:t>
            </a:r>
            <a:r>
              <a:rPr sz="1253" b="1" spc="28" dirty="0">
                <a:latin typeface="Times New Roman"/>
                <a:cs typeface="Times New Roman"/>
              </a:rPr>
              <a:t>remote</a:t>
            </a:r>
            <a:r>
              <a:rPr sz="1253" b="1" spc="-9" dirty="0">
                <a:latin typeface="Times New Roman"/>
                <a:cs typeface="Times New Roman"/>
              </a:rPr>
              <a:t> </a:t>
            </a:r>
            <a:r>
              <a:rPr sz="1253" b="1" spc="19" dirty="0">
                <a:latin typeface="Times New Roman"/>
                <a:cs typeface="Times New Roman"/>
              </a:rPr>
              <a:t>-v</a:t>
            </a:r>
            <a:endParaRPr sz="1253">
              <a:latin typeface="Times New Roman"/>
              <a:cs typeface="Times New Roman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1566612" y="5311801"/>
            <a:ext cx="2074149" cy="380761"/>
            <a:chOff x="1391412" y="5722619"/>
            <a:chExt cx="2234565" cy="410209"/>
          </a:xfrm>
        </p:grpSpPr>
        <p:sp>
          <p:nvSpPr>
            <p:cNvPr id="31" name="object 31"/>
            <p:cNvSpPr/>
            <p:nvPr/>
          </p:nvSpPr>
          <p:spPr>
            <a:xfrm>
              <a:off x="1399032" y="5730239"/>
              <a:ext cx="2220595" cy="394970"/>
            </a:xfrm>
            <a:custGeom>
              <a:avLst/>
              <a:gdLst/>
              <a:ahLst/>
              <a:cxnLst/>
              <a:rect l="l" t="t" r="r" b="b"/>
              <a:pathLst>
                <a:path w="2220595" h="394970">
                  <a:moveTo>
                    <a:pt x="2220467" y="394716"/>
                  </a:moveTo>
                  <a:lnTo>
                    <a:pt x="0" y="394716"/>
                  </a:lnTo>
                  <a:lnTo>
                    <a:pt x="0" y="0"/>
                  </a:lnTo>
                  <a:lnTo>
                    <a:pt x="2220467" y="0"/>
                  </a:lnTo>
                  <a:lnTo>
                    <a:pt x="2220467" y="39471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32" name="object 32"/>
            <p:cNvSpPr/>
            <p:nvPr/>
          </p:nvSpPr>
          <p:spPr>
            <a:xfrm>
              <a:off x="1391412" y="5722619"/>
              <a:ext cx="2234565" cy="410209"/>
            </a:xfrm>
            <a:custGeom>
              <a:avLst/>
              <a:gdLst/>
              <a:ahLst/>
              <a:cxnLst/>
              <a:rect l="l" t="t" r="r" b="b"/>
              <a:pathLst>
                <a:path w="2234565" h="410210">
                  <a:moveTo>
                    <a:pt x="2231136" y="409956"/>
                  </a:moveTo>
                  <a:lnTo>
                    <a:pt x="3048" y="409956"/>
                  </a:lnTo>
                  <a:lnTo>
                    <a:pt x="0" y="406907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2231136" y="0"/>
                  </a:lnTo>
                  <a:lnTo>
                    <a:pt x="2234184" y="3048"/>
                  </a:lnTo>
                  <a:lnTo>
                    <a:pt x="2234184" y="7620"/>
                  </a:lnTo>
                  <a:lnTo>
                    <a:pt x="13716" y="7620"/>
                  </a:lnTo>
                  <a:lnTo>
                    <a:pt x="7620" y="13716"/>
                  </a:lnTo>
                  <a:lnTo>
                    <a:pt x="13716" y="13716"/>
                  </a:lnTo>
                  <a:lnTo>
                    <a:pt x="13716" y="396240"/>
                  </a:lnTo>
                  <a:lnTo>
                    <a:pt x="7620" y="396240"/>
                  </a:lnTo>
                  <a:lnTo>
                    <a:pt x="13716" y="402336"/>
                  </a:lnTo>
                  <a:lnTo>
                    <a:pt x="2234184" y="402336"/>
                  </a:lnTo>
                  <a:lnTo>
                    <a:pt x="2234184" y="406907"/>
                  </a:lnTo>
                  <a:lnTo>
                    <a:pt x="2231136" y="409956"/>
                  </a:lnTo>
                  <a:close/>
                </a:path>
                <a:path w="2234565" h="410210">
                  <a:moveTo>
                    <a:pt x="13716" y="13716"/>
                  </a:moveTo>
                  <a:lnTo>
                    <a:pt x="7620" y="13716"/>
                  </a:lnTo>
                  <a:lnTo>
                    <a:pt x="13716" y="7620"/>
                  </a:lnTo>
                  <a:lnTo>
                    <a:pt x="13716" y="13716"/>
                  </a:lnTo>
                  <a:close/>
                </a:path>
                <a:path w="2234565" h="410210">
                  <a:moveTo>
                    <a:pt x="2220468" y="13716"/>
                  </a:moveTo>
                  <a:lnTo>
                    <a:pt x="13716" y="13716"/>
                  </a:lnTo>
                  <a:lnTo>
                    <a:pt x="13716" y="7620"/>
                  </a:lnTo>
                  <a:lnTo>
                    <a:pt x="2220468" y="7620"/>
                  </a:lnTo>
                  <a:lnTo>
                    <a:pt x="2220468" y="13716"/>
                  </a:lnTo>
                  <a:close/>
                </a:path>
                <a:path w="2234565" h="410210">
                  <a:moveTo>
                    <a:pt x="2220468" y="402336"/>
                  </a:moveTo>
                  <a:lnTo>
                    <a:pt x="2220468" y="7620"/>
                  </a:lnTo>
                  <a:lnTo>
                    <a:pt x="2228088" y="13716"/>
                  </a:lnTo>
                  <a:lnTo>
                    <a:pt x="2234184" y="13716"/>
                  </a:lnTo>
                  <a:lnTo>
                    <a:pt x="2234184" y="396240"/>
                  </a:lnTo>
                  <a:lnTo>
                    <a:pt x="2228088" y="396240"/>
                  </a:lnTo>
                  <a:lnTo>
                    <a:pt x="2220468" y="402336"/>
                  </a:lnTo>
                  <a:close/>
                </a:path>
                <a:path w="2234565" h="410210">
                  <a:moveTo>
                    <a:pt x="2234184" y="13716"/>
                  </a:moveTo>
                  <a:lnTo>
                    <a:pt x="2228088" y="13716"/>
                  </a:lnTo>
                  <a:lnTo>
                    <a:pt x="2220468" y="7620"/>
                  </a:lnTo>
                  <a:lnTo>
                    <a:pt x="2234184" y="7620"/>
                  </a:lnTo>
                  <a:lnTo>
                    <a:pt x="2234184" y="13716"/>
                  </a:lnTo>
                  <a:close/>
                </a:path>
                <a:path w="2234565" h="410210">
                  <a:moveTo>
                    <a:pt x="13716" y="402336"/>
                  </a:moveTo>
                  <a:lnTo>
                    <a:pt x="7620" y="396240"/>
                  </a:lnTo>
                  <a:lnTo>
                    <a:pt x="13716" y="396240"/>
                  </a:lnTo>
                  <a:lnTo>
                    <a:pt x="13716" y="402336"/>
                  </a:lnTo>
                  <a:close/>
                </a:path>
                <a:path w="2234565" h="410210">
                  <a:moveTo>
                    <a:pt x="2220468" y="402336"/>
                  </a:moveTo>
                  <a:lnTo>
                    <a:pt x="13716" y="402336"/>
                  </a:lnTo>
                  <a:lnTo>
                    <a:pt x="13716" y="396240"/>
                  </a:lnTo>
                  <a:lnTo>
                    <a:pt x="2220468" y="396240"/>
                  </a:lnTo>
                  <a:lnTo>
                    <a:pt x="2220468" y="402336"/>
                  </a:lnTo>
                  <a:close/>
                </a:path>
                <a:path w="2234565" h="410210">
                  <a:moveTo>
                    <a:pt x="2234184" y="402336"/>
                  </a:moveTo>
                  <a:lnTo>
                    <a:pt x="2220468" y="402336"/>
                  </a:lnTo>
                  <a:lnTo>
                    <a:pt x="2228088" y="396240"/>
                  </a:lnTo>
                  <a:lnTo>
                    <a:pt x="2234184" y="396240"/>
                  </a:lnTo>
                  <a:lnTo>
                    <a:pt x="2234184" y="402336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1573685" y="5318873"/>
            <a:ext cx="2061182" cy="289227"/>
          </a:xfrm>
          <a:prstGeom prst="rect">
            <a:avLst/>
          </a:prstGeom>
        </p:spPr>
        <p:txBody>
          <a:bodyPr vert="horz" wrap="square" lIns="0" tIns="95485" rIns="0" bIns="0" rtlCol="0">
            <a:spAutoFit/>
          </a:bodyPr>
          <a:lstStyle/>
          <a:p>
            <a:pPr marL="73086">
              <a:spcBef>
                <a:spcPts val="752"/>
              </a:spcBef>
            </a:pP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spc="9" dirty="0">
                <a:latin typeface="Times New Roman"/>
                <a:cs typeface="Times New Roman"/>
              </a:rPr>
              <a:t> </a:t>
            </a:r>
            <a:r>
              <a:rPr sz="1253" b="1" spc="56" dirty="0">
                <a:latin typeface="Times New Roman"/>
                <a:cs typeface="Times New Roman"/>
              </a:rPr>
              <a:t>log</a:t>
            </a:r>
            <a:r>
              <a:rPr sz="1253" b="1" spc="-9" dirty="0">
                <a:latin typeface="Times New Roman"/>
                <a:cs typeface="Times New Roman"/>
              </a:rPr>
              <a:t> </a:t>
            </a:r>
            <a:r>
              <a:rPr sz="1253" b="1" spc="32" dirty="0">
                <a:latin typeface="Times New Roman"/>
                <a:cs typeface="Times New Roman"/>
              </a:rPr>
              <a:t>--oneline</a:t>
            </a:r>
            <a:endParaRPr sz="1253">
              <a:latin typeface="Times New Roman"/>
              <a:cs typeface="Times New Roman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9206446" y="6067142"/>
            <a:ext cx="157963" cy="1154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788">
              <a:lnSpc>
                <a:spcPts val="914"/>
              </a:lnSpc>
            </a:pPr>
            <a:r>
              <a:rPr sz="835" spc="9" dirty="0">
                <a:solidFill>
                  <a:srgbClr val="FFFFFF"/>
                </a:solidFill>
                <a:latin typeface="Calibri"/>
                <a:cs typeface="Calibri"/>
              </a:rPr>
              <a:t>45</a:t>
            </a:r>
            <a:endParaRPr sz="835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19597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424647" y="814397"/>
            <a:ext cx="3375576" cy="462494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2924" spc="-56" dirty="0">
                <a:latin typeface="Calibri"/>
                <a:cs typeface="Calibri"/>
              </a:rPr>
              <a:t>C</a:t>
            </a:r>
            <a:r>
              <a:rPr sz="2924" spc="-106" dirty="0">
                <a:latin typeface="Calibri"/>
                <a:cs typeface="Calibri"/>
              </a:rPr>
              <a:t>l</a:t>
            </a:r>
            <a:r>
              <a:rPr sz="2924" spc="-111" dirty="0">
                <a:latin typeface="Calibri"/>
                <a:cs typeface="Calibri"/>
              </a:rPr>
              <a:t>o</a:t>
            </a:r>
            <a:r>
              <a:rPr sz="2924" spc="-139" dirty="0">
                <a:latin typeface="Calibri"/>
                <a:cs typeface="Calibri"/>
              </a:rPr>
              <a:t>n</a:t>
            </a:r>
            <a:r>
              <a:rPr sz="2924" spc="-70" dirty="0">
                <a:latin typeface="Calibri"/>
                <a:cs typeface="Calibri"/>
              </a:rPr>
              <a:t>e</a:t>
            </a:r>
            <a:r>
              <a:rPr sz="2924" spc="-32" dirty="0">
                <a:latin typeface="Calibri"/>
                <a:cs typeface="Calibri"/>
              </a:rPr>
              <a:t>r</a:t>
            </a:r>
            <a:r>
              <a:rPr sz="2924" spc="-149" dirty="0">
                <a:latin typeface="Calibri"/>
                <a:cs typeface="Calibri"/>
              </a:rPr>
              <a:t> </a:t>
            </a:r>
            <a:r>
              <a:rPr sz="2924" spc="-111" dirty="0">
                <a:latin typeface="Calibri"/>
                <a:cs typeface="Calibri"/>
              </a:rPr>
              <a:t>u</a:t>
            </a:r>
            <a:r>
              <a:rPr sz="2924" spc="-51" dirty="0">
                <a:latin typeface="Calibri"/>
                <a:cs typeface="Calibri"/>
              </a:rPr>
              <a:t>n</a:t>
            </a:r>
            <a:r>
              <a:rPr sz="2924" spc="-135" dirty="0">
                <a:latin typeface="Calibri"/>
                <a:cs typeface="Calibri"/>
              </a:rPr>
              <a:t> </a:t>
            </a:r>
            <a:r>
              <a:rPr sz="2924" spc="-111" dirty="0">
                <a:latin typeface="Calibri"/>
                <a:cs typeface="Calibri"/>
              </a:rPr>
              <a:t>d</a:t>
            </a:r>
            <a:r>
              <a:rPr sz="2924" spc="-102" dirty="0">
                <a:latin typeface="Calibri"/>
                <a:cs typeface="Calibri"/>
              </a:rPr>
              <a:t>é</a:t>
            </a:r>
            <a:r>
              <a:rPr sz="2924" spc="-111" dirty="0">
                <a:latin typeface="Calibri"/>
                <a:cs typeface="Calibri"/>
              </a:rPr>
              <a:t>pô</a:t>
            </a:r>
            <a:r>
              <a:rPr sz="2924" spc="-51" dirty="0">
                <a:latin typeface="Calibri"/>
                <a:cs typeface="Calibri"/>
              </a:rPr>
              <a:t>t</a:t>
            </a:r>
            <a:r>
              <a:rPr sz="2924" spc="-130" dirty="0">
                <a:latin typeface="Calibri"/>
                <a:cs typeface="Calibri"/>
              </a:rPr>
              <a:t> </a:t>
            </a:r>
            <a:r>
              <a:rPr sz="2924" spc="-111" dirty="0">
                <a:latin typeface="Calibri"/>
                <a:cs typeface="Calibri"/>
              </a:rPr>
              <a:t>d</a:t>
            </a:r>
            <a:r>
              <a:rPr sz="2924" spc="-139" dirty="0">
                <a:latin typeface="Calibri"/>
                <a:cs typeface="Calibri"/>
              </a:rPr>
              <a:t>i</a:t>
            </a:r>
            <a:r>
              <a:rPr sz="2924" spc="-116" dirty="0">
                <a:latin typeface="Calibri"/>
                <a:cs typeface="Calibri"/>
              </a:rPr>
              <a:t>s</a:t>
            </a:r>
            <a:r>
              <a:rPr sz="2924" spc="-139" dirty="0">
                <a:latin typeface="Calibri"/>
                <a:cs typeface="Calibri"/>
              </a:rPr>
              <a:t>t</a:t>
            </a:r>
            <a:r>
              <a:rPr sz="2924" spc="-158" dirty="0">
                <a:latin typeface="Calibri"/>
                <a:cs typeface="Calibri"/>
              </a:rPr>
              <a:t>a</a:t>
            </a:r>
            <a:r>
              <a:rPr sz="2924" spc="-139" dirty="0">
                <a:latin typeface="Calibri"/>
                <a:cs typeface="Calibri"/>
              </a:rPr>
              <a:t>n</a:t>
            </a:r>
            <a:r>
              <a:rPr sz="2924" spc="-51" dirty="0">
                <a:latin typeface="Calibri"/>
                <a:cs typeface="Calibri"/>
              </a:rPr>
              <a:t>t</a:t>
            </a:r>
            <a:endParaRPr sz="2924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05037" y="1462262"/>
            <a:ext cx="2878700" cy="261843"/>
          </a:xfrm>
          <a:prstGeom prst="rect">
            <a:avLst/>
          </a:prstGeom>
        </p:spPr>
        <p:txBody>
          <a:bodyPr vert="horz" wrap="square" lIns="0" tIns="11788" rIns="0" bIns="0" rtlCol="0">
            <a:spAutoFit/>
          </a:bodyPr>
          <a:lstStyle/>
          <a:p>
            <a:pPr marL="362485" indent="-351287">
              <a:spcBef>
                <a:spcPts val="93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624" spc="-79" dirty="0">
                <a:solidFill>
                  <a:srgbClr val="3F3F3F"/>
                </a:solidFill>
                <a:latin typeface="Trebuchet MS"/>
                <a:cs typeface="Trebuchet MS"/>
              </a:rPr>
              <a:t>P</a:t>
            </a:r>
            <a:r>
              <a:rPr sz="1624" spc="-5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624" spc="-111" dirty="0">
                <a:solidFill>
                  <a:srgbClr val="3F3F3F"/>
                </a:solidFill>
                <a:latin typeface="Trebuchet MS"/>
                <a:cs typeface="Trebuchet MS"/>
              </a:rPr>
              <a:t>é</a:t>
            </a:r>
            <a:r>
              <a:rPr sz="1624" spc="-93" dirty="0">
                <a:solidFill>
                  <a:srgbClr val="3F3F3F"/>
                </a:solidFill>
                <a:latin typeface="Trebuchet MS"/>
                <a:cs typeface="Trebuchet MS"/>
              </a:rPr>
              <a:t>p</a:t>
            </a:r>
            <a:r>
              <a:rPr sz="1624" spc="-158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624" spc="-19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624" spc="-130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624" spc="9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624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624" spc="-79" dirty="0">
                <a:solidFill>
                  <a:srgbClr val="3F3F3F"/>
                </a:solidFill>
                <a:latin typeface="Trebuchet MS"/>
                <a:cs typeface="Trebuchet MS"/>
              </a:rPr>
              <a:t>un</a:t>
            </a:r>
            <a:r>
              <a:rPr sz="1624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624" spc="-79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624" spc="19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624" spc="-79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sz="1624" spc="-116" dirty="0">
                <a:solidFill>
                  <a:srgbClr val="3F3F3F"/>
                </a:solidFill>
                <a:latin typeface="Trebuchet MS"/>
                <a:cs typeface="Trebuchet MS"/>
              </a:rPr>
              <a:t>v</a:t>
            </a:r>
            <a:r>
              <a:rPr sz="1624" spc="-111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624" spc="-176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624" spc="-79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sz="1624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624" spc="162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624" spc="32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624" spc="-102" dirty="0">
                <a:solidFill>
                  <a:srgbClr val="3F3F3F"/>
                </a:solidFill>
                <a:latin typeface="Trebuchet MS"/>
                <a:cs typeface="Trebuchet MS"/>
              </a:rPr>
              <a:t>m</a:t>
            </a:r>
            <a:r>
              <a:rPr sz="1624" spc="-84" dirty="0">
                <a:solidFill>
                  <a:srgbClr val="3F3F3F"/>
                </a:solidFill>
                <a:latin typeface="Trebuchet MS"/>
                <a:cs typeface="Trebuchet MS"/>
              </a:rPr>
              <a:t>m</a:t>
            </a:r>
            <a:r>
              <a:rPr sz="1624" spc="-125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624" spc="-106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endParaRPr sz="1624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05037" y="2417063"/>
            <a:ext cx="3319582" cy="261843"/>
          </a:xfrm>
          <a:prstGeom prst="rect">
            <a:avLst/>
          </a:prstGeom>
        </p:spPr>
        <p:txBody>
          <a:bodyPr vert="horz" wrap="square" lIns="0" tIns="11788" rIns="0" bIns="0" rtlCol="0">
            <a:spAutoFit/>
          </a:bodyPr>
          <a:lstStyle/>
          <a:p>
            <a:pPr marL="362485" indent="-351287">
              <a:spcBef>
                <a:spcPts val="93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624" spc="-79" dirty="0">
                <a:solidFill>
                  <a:srgbClr val="3F3F3F"/>
                </a:solidFill>
                <a:latin typeface="Trebuchet MS"/>
                <a:cs typeface="Trebuchet MS"/>
              </a:rPr>
              <a:t>Pu</a:t>
            </a:r>
            <a:r>
              <a:rPr sz="1624" spc="-93" dirty="0">
                <a:solidFill>
                  <a:srgbClr val="3F3F3F"/>
                </a:solidFill>
                <a:latin typeface="Trebuchet MS"/>
                <a:cs typeface="Trebuchet MS"/>
              </a:rPr>
              <a:t>b</a:t>
            </a:r>
            <a:r>
              <a:rPr sz="1624" spc="-125" dirty="0">
                <a:solidFill>
                  <a:srgbClr val="3F3F3F"/>
                </a:solidFill>
                <a:latin typeface="Trebuchet MS"/>
                <a:cs typeface="Trebuchet MS"/>
              </a:rPr>
              <a:t>l</a:t>
            </a:r>
            <a:r>
              <a:rPr sz="1624" spc="-106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624" spc="-130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624" spc="9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624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624" spc="-125" dirty="0">
                <a:solidFill>
                  <a:srgbClr val="3F3F3F"/>
                </a:solidFill>
                <a:latin typeface="Trebuchet MS"/>
                <a:cs typeface="Trebuchet MS"/>
              </a:rPr>
              <a:t>l</a:t>
            </a:r>
            <a:r>
              <a:rPr sz="1624" spc="-111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624" spc="-3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624" spc="-106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624" spc="32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624" spc="-102" dirty="0">
                <a:solidFill>
                  <a:srgbClr val="3F3F3F"/>
                </a:solidFill>
                <a:latin typeface="Trebuchet MS"/>
                <a:cs typeface="Trebuchet MS"/>
              </a:rPr>
              <a:t>m</a:t>
            </a:r>
            <a:r>
              <a:rPr sz="1624" spc="-84" dirty="0">
                <a:solidFill>
                  <a:srgbClr val="3F3F3F"/>
                </a:solidFill>
                <a:latin typeface="Trebuchet MS"/>
                <a:cs typeface="Trebuchet MS"/>
              </a:rPr>
              <a:t>m</a:t>
            </a:r>
            <a:r>
              <a:rPr sz="1624" spc="-106" dirty="0">
                <a:solidFill>
                  <a:srgbClr val="3F3F3F"/>
                </a:solidFill>
                <a:latin typeface="Trebuchet MS"/>
                <a:cs typeface="Trebuchet MS"/>
              </a:rPr>
              <a:t>it</a:t>
            </a:r>
            <a:r>
              <a:rPr sz="1624" spc="-74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624" spc="-79" dirty="0">
                <a:solidFill>
                  <a:srgbClr val="3F3F3F"/>
                </a:solidFill>
                <a:latin typeface="Trebuchet MS"/>
                <a:cs typeface="Trebuchet MS"/>
              </a:rPr>
              <a:t>d</a:t>
            </a:r>
            <a:r>
              <a:rPr sz="1624" spc="-176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624" spc="-79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624" spc="-32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624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624" spc="-181" dirty="0">
                <a:solidFill>
                  <a:srgbClr val="3F3F3F"/>
                </a:solidFill>
                <a:latin typeface="Trebuchet MS"/>
                <a:cs typeface="Trebuchet MS"/>
              </a:rPr>
              <a:t>f</a:t>
            </a:r>
            <a:r>
              <a:rPr sz="1624" spc="-106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624" spc="-5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624" spc="-28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624" spc="-116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624" spc="97" dirty="0">
                <a:solidFill>
                  <a:srgbClr val="3F3F3F"/>
                </a:solidFill>
                <a:latin typeface="Trebuchet MS"/>
                <a:cs typeface="Trebuchet MS"/>
              </a:rPr>
              <a:t>G</a:t>
            </a:r>
            <a:r>
              <a:rPr sz="1624" spc="-106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624" spc="-97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624" spc="-14" dirty="0">
                <a:solidFill>
                  <a:srgbClr val="3F3F3F"/>
                </a:solidFill>
                <a:latin typeface="Trebuchet MS"/>
                <a:cs typeface="Trebuchet MS"/>
              </a:rPr>
              <a:t>B</a:t>
            </a:r>
            <a:r>
              <a:rPr sz="1624" spc="-176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624" spc="-19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624" spc="-111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endParaRPr sz="1624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05037" y="3053597"/>
            <a:ext cx="3009550" cy="261843"/>
          </a:xfrm>
          <a:prstGeom prst="rect">
            <a:avLst/>
          </a:prstGeom>
        </p:spPr>
        <p:txBody>
          <a:bodyPr vert="horz" wrap="square" lIns="0" tIns="11788" rIns="0" bIns="0" rtlCol="0">
            <a:spAutoFit/>
          </a:bodyPr>
          <a:lstStyle/>
          <a:p>
            <a:pPr marL="362485" indent="-351287">
              <a:spcBef>
                <a:spcPts val="93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624" spc="19" dirty="0">
                <a:solidFill>
                  <a:srgbClr val="3F3F3F"/>
                </a:solidFill>
                <a:latin typeface="Trebuchet MS"/>
                <a:cs typeface="Trebuchet MS"/>
              </a:rPr>
              <a:t>V</a:t>
            </a:r>
            <a:r>
              <a:rPr sz="1624" spc="-111" dirty="0">
                <a:solidFill>
                  <a:srgbClr val="3F3F3F"/>
                </a:solidFill>
                <a:latin typeface="Trebuchet MS"/>
                <a:cs typeface="Trebuchet MS"/>
              </a:rPr>
              <a:t>é</a:t>
            </a:r>
            <a:r>
              <a:rPr sz="1624" spc="14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624" spc="-106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624" spc="-195" dirty="0">
                <a:solidFill>
                  <a:srgbClr val="3F3F3F"/>
                </a:solidFill>
                <a:latin typeface="Trebuchet MS"/>
                <a:cs typeface="Trebuchet MS"/>
              </a:rPr>
              <a:t>f</a:t>
            </a:r>
            <a:r>
              <a:rPr sz="1624" spc="-106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624" spc="-111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624" spc="9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624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624" spc="-93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624" spc="-111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624" spc="-125" dirty="0">
                <a:solidFill>
                  <a:srgbClr val="3F3F3F"/>
                </a:solidFill>
                <a:latin typeface="Trebuchet MS"/>
                <a:cs typeface="Trebuchet MS"/>
              </a:rPr>
              <a:t>l</a:t>
            </a:r>
            <a:r>
              <a:rPr sz="1624" spc="-162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624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624" spc="-97" dirty="0">
                <a:solidFill>
                  <a:srgbClr val="3F3F3F"/>
                </a:solidFill>
                <a:latin typeface="Trebuchet MS"/>
                <a:cs typeface="Trebuchet MS"/>
              </a:rPr>
              <a:t>d</a:t>
            </a:r>
            <a:r>
              <a:rPr sz="1624" spc="-111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624" spc="-93" dirty="0">
                <a:solidFill>
                  <a:srgbClr val="3F3F3F"/>
                </a:solidFill>
                <a:latin typeface="Trebuchet MS"/>
                <a:cs typeface="Trebuchet MS"/>
              </a:rPr>
              <a:t>p</a:t>
            </a:r>
            <a:r>
              <a:rPr sz="1624" spc="-79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sz="1624" spc="-106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624" spc="-32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624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624" spc="-181" dirty="0">
                <a:solidFill>
                  <a:srgbClr val="3F3F3F"/>
                </a:solidFill>
                <a:latin typeface="Trebuchet MS"/>
                <a:cs typeface="Trebuchet MS"/>
              </a:rPr>
              <a:t>f</a:t>
            </a:r>
            <a:r>
              <a:rPr sz="1624" spc="-106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624" spc="-5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624" spc="-28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624" spc="-116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624" spc="97" dirty="0">
                <a:solidFill>
                  <a:srgbClr val="3F3F3F"/>
                </a:solidFill>
                <a:latin typeface="Trebuchet MS"/>
                <a:cs typeface="Trebuchet MS"/>
              </a:rPr>
              <a:t>G</a:t>
            </a:r>
            <a:r>
              <a:rPr sz="1624" spc="-106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624" spc="-97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624" spc="-14" dirty="0">
                <a:solidFill>
                  <a:srgbClr val="3F3F3F"/>
                </a:solidFill>
                <a:latin typeface="Trebuchet MS"/>
                <a:cs typeface="Trebuchet MS"/>
              </a:rPr>
              <a:t>B</a:t>
            </a:r>
            <a:r>
              <a:rPr sz="1624" spc="-176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624" spc="-19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624" spc="-111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endParaRPr sz="1624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05037" y="4008499"/>
            <a:ext cx="3861843" cy="261843"/>
          </a:xfrm>
          <a:prstGeom prst="rect">
            <a:avLst/>
          </a:prstGeom>
        </p:spPr>
        <p:txBody>
          <a:bodyPr vert="horz" wrap="square" lIns="0" tIns="11788" rIns="0" bIns="0" rtlCol="0">
            <a:spAutoFit/>
          </a:bodyPr>
          <a:lstStyle/>
          <a:p>
            <a:pPr marL="362485" indent="-351287">
              <a:spcBef>
                <a:spcPts val="93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624" spc="-130" dirty="0">
                <a:solidFill>
                  <a:srgbClr val="3F3F3F"/>
                </a:solidFill>
                <a:latin typeface="Trebuchet MS"/>
                <a:cs typeface="Trebuchet MS"/>
              </a:rPr>
              <a:t>P</a:t>
            </a:r>
            <a:r>
              <a:rPr sz="1624" spc="19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624" spc="-79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sz="1624" spc="9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624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624" spc="-111" dirty="0">
                <a:solidFill>
                  <a:srgbClr val="3F3F3F"/>
                </a:solidFill>
                <a:latin typeface="Trebuchet MS"/>
                <a:cs typeface="Trebuchet MS"/>
              </a:rPr>
              <a:t>é</a:t>
            </a:r>
            <a:r>
              <a:rPr sz="1624" spc="-93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624" spc="-79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sz="1624" spc="-93" dirty="0">
                <a:solidFill>
                  <a:srgbClr val="3F3F3F"/>
                </a:solidFill>
                <a:latin typeface="Trebuchet MS"/>
                <a:cs typeface="Trebuchet MS"/>
              </a:rPr>
              <a:t>p</a:t>
            </a:r>
            <a:r>
              <a:rPr sz="1624" spc="-111" dirty="0">
                <a:solidFill>
                  <a:srgbClr val="3F3F3F"/>
                </a:solidFill>
                <a:latin typeface="Trebuchet MS"/>
                <a:cs typeface="Trebuchet MS"/>
              </a:rPr>
              <a:t>é</a:t>
            </a:r>
            <a:r>
              <a:rPr sz="1624" spc="-19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624" spc="-111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624" spc="9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624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624" spc="-125" dirty="0">
                <a:solidFill>
                  <a:srgbClr val="3F3F3F"/>
                </a:solidFill>
                <a:latin typeface="Trebuchet MS"/>
                <a:cs typeface="Trebuchet MS"/>
              </a:rPr>
              <a:t>l</a:t>
            </a:r>
            <a:r>
              <a:rPr sz="1624" spc="-111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624" spc="-3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624" spc="162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624" spc="32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624" spc="-102" dirty="0">
                <a:solidFill>
                  <a:srgbClr val="3F3F3F"/>
                </a:solidFill>
                <a:latin typeface="Trebuchet MS"/>
                <a:cs typeface="Trebuchet MS"/>
              </a:rPr>
              <a:t>m</a:t>
            </a:r>
            <a:r>
              <a:rPr sz="1624" spc="-84" dirty="0">
                <a:solidFill>
                  <a:srgbClr val="3F3F3F"/>
                </a:solidFill>
                <a:latin typeface="Trebuchet MS"/>
                <a:cs typeface="Trebuchet MS"/>
              </a:rPr>
              <a:t>m</a:t>
            </a:r>
            <a:r>
              <a:rPr sz="1624" spc="-125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624" spc="-106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624" spc="-74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624" spc="-79" dirty="0">
                <a:solidFill>
                  <a:srgbClr val="3F3F3F"/>
                </a:solidFill>
                <a:latin typeface="Trebuchet MS"/>
                <a:cs typeface="Trebuchet MS"/>
              </a:rPr>
              <a:t>d</a:t>
            </a:r>
            <a:r>
              <a:rPr sz="1624" spc="-111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624" spc="-93" dirty="0">
                <a:solidFill>
                  <a:srgbClr val="3F3F3F"/>
                </a:solidFill>
                <a:latin typeface="Trebuchet MS"/>
                <a:cs typeface="Trebuchet MS"/>
              </a:rPr>
              <a:t>p</a:t>
            </a:r>
            <a:r>
              <a:rPr sz="1624" spc="-79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sz="1624" spc="-106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624" spc="-32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624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624" spc="-195" dirty="0">
                <a:solidFill>
                  <a:srgbClr val="3F3F3F"/>
                </a:solidFill>
                <a:latin typeface="Trebuchet MS"/>
                <a:cs typeface="Trebuchet MS"/>
              </a:rPr>
              <a:t>f</a:t>
            </a:r>
            <a:r>
              <a:rPr sz="1624" spc="-106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624" spc="14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624" spc="-42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624" spc="-97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624" spc="97" dirty="0">
                <a:solidFill>
                  <a:srgbClr val="3F3F3F"/>
                </a:solidFill>
                <a:latin typeface="Trebuchet MS"/>
                <a:cs typeface="Trebuchet MS"/>
              </a:rPr>
              <a:t>G</a:t>
            </a:r>
            <a:r>
              <a:rPr sz="1624" spc="-106" dirty="0">
                <a:solidFill>
                  <a:srgbClr val="3F3F3F"/>
                </a:solidFill>
                <a:latin typeface="Trebuchet MS"/>
                <a:cs typeface="Trebuchet MS"/>
              </a:rPr>
              <a:t>it</a:t>
            </a:r>
            <a:endParaRPr sz="1624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05037" y="4963299"/>
            <a:ext cx="2628788" cy="261843"/>
          </a:xfrm>
          <a:prstGeom prst="rect">
            <a:avLst/>
          </a:prstGeom>
        </p:spPr>
        <p:txBody>
          <a:bodyPr vert="horz" wrap="square" lIns="0" tIns="11788" rIns="0" bIns="0" rtlCol="0">
            <a:spAutoFit/>
          </a:bodyPr>
          <a:lstStyle/>
          <a:p>
            <a:pPr marL="362485" indent="-351287">
              <a:spcBef>
                <a:spcPts val="93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624" spc="19" dirty="0">
                <a:solidFill>
                  <a:srgbClr val="3F3F3F"/>
                </a:solidFill>
                <a:latin typeface="Trebuchet MS"/>
                <a:cs typeface="Trebuchet MS"/>
              </a:rPr>
              <a:t>V</a:t>
            </a:r>
            <a:r>
              <a:rPr sz="1624" spc="-111" dirty="0">
                <a:solidFill>
                  <a:srgbClr val="3F3F3F"/>
                </a:solidFill>
                <a:latin typeface="Trebuchet MS"/>
                <a:cs typeface="Trebuchet MS"/>
              </a:rPr>
              <a:t>é</a:t>
            </a:r>
            <a:r>
              <a:rPr sz="1624" spc="14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624" spc="-106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624" spc="-195" dirty="0">
                <a:solidFill>
                  <a:srgbClr val="3F3F3F"/>
                </a:solidFill>
                <a:latin typeface="Trebuchet MS"/>
                <a:cs typeface="Trebuchet MS"/>
              </a:rPr>
              <a:t>f</a:t>
            </a:r>
            <a:r>
              <a:rPr sz="1624" spc="-106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624" spc="-111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624" spc="9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624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624" spc="-93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624" spc="-111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624" spc="-125" dirty="0">
                <a:solidFill>
                  <a:srgbClr val="3F3F3F"/>
                </a:solidFill>
                <a:latin typeface="Trebuchet MS"/>
                <a:cs typeface="Trebuchet MS"/>
              </a:rPr>
              <a:t>l</a:t>
            </a:r>
            <a:r>
              <a:rPr sz="1624" spc="-162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624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624" spc="-97" dirty="0">
                <a:solidFill>
                  <a:srgbClr val="3F3F3F"/>
                </a:solidFill>
                <a:latin typeface="Trebuchet MS"/>
                <a:cs typeface="Trebuchet MS"/>
              </a:rPr>
              <a:t>d</a:t>
            </a:r>
            <a:r>
              <a:rPr sz="1624" spc="-111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624" spc="-93" dirty="0">
                <a:solidFill>
                  <a:srgbClr val="3F3F3F"/>
                </a:solidFill>
                <a:latin typeface="Trebuchet MS"/>
                <a:cs typeface="Trebuchet MS"/>
              </a:rPr>
              <a:t>p</a:t>
            </a:r>
            <a:r>
              <a:rPr sz="1624" spc="-79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sz="1624" spc="-106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624" spc="-32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624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624" spc="-181" dirty="0">
                <a:solidFill>
                  <a:srgbClr val="3F3F3F"/>
                </a:solidFill>
                <a:latin typeface="Trebuchet MS"/>
                <a:cs typeface="Trebuchet MS"/>
              </a:rPr>
              <a:t>f</a:t>
            </a:r>
            <a:r>
              <a:rPr sz="1624" spc="-106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624" spc="-5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624" spc="-28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624" spc="-116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624" spc="97" dirty="0">
                <a:solidFill>
                  <a:srgbClr val="3F3F3F"/>
                </a:solidFill>
                <a:latin typeface="Trebuchet MS"/>
                <a:cs typeface="Trebuchet MS"/>
              </a:rPr>
              <a:t>G</a:t>
            </a:r>
            <a:r>
              <a:rPr sz="1624" spc="-106" dirty="0">
                <a:solidFill>
                  <a:srgbClr val="3F3F3F"/>
                </a:solidFill>
                <a:latin typeface="Trebuchet MS"/>
                <a:cs typeface="Trebuchet MS"/>
              </a:rPr>
              <a:t>it</a:t>
            </a:r>
            <a:endParaRPr sz="1624">
              <a:latin typeface="Trebuchet MS"/>
              <a:cs typeface="Trebuchet MS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1463346" y="1732878"/>
            <a:ext cx="3047272" cy="673701"/>
            <a:chOff x="1280159" y="1866900"/>
            <a:chExt cx="3282950" cy="725805"/>
          </a:xfrm>
        </p:grpSpPr>
        <p:sp>
          <p:nvSpPr>
            <p:cNvPr id="15" name="object 15"/>
            <p:cNvSpPr/>
            <p:nvPr/>
          </p:nvSpPr>
          <p:spPr>
            <a:xfrm>
              <a:off x="1286255" y="1872996"/>
              <a:ext cx="3270885" cy="711835"/>
            </a:xfrm>
            <a:custGeom>
              <a:avLst/>
              <a:gdLst/>
              <a:ahLst/>
              <a:cxnLst/>
              <a:rect l="l" t="t" r="r" b="b"/>
              <a:pathLst>
                <a:path w="3270885" h="711835">
                  <a:moveTo>
                    <a:pt x="3270504" y="711707"/>
                  </a:moveTo>
                  <a:lnTo>
                    <a:pt x="0" y="711707"/>
                  </a:lnTo>
                  <a:lnTo>
                    <a:pt x="0" y="0"/>
                  </a:lnTo>
                  <a:lnTo>
                    <a:pt x="3270504" y="0"/>
                  </a:lnTo>
                  <a:lnTo>
                    <a:pt x="3270504" y="71170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16" name="object 16"/>
            <p:cNvSpPr/>
            <p:nvPr/>
          </p:nvSpPr>
          <p:spPr>
            <a:xfrm>
              <a:off x="1280159" y="1866900"/>
              <a:ext cx="3282950" cy="725805"/>
            </a:xfrm>
            <a:custGeom>
              <a:avLst/>
              <a:gdLst/>
              <a:ahLst/>
              <a:cxnLst/>
              <a:rect l="l" t="t" r="r" b="b"/>
              <a:pathLst>
                <a:path w="3282950" h="725805">
                  <a:moveTo>
                    <a:pt x="3279648" y="725423"/>
                  </a:moveTo>
                  <a:lnTo>
                    <a:pt x="3048" y="725423"/>
                  </a:lnTo>
                  <a:lnTo>
                    <a:pt x="0" y="722375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3279648" y="0"/>
                  </a:lnTo>
                  <a:lnTo>
                    <a:pt x="3282696" y="3048"/>
                  </a:lnTo>
                  <a:lnTo>
                    <a:pt x="3282696" y="6096"/>
                  </a:lnTo>
                  <a:lnTo>
                    <a:pt x="13716" y="6096"/>
                  </a:lnTo>
                  <a:lnTo>
                    <a:pt x="6096" y="13716"/>
                  </a:lnTo>
                  <a:lnTo>
                    <a:pt x="13716" y="13716"/>
                  </a:lnTo>
                  <a:lnTo>
                    <a:pt x="13716" y="711708"/>
                  </a:lnTo>
                  <a:lnTo>
                    <a:pt x="6096" y="711708"/>
                  </a:lnTo>
                  <a:lnTo>
                    <a:pt x="13716" y="717804"/>
                  </a:lnTo>
                  <a:lnTo>
                    <a:pt x="3282696" y="717804"/>
                  </a:lnTo>
                  <a:lnTo>
                    <a:pt x="3282696" y="722375"/>
                  </a:lnTo>
                  <a:lnTo>
                    <a:pt x="3279648" y="725423"/>
                  </a:lnTo>
                  <a:close/>
                </a:path>
                <a:path w="3282950" h="725805">
                  <a:moveTo>
                    <a:pt x="13716" y="13716"/>
                  </a:moveTo>
                  <a:lnTo>
                    <a:pt x="6096" y="13716"/>
                  </a:lnTo>
                  <a:lnTo>
                    <a:pt x="13716" y="6096"/>
                  </a:lnTo>
                  <a:lnTo>
                    <a:pt x="13716" y="13716"/>
                  </a:lnTo>
                  <a:close/>
                </a:path>
                <a:path w="3282950" h="725805">
                  <a:moveTo>
                    <a:pt x="3268980" y="13716"/>
                  </a:moveTo>
                  <a:lnTo>
                    <a:pt x="13716" y="13716"/>
                  </a:lnTo>
                  <a:lnTo>
                    <a:pt x="13716" y="6096"/>
                  </a:lnTo>
                  <a:lnTo>
                    <a:pt x="3268980" y="6096"/>
                  </a:lnTo>
                  <a:lnTo>
                    <a:pt x="3268980" y="13716"/>
                  </a:lnTo>
                  <a:close/>
                </a:path>
                <a:path w="3282950" h="725805">
                  <a:moveTo>
                    <a:pt x="3268980" y="717804"/>
                  </a:moveTo>
                  <a:lnTo>
                    <a:pt x="3268980" y="6096"/>
                  </a:lnTo>
                  <a:lnTo>
                    <a:pt x="3276600" y="13716"/>
                  </a:lnTo>
                  <a:lnTo>
                    <a:pt x="3282696" y="13716"/>
                  </a:lnTo>
                  <a:lnTo>
                    <a:pt x="3282696" y="711708"/>
                  </a:lnTo>
                  <a:lnTo>
                    <a:pt x="3276600" y="711708"/>
                  </a:lnTo>
                  <a:lnTo>
                    <a:pt x="3268980" y="717804"/>
                  </a:lnTo>
                  <a:close/>
                </a:path>
                <a:path w="3282950" h="725805">
                  <a:moveTo>
                    <a:pt x="3282696" y="13716"/>
                  </a:moveTo>
                  <a:lnTo>
                    <a:pt x="3276600" y="13716"/>
                  </a:lnTo>
                  <a:lnTo>
                    <a:pt x="3268980" y="6096"/>
                  </a:lnTo>
                  <a:lnTo>
                    <a:pt x="3282696" y="6096"/>
                  </a:lnTo>
                  <a:lnTo>
                    <a:pt x="3282696" y="13716"/>
                  </a:lnTo>
                  <a:close/>
                </a:path>
                <a:path w="3282950" h="725805">
                  <a:moveTo>
                    <a:pt x="13716" y="717804"/>
                  </a:moveTo>
                  <a:lnTo>
                    <a:pt x="6096" y="711708"/>
                  </a:lnTo>
                  <a:lnTo>
                    <a:pt x="13716" y="711708"/>
                  </a:lnTo>
                  <a:lnTo>
                    <a:pt x="13716" y="717804"/>
                  </a:lnTo>
                  <a:close/>
                </a:path>
                <a:path w="3282950" h="725805">
                  <a:moveTo>
                    <a:pt x="3268980" y="717804"/>
                  </a:moveTo>
                  <a:lnTo>
                    <a:pt x="13716" y="717804"/>
                  </a:lnTo>
                  <a:lnTo>
                    <a:pt x="13716" y="711708"/>
                  </a:lnTo>
                  <a:lnTo>
                    <a:pt x="3268980" y="711708"/>
                  </a:lnTo>
                  <a:lnTo>
                    <a:pt x="3268980" y="717804"/>
                  </a:lnTo>
                  <a:close/>
                </a:path>
                <a:path w="3282950" h="725805">
                  <a:moveTo>
                    <a:pt x="3282696" y="717804"/>
                  </a:moveTo>
                  <a:lnTo>
                    <a:pt x="3268980" y="717804"/>
                  </a:lnTo>
                  <a:lnTo>
                    <a:pt x="3276600" y="711708"/>
                  </a:lnTo>
                  <a:lnTo>
                    <a:pt x="3282696" y="711708"/>
                  </a:lnTo>
                  <a:lnTo>
                    <a:pt x="3282696" y="717804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1469005" y="1738535"/>
            <a:ext cx="3036073" cy="605487"/>
          </a:xfrm>
          <a:prstGeom prst="rect">
            <a:avLst/>
          </a:prstGeom>
        </p:spPr>
        <p:txBody>
          <a:bodyPr vert="horz" wrap="square" lIns="0" tIns="22987" rIns="0" bIns="0" rtlCol="0">
            <a:spAutoFit/>
          </a:bodyPr>
          <a:lstStyle/>
          <a:p>
            <a:pPr marL="73086" marR="1215357">
              <a:lnSpc>
                <a:spcPct val="101499"/>
              </a:lnSpc>
              <a:spcBef>
                <a:spcPts val="181"/>
              </a:spcBef>
            </a:pPr>
            <a:r>
              <a:rPr sz="1253" b="1" spc="32" dirty="0">
                <a:latin typeface="Times New Roman"/>
                <a:cs typeface="Times New Roman"/>
              </a:rPr>
              <a:t>echo</a:t>
            </a:r>
            <a:r>
              <a:rPr sz="1253" b="1" spc="5" dirty="0">
                <a:latin typeface="Times New Roman"/>
                <a:cs typeface="Times New Roman"/>
              </a:rPr>
              <a:t> </a:t>
            </a:r>
            <a:r>
              <a:rPr sz="1253" b="1" dirty="0">
                <a:latin typeface="Times New Roman"/>
                <a:cs typeface="Times New Roman"/>
              </a:rPr>
              <a:t>bonjour</a:t>
            </a:r>
            <a:r>
              <a:rPr sz="1253" b="1" spc="23" dirty="0">
                <a:latin typeface="Times New Roman"/>
                <a:cs typeface="Times New Roman"/>
              </a:rPr>
              <a:t> </a:t>
            </a:r>
            <a:r>
              <a:rPr sz="1253" b="1" spc="130" dirty="0">
                <a:latin typeface="Times New Roman"/>
                <a:cs typeface="Times New Roman"/>
              </a:rPr>
              <a:t>&gt;&gt;</a:t>
            </a:r>
            <a:r>
              <a:rPr sz="1253" b="1" spc="-14" dirty="0">
                <a:latin typeface="Times New Roman"/>
                <a:cs typeface="Times New Roman"/>
              </a:rPr>
              <a:t> </a:t>
            </a:r>
            <a:r>
              <a:rPr sz="1253" b="1" spc="14" dirty="0">
                <a:latin typeface="Times New Roman"/>
                <a:cs typeface="Times New Roman"/>
              </a:rPr>
              <a:t>new.txt </a:t>
            </a:r>
            <a:r>
              <a:rPr sz="1253" b="1" spc="-297" dirty="0">
                <a:latin typeface="Times New Roman"/>
                <a:cs typeface="Times New Roman"/>
              </a:rPr>
              <a:t> </a:t>
            </a: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spc="28" dirty="0">
                <a:latin typeface="Times New Roman"/>
                <a:cs typeface="Times New Roman"/>
              </a:rPr>
              <a:t> </a:t>
            </a:r>
            <a:r>
              <a:rPr sz="1253" b="1" spc="-9" dirty="0">
                <a:latin typeface="Times New Roman"/>
                <a:cs typeface="Times New Roman"/>
              </a:rPr>
              <a:t>add</a:t>
            </a:r>
            <a:r>
              <a:rPr sz="1253" b="1" spc="19" dirty="0">
                <a:latin typeface="Times New Roman"/>
                <a:cs typeface="Times New Roman"/>
              </a:rPr>
              <a:t> </a:t>
            </a:r>
            <a:r>
              <a:rPr sz="1253" b="1" spc="-9" dirty="0">
                <a:latin typeface="Times New Roman"/>
                <a:cs typeface="Times New Roman"/>
              </a:rPr>
              <a:t>.</a:t>
            </a:r>
            <a:endParaRPr sz="1253">
              <a:latin typeface="Times New Roman"/>
              <a:cs typeface="Times New Roman"/>
            </a:endParaRPr>
          </a:p>
          <a:p>
            <a:pPr marL="73086">
              <a:spcBef>
                <a:spcPts val="23"/>
              </a:spcBef>
            </a:pP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spc="23" dirty="0">
                <a:latin typeface="Times New Roman"/>
                <a:cs typeface="Times New Roman"/>
              </a:rPr>
              <a:t> </a:t>
            </a:r>
            <a:r>
              <a:rPr sz="1253" b="1" spc="28" dirty="0">
                <a:latin typeface="Times New Roman"/>
                <a:cs typeface="Times New Roman"/>
              </a:rPr>
              <a:t>commit </a:t>
            </a:r>
            <a:r>
              <a:rPr sz="1253" b="1" spc="23" dirty="0">
                <a:latin typeface="Times New Roman"/>
                <a:cs typeface="Times New Roman"/>
              </a:rPr>
              <a:t>-m</a:t>
            </a:r>
            <a:r>
              <a:rPr sz="1253" b="1" spc="32" dirty="0">
                <a:latin typeface="Times New Roman"/>
                <a:cs typeface="Times New Roman"/>
              </a:rPr>
              <a:t> </a:t>
            </a:r>
            <a:r>
              <a:rPr sz="1253" b="1" spc="14" dirty="0">
                <a:latin typeface="Times New Roman"/>
                <a:cs typeface="Times New Roman"/>
              </a:rPr>
              <a:t>"adding</a:t>
            </a:r>
            <a:r>
              <a:rPr sz="1253" b="1" spc="5" dirty="0">
                <a:latin typeface="Times New Roman"/>
                <a:cs typeface="Times New Roman"/>
              </a:rPr>
              <a:t> </a:t>
            </a:r>
            <a:r>
              <a:rPr sz="1253" b="1" spc="9" dirty="0">
                <a:latin typeface="Times New Roman"/>
                <a:cs typeface="Times New Roman"/>
              </a:rPr>
              <a:t>new.txt"</a:t>
            </a:r>
            <a:endParaRPr sz="1253">
              <a:latin typeface="Times New Roman"/>
              <a:cs typeface="Times New Roman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1463346" y="2690557"/>
            <a:ext cx="3047272" cy="381941"/>
            <a:chOff x="1280159" y="2898647"/>
            <a:chExt cx="3282950" cy="411480"/>
          </a:xfrm>
        </p:grpSpPr>
        <p:sp>
          <p:nvSpPr>
            <p:cNvPr id="19" name="object 19"/>
            <p:cNvSpPr/>
            <p:nvPr/>
          </p:nvSpPr>
          <p:spPr>
            <a:xfrm>
              <a:off x="1286255" y="2904743"/>
              <a:ext cx="3270885" cy="398145"/>
            </a:xfrm>
            <a:custGeom>
              <a:avLst/>
              <a:gdLst/>
              <a:ahLst/>
              <a:cxnLst/>
              <a:rect l="l" t="t" r="r" b="b"/>
              <a:pathLst>
                <a:path w="3270885" h="398145">
                  <a:moveTo>
                    <a:pt x="3270504" y="397764"/>
                  </a:moveTo>
                  <a:lnTo>
                    <a:pt x="0" y="397764"/>
                  </a:lnTo>
                  <a:lnTo>
                    <a:pt x="0" y="0"/>
                  </a:lnTo>
                  <a:lnTo>
                    <a:pt x="3270504" y="0"/>
                  </a:lnTo>
                  <a:lnTo>
                    <a:pt x="3270504" y="39776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20" name="object 20"/>
            <p:cNvSpPr/>
            <p:nvPr/>
          </p:nvSpPr>
          <p:spPr>
            <a:xfrm>
              <a:off x="1280159" y="2898647"/>
              <a:ext cx="3282950" cy="411480"/>
            </a:xfrm>
            <a:custGeom>
              <a:avLst/>
              <a:gdLst/>
              <a:ahLst/>
              <a:cxnLst/>
              <a:rect l="l" t="t" r="r" b="b"/>
              <a:pathLst>
                <a:path w="3282950" h="411479">
                  <a:moveTo>
                    <a:pt x="3279648" y="411480"/>
                  </a:moveTo>
                  <a:lnTo>
                    <a:pt x="3048" y="411480"/>
                  </a:lnTo>
                  <a:lnTo>
                    <a:pt x="0" y="408432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3279648" y="0"/>
                  </a:lnTo>
                  <a:lnTo>
                    <a:pt x="3282696" y="3048"/>
                  </a:lnTo>
                  <a:lnTo>
                    <a:pt x="3282696" y="6096"/>
                  </a:lnTo>
                  <a:lnTo>
                    <a:pt x="13716" y="6096"/>
                  </a:lnTo>
                  <a:lnTo>
                    <a:pt x="6096" y="13716"/>
                  </a:lnTo>
                  <a:lnTo>
                    <a:pt x="13716" y="13716"/>
                  </a:lnTo>
                  <a:lnTo>
                    <a:pt x="13716" y="396240"/>
                  </a:lnTo>
                  <a:lnTo>
                    <a:pt x="6096" y="396240"/>
                  </a:lnTo>
                  <a:lnTo>
                    <a:pt x="13716" y="403859"/>
                  </a:lnTo>
                  <a:lnTo>
                    <a:pt x="3282696" y="403859"/>
                  </a:lnTo>
                  <a:lnTo>
                    <a:pt x="3282696" y="408432"/>
                  </a:lnTo>
                  <a:lnTo>
                    <a:pt x="3279648" y="411480"/>
                  </a:lnTo>
                  <a:close/>
                </a:path>
                <a:path w="3282950" h="411479">
                  <a:moveTo>
                    <a:pt x="13716" y="13716"/>
                  </a:moveTo>
                  <a:lnTo>
                    <a:pt x="6096" y="13716"/>
                  </a:lnTo>
                  <a:lnTo>
                    <a:pt x="13716" y="6096"/>
                  </a:lnTo>
                  <a:lnTo>
                    <a:pt x="13716" y="13716"/>
                  </a:lnTo>
                  <a:close/>
                </a:path>
                <a:path w="3282950" h="411479">
                  <a:moveTo>
                    <a:pt x="3268980" y="13716"/>
                  </a:moveTo>
                  <a:lnTo>
                    <a:pt x="13716" y="13716"/>
                  </a:lnTo>
                  <a:lnTo>
                    <a:pt x="13716" y="6096"/>
                  </a:lnTo>
                  <a:lnTo>
                    <a:pt x="3268980" y="6096"/>
                  </a:lnTo>
                  <a:lnTo>
                    <a:pt x="3268980" y="13716"/>
                  </a:lnTo>
                  <a:close/>
                </a:path>
                <a:path w="3282950" h="411479">
                  <a:moveTo>
                    <a:pt x="3268980" y="403859"/>
                  </a:moveTo>
                  <a:lnTo>
                    <a:pt x="3268980" y="6096"/>
                  </a:lnTo>
                  <a:lnTo>
                    <a:pt x="3276600" y="13716"/>
                  </a:lnTo>
                  <a:lnTo>
                    <a:pt x="3282696" y="13716"/>
                  </a:lnTo>
                  <a:lnTo>
                    <a:pt x="3282696" y="396240"/>
                  </a:lnTo>
                  <a:lnTo>
                    <a:pt x="3276600" y="396240"/>
                  </a:lnTo>
                  <a:lnTo>
                    <a:pt x="3268980" y="403859"/>
                  </a:lnTo>
                  <a:close/>
                </a:path>
                <a:path w="3282950" h="411479">
                  <a:moveTo>
                    <a:pt x="3282696" y="13716"/>
                  </a:moveTo>
                  <a:lnTo>
                    <a:pt x="3276600" y="13716"/>
                  </a:lnTo>
                  <a:lnTo>
                    <a:pt x="3268980" y="6096"/>
                  </a:lnTo>
                  <a:lnTo>
                    <a:pt x="3282696" y="6096"/>
                  </a:lnTo>
                  <a:lnTo>
                    <a:pt x="3282696" y="13716"/>
                  </a:lnTo>
                  <a:close/>
                </a:path>
                <a:path w="3282950" h="411479">
                  <a:moveTo>
                    <a:pt x="13716" y="403859"/>
                  </a:moveTo>
                  <a:lnTo>
                    <a:pt x="6096" y="396240"/>
                  </a:lnTo>
                  <a:lnTo>
                    <a:pt x="13716" y="396240"/>
                  </a:lnTo>
                  <a:lnTo>
                    <a:pt x="13716" y="403859"/>
                  </a:lnTo>
                  <a:close/>
                </a:path>
                <a:path w="3282950" h="411479">
                  <a:moveTo>
                    <a:pt x="3268980" y="403859"/>
                  </a:moveTo>
                  <a:lnTo>
                    <a:pt x="13716" y="403859"/>
                  </a:lnTo>
                  <a:lnTo>
                    <a:pt x="13716" y="396240"/>
                  </a:lnTo>
                  <a:lnTo>
                    <a:pt x="3268980" y="396240"/>
                  </a:lnTo>
                  <a:lnTo>
                    <a:pt x="3268980" y="403859"/>
                  </a:lnTo>
                  <a:close/>
                </a:path>
                <a:path w="3282950" h="411479">
                  <a:moveTo>
                    <a:pt x="3282696" y="403859"/>
                  </a:moveTo>
                  <a:lnTo>
                    <a:pt x="3268980" y="403859"/>
                  </a:lnTo>
                  <a:lnTo>
                    <a:pt x="3276600" y="396240"/>
                  </a:lnTo>
                  <a:lnTo>
                    <a:pt x="3282696" y="396240"/>
                  </a:lnTo>
                  <a:lnTo>
                    <a:pt x="3282696" y="403859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1469005" y="2696215"/>
            <a:ext cx="3036073" cy="289227"/>
          </a:xfrm>
          <a:prstGeom prst="rect">
            <a:avLst/>
          </a:prstGeom>
        </p:spPr>
        <p:txBody>
          <a:bodyPr vert="horz" wrap="square" lIns="0" tIns="95485" rIns="0" bIns="0" rtlCol="0">
            <a:spAutoFit/>
          </a:bodyPr>
          <a:lstStyle/>
          <a:p>
            <a:pPr marL="115524">
              <a:spcBef>
                <a:spcPts val="752"/>
              </a:spcBef>
            </a:pP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spc="23" dirty="0">
                <a:latin typeface="Times New Roman"/>
                <a:cs typeface="Times New Roman"/>
              </a:rPr>
              <a:t> </a:t>
            </a:r>
            <a:r>
              <a:rPr sz="1253" b="1" dirty="0">
                <a:latin typeface="Times New Roman"/>
                <a:cs typeface="Times New Roman"/>
              </a:rPr>
              <a:t>push</a:t>
            </a:r>
            <a:r>
              <a:rPr sz="1253" b="1" spc="19" dirty="0">
                <a:latin typeface="Times New Roman"/>
                <a:cs typeface="Times New Roman"/>
              </a:rPr>
              <a:t> </a:t>
            </a:r>
            <a:r>
              <a:rPr sz="1253" b="1" spc="23" dirty="0">
                <a:latin typeface="Times New Roman"/>
                <a:cs typeface="Times New Roman"/>
              </a:rPr>
              <a:t>origin</a:t>
            </a:r>
            <a:r>
              <a:rPr sz="1253" b="1" spc="28" dirty="0">
                <a:latin typeface="Times New Roman"/>
                <a:cs typeface="Times New Roman"/>
              </a:rPr>
              <a:t> </a:t>
            </a:r>
            <a:r>
              <a:rPr sz="1253" b="1" spc="14" dirty="0">
                <a:latin typeface="Times New Roman"/>
                <a:cs typeface="Times New Roman"/>
              </a:rPr>
              <a:t>master</a:t>
            </a:r>
            <a:endParaRPr sz="1253">
              <a:latin typeface="Times New Roman"/>
              <a:cs typeface="Times New Roman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1463346" y="3321468"/>
            <a:ext cx="3047272" cy="673701"/>
            <a:chOff x="1280159" y="3578352"/>
            <a:chExt cx="3282950" cy="725805"/>
          </a:xfrm>
        </p:grpSpPr>
        <p:sp>
          <p:nvSpPr>
            <p:cNvPr id="23" name="object 23"/>
            <p:cNvSpPr/>
            <p:nvPr/>
          </p:nvSpPr>
          <p:spPr>
            <a:xfrm>
              <a:off x="1286255" y="3584448"/>
              <a:ext cx="3270885" cy="711835"/>
            </a:xfrm>
            <a:custGeom>
              <a:avLst/>
              <a:gdLst/>
              <a:ahLst/>
              <a:cxnLst/>
              <a:rect l="l" t="t" r="r" b="b"/>
              <a:pathLst>
                <a:path w="3270885" h="711835">
                  <a:moveTo>
                    <a:pt x="3270504" y="711708"/>
                  </a:moveTo>
                  <a:lnTo>
                    <a:pt x="0" y="711708"/>
                  </a:lnTo>
                  <a:lnTo>
                    <a:pt x="0" y="0"/>
                  </a:lnTo>
                  <a:lnTo>
                    <a:pt x="3270504" y="0"/>
                  </a:lnTo>
                  <a:lnTo>
                    <a:pt x="3270504" y="71170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24" name="object 24"/>
            <p:cNvSpPr/>
            <p:nvPr/>
          </p:nvSpPr>
          <p:spPr>
            <a:xfrm>
              <a:off x="1280159" y="3578352"/>
              <a:ext cx="3282950" cy="725805"/>
            </a:xfrm>
            <a:custGeom>
              <a:avLst/>
              <a:gdLst/>
              <a:ahLst/>
              <a:cxnLst/>
              <a:rect l="l" t="t" r="r" b="b"/>
              <a:pathLst>
                <a:path w="3282950" h="725804">
                  <a:moveTo>
                    <a:pt x="3279648" y="725423"/>
                  </a:moveTo>
                  <a:lnTo>
                    <a:pt x="3048" y="725423"/>
                  </a:lnTo>
                  <a:lnTo>
                    <a:pt x="0" y="722375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3279648" y="0"/>
                  </a:lnTo>
                  <a:lnTo>
                    <a:pt x="3282696" y="3048"/>
                  </a:lnTo>
                  <a:lnTo>
                    <a:pt x="3282696" y="6096"/>
                  </a:lnTo>
                  <a:lnTo>
                    <a:pt x="13716" y="6096"/>
                  </a:lnTo>
                  <a:lnTo>
                    <a:pt x="6096" y="13716"/>
                  </a:lnTo>
                  <a:lnTo>
                    <a:pt x="13716" y="13716"/>
                  </a:lnTo>
                  <a:lnTo>
                    <a:pt x="13716" y="711708"/>
                  </a:lnTo>
                  <a:lnTo>
                    <a:pt x="6096" y="711708"/>
                  </a:lnTo>
                  <a:lnTo>
                    <a:pt x="13716" y="717804"/>
                  </a:lnTo>
                  <a:lnTo>
                    <a:pt x="3282696" y="717804"/>
                  </a:lnTo>
                  <a:lnTo>
                    <a:pt x="3282696" y="722375"/>
                  </a:lnTo>
                  <a:lnTo>
                    <a:pt x="3279648" y="725423"/>
                  </a:lnTo>
                  <a:close/>
                </a:path>
                <a:path w="3282950" h="725804">
                  <a:moveTo>
                    <a:pt x="13716" y="13716"/>
                  </a:moveTo>
                  <a:lnTo>
                    <a:pt x="6096" y="13716"/>
                  </a:lnTo>
                  <a:lnTo>
                    <a:pt x="13716" y="6096"/>
                  </a:lnTo>
                  <a:lnTo>
                    <a:pt x="13716" y="13716"/>
                  </a:lnTo>
                  <a:close/>
                </a:path>
                <a:path w="3282950" h="725804">
                  <a:moveTo>
                    <a:pt x="3268980" y="13716"/>
                  </a:moveTo>
                  <a:lnTo>
                    <a:pt x="13716" y="13716"/>
                  </a:lnTo>
                  <a:lnTo>
                    <a:pt x="13716" y="6096"/>
                  </a:lnTo>
                  <a:lnTo>
                    <a:pt x="3268980" y="6096"/>
                  </a:lnTo>
                  <a:lnTo>
                    <a:pt x="3268980" y="13716"/>
                  </a:lnTo>
                  <a:close/>
                </a:path>
                <a:path w="3282950" h="725804">
                  <a:moveTo>
                    <a:pt x="3268980" y="717804"/>
                  </a:moveTo>
                  <a:lnTo>
                    <a:pt x="3268980" y="6096"/>
                  </a:lnTo>
                  <a:lnTo>
                    <a:pt x="3276600" y="13716"/>
                  </a:lnTo>
                  <a:lnTo>
                    <a:pt x="3282696" y="13716"/>
                  </a:lnTo>
                  <a:lnTo>
                    <a:pt x="3282696" y="711708"/>
                  </a:lnTo>
                  <a:lnTo>
                    <a:pt x="3276600" y="711708"/>
                  </a:lnTo>
                  <a:lnTo>
                    <a:pt x="3268980" y="717804"/>
                  </a:lnTo>
                  <a:close/>
                </a:path>
                <a:path w="3282950" h="725804">
                  <a:moveTo>
                    <a:pt x="3282696" y="13716"/>
                  </a:moveTo>
                  <a:lnTo>
                    <a:pt x="3276600" y="13716"/>
                  </a:lnTo>
                  <a:lnTo>
                    <a:pt x="3268980" y="6096"/>
                  </a:lnTo>
                  <a:lnTo>
                    <a:pt x="3282696" y="6096"/>
                  </a:lnTo>
                  <a:lnTo>
                    <a:pt x="3282696" y="13716"/>
                  </a:lnTo>
                  <a:close/>
                </a:path>
                <a:path w="3282950" h="725804">
                  <a:moveTo>
                    <a:pt x="13716" y="717804"/>
                  </a:moveTo>
                  <a:lnTo>
                    <a:pt x="6096" y="711708"/>
                  </a:lnTo>
                  <a:lnTo>
                    <a:pt x="13716" y="711708"/>
                  </a:lnTo>
                  <a:lnTo>
                    <a:pt x="13716" y="717804"/>
                  </a:lnTo>
                  <a:close/>
                </a:path>
                <a:path w="3282950" h="725804">
                  <a:moveTo>
                    <a:pt x="3268980" y="717804"/>
                  </a:moveTo>
                  <a:lnTo>
                    <a:pt x="13716" y="717804"/>
                  </a:lnTo>
                  <a:lnTo>
                    <a:pt x="13716" y="711708"/>
                  </a:lnTo>
                  <a:lnTo>
                    <a:pt x="3268980" y="711708"/>
                  </a:lnTo>
                  <a:lnTo>
                    <a:pt x="3268980" y="717804"/>
                  </a:lnTo>
                  <a:close/>
                </a:path>
                <a:path w="3282950" h="725804">
                  <a:moveTo>
                    <a:pt x="3282696" y="717804"/>
                  </a:moveTo>
                  <a:lnTo>
                    <a:pt x="3268980" y="717804"/>
                  </a:lnTo>
                  <a:lnTo>
                    <a:pt x="3276600" y="711708"/>
                  </a:lnTo>
                  <a:lnTo>
                    <a:pt x="3282696" y="711708"/>
                  </a:lnTo>
                  <a:lnTo>
                    <a:pt x="3282696" y="717804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469005" y="3327126"/>
            <a:ext cx="3036073" cy="608463"/>
          </a:xfrm>
          <a:prstGeom prst="rect">
            <a:avLst/>
          </a:prstGeom>
        </p:spPr>
        <p:txBody>
          <a:bodyPr vert="horz" wrap="square" lIns="0" tIns="25934" rIns="0" bIns="0" rtlCol="0">
            <a:spAutoFit/>
          </a:bodyPr>
          <a:lstStyle/>
          <a:p>
            <a:pPr marL="73086">
              <a:spcBef>
                <a:spcPts val="204"/>
              </a:spcBef>
            </a:pPr>
            <a:r>
              <a:rPr sz="1253" b="1" spc="14" dirty="0">
                <a:latin typeface="Times New Roman"/>
                <a:cs typeface="Times New Roman"/>
              </a:rPr>
              <a:t>cd</a:t>
            </a:r>
            <a:r>
              <a:rPr sz="1253" b="1" spc="-5" dirty="0">
                <a:latin typeface="Times New Roman"/>
                <a:cs typeface="Times New Roman"/>
              </a:rPr>
              <a:t> </a:t>
            </a:r>
            <a:r>
              <a:rPr sz="1253" b="1" spc="-9" dirty="0">
                <a:latin typeface="Times New Roman"/>
                <a:cs typeface="Times New Roman"/>
              </a:rPr>
              <a:t>..</a:t>
            </a:r>
            <a:endParaRPr sz="1253">
              <a:latin typeface="Times New Roman"/>
              <a:cs typeface="Times New Roman"/>
            </a:endParaRPr>
          </a:p>
          <a:p>
            <a:pPr marL="73086" marR="1802995">
              <a:lnSpc>
                <a:spcPct val="101499"/>
              </a:lnSpc>
            </a:pPr>
            <a:r>
              <a:rPr sz="1253" b="1" spc="14" dirty="0">
                <a:latin typeface="Times New Roman"/>
                <a:cs typeface="Times New Roman"/>
              </a:rPr>
              <a:t>cd </a:t>
            </a:r>
            <a:r>
              <a:rPr sz="1253" b="1" spc="37" dirty="0">
                <a:latin typeface="Times New Roman"/>
                <a:cs typeface="Times New Roman"/>
              </a:rPr>
              <a:t>firstGitBare/ </a:t>
            </a:r>
            <a:r>
              <a:rPr sz="1253" b="1" spc="-302" dirty="0">
                <a:latin typeface="Times New Roman"/>
                <a:cs typeface="Times New Roman"/>
              </a:rPr>
              <a:t> </a:t>
            </a: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dirty="0">
                <a:latin typeface="Times New Roman"/>
                <a:cs typeface="Times New Roman"/>
              </a:rPr>
              <a:t> </a:t>
            </a:r>
            <a:r>
              <a:rPr sz="1253" b="1" spc="56" dirty="0">
                <a:latin typeface="Times New Roman"/>
                <a:cs typeface="Times New Roman"/>
              </a:rPr>
              <a:t>log</a:t>
            </a:r>
            <a:r>
              <a:rPr sz="1253" b="1" spc="-14" dirty="0">
                <a:latin typeface="Times New Roman"/>
                <a:cs typeface="Times New Roman"/>
              </a:rPr>
              <a:t> </a:t>
            </a:r>
            <a:r>
              <a:rPr sz="1253" b="1" spc="32" dirty="0">
                <a:latin typeface="Times New Roman"/>
                <a:cs typeface="Times New Roman"/>
              </a:rPr>
              <a:t>--oneline</a:t>
            </a:r>
            <a:endParaRPr sz="1253">
              <a:latin typeface="Times New Roman"/>
              <a:cs typeface="Times New Roman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1463346" y="4248026"/>
            <a:ext cx="3047272" cy="674879"/>
            <a:chOff x="1280159" y="4576571"/>
            <a:chExt cx="3282950" cy="727075"/>
          </a:xfrm>
        </p:grpSpPr>
        <p:sp>
          <p:nvSpPr>
            <p:cNvPr id="27" name="object 27"/>
            <p:cNvSpPr/>
            <p:nvPr/>
          </p:nvSpPr>
          <p:spPr>
            <a:xfrm>
              <a:off x="1286255" y="4584191"/>
              <a:ext cx="3270885" cy="711835"/>
            </a:xfrm>
            <a:custGeom>
              <a:avLst/>
              <a:gdLst/>
              <a:ahLst/>
              <a:cxnLst/>
              <a:rect l="l" t="t" r="r" b="b"/>
              <a:pathLst>
                <a:path w="3270885" h="711835">
                  <a:moveTo>
                    <a:pt x="3270504" y="711708"/>
                  </a:moveTo>
                  <a:lnTo>
                    <a:pt x="0" y="711708"/>
                  </a:lnTo>
                  <a:lnTo>
                    <a:pt x="0" y="0"/>
                  </a:lnTo>
                  <a:lnTo>
                    <a:pt x="3270504" y="0"/>
                  </a:lnTo>
                  <a:lnTo>
                    <a:pt x="3270504" y="71170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28" name="object 28"/>
            <p:cNvSpPr/>
            <p:nvPr/>
          </p:nvSpPr>
          <p:spPr>
            <a:xfrm>
              <a:off x="1280159" y="4576571"/>
              <a:ext cx="3282950" cy="727075"/>
            </a:xfrm>
            <a:custGeom>
              <a:avLst/>
              <a:gdLst/>
              <a:ahLst/>
              <a:cxnLst/>
              <a:rect l="l" t="t" r="r" b="b"/>
              <a:pathLst>
                <a:path w="3282950" h="727075">
                  <a:moveTo>
                    <a:pt x="3279648" y="726947"/>
                  </a:moveTo>
                  <a:lnTo>
                    <a:pt x="3048" y="726947"/>
                  </a:lnTo>
                  <a:lnTo>
                    <a:pt x="0" y="723899"/>
                  </a:lnTo>
                  <a:lnTo>
                    <a:pt x="0" y="4572"/>
                  </a:lnTo>
                  <a:lnTo>
                    <a:pt x="3048" y="0"/>
                  </a:lnTo>
                  <a:lnTo>
                    <a:pt x="3279648" y="0"/>
                  </a:lnTo>
                  <a:lnTo>
                    <a:pt x="3282696" y="4572"/>
                  </a:lnTo>
                  <a:lnTo>
                    <a:pt x="3282696" y="7620"/>
                  </a:lnTo>
                  <a:lnTo>
                    <a:pt x="13716" y="7620"/>
                  </a:lnTo>
                  <a:lnTo>
                    <a:pt x="6096" y="15240"/>
                  </a:lnTo>
                  <a:lnTo>
                    <a:pt x="13716" y="15240"/>
                  </a:lnTo>
                  <a:lnTo>
                    <a:pt x="13716" y="713232"/>
                  </a:lnTo>
                  <a:lnTo>
                    <a:pt x="6096" y="713232"/>
                  </a:lnTo>
                  <a:lnTo>
                    <a:pt x="13716" y="719328"/>
                  </a:lnTo>
                  <a:lnTo>
                    <a:pt x="3282696" y="719328"/>
                  </a:lnTo>
                  <a:lnTo>
                    <a:pt x="3282696" y="723899"/>
                  </a:lnTo>
                  <a:lnTo>
                    <a:pt x="3279648" y="726947"/>
                  </a:lnTo>
                  <a:close/>
                </a:path>
                <a:path w="3282950" h="727075">
                  <a:moveTo>
                    <a:pt x="13716" y="15240"/>
                  </a:moveTo>
                  <a:lnTo>
                    <a:pt x="6096" y="15240"/>
                  </a:lnTo>
                  <a:lnTo>
                    <a:pt x="13716" y="7620"/>
                  </a:lnTo>
                  <a:lnTo>
                    <a:pt x="13716" y="15240"/>
                  </a:lnTo>
                  <a:close/>
                </a:path>
                <a:path w="3282950" h="727075">
                  <a:moveTo>
                    <a:pt x="3268980" y="15240"/>
                  </a:moveTo>
                  <a:lnTo>
                    <a:pt x="13716" y="15240"/>
                  </a:lnTo>
                  <a:lnTo>
                    <a:pt x="13716" y="7620"/>
                  </a:lnTo>
                  <a:lnTo>
                    <a:pt x="3268980" y="7620"/>
                  </a:lnTo>
                  <a:lnTo>
                    <a:pt x="3268980" y="15240"/>
                  </a:lnTo>
                  <a:close/>
                </a:path>
                <a:path w="3282950" h="727075">
                  <a:moveTo>
                    <a:pt x="3268980" y="719328"/>
                  </a:moveTo>
                  <a:lnTo>
                    <a:pt x="3268980" y="7620"/>
                  </a:lnTo>
                  <a:lnTo>
                    <a:pt x="3276600" y="15240"/>
                  </a:lnTo>
                  <a:lnTo>
                    <a:pt x="3282696" y="15240"/>
                  </a:lnTo>
                  <a:lnTo>
                    <a:pt x="3282696" y="713232"/>
                  </a:lnTo>
                  <a:lnTo>
                    <a:pt x="3276600" y="713232"/>
                  </a:lnTo>
                  <a:lnTo>
                    <a:pt x="3268980" y="719328"/>
                  </a:lnTo>
                  <a:close/>
                </a:path>
                <a:path w="3282950" h="727075">
                  <a:moveTo>
                    <a:pt x="3282696" y="15240"/>
                  </a:moveTo>
                  <a:lnTo>
                    <a:pt x="3276600" y="15240"/>
                  </a:lnTo>
                  <a:lnTo>
                    <a:pt x="3268980" y="7620"/>
                  </a:lnTo>
                  <a:lnTo>
                    <a:pt x="3282696" y="7620"/>
                  </a:lnTo>
                  <a:lnTo>
                    <a:pt x="3282696" y="15240"/>
                  </a:lnTo>
                  <a:close/>
                </a:path>
                <a:path w="3282950" h="727075">
                  <a:moveTo>
                    <a:pt x="13716" y="719328"/>
                  </a:moveTo>
                  <a:lnTo>
                    <a:pt x="6096" y="713232"/>
                  </a:lnTo>
                  <a:lnTo>
                    <a:pt x="13716" y="713232"/>
                  </a:lnTo>
                  <a:lnTo>
                    <a:pt x="13716" y="719328"/>
                  </a:lnTo>
                  <a:close/>
                </a:path>
                <a:path w="3282950" h="727075">
                  <a:moveTo>
                    <a:pt x="3268980" y="719328"/>
                  </a:moveTo>
                  <a:lnTo>
                    <a:pt x="13716" y="719328"/>
                  </a:lnTo>
                  <a:lnTo>
                    <a:pt x="13716" y="713232"/>
                  </a:lnTo>
                  <a:lnTo>
                    <a:pt x="3268980" y="713232"/>
                  </a:lnTo>
                  <a:lnTo>
                    <a:pt x="3268980" y="719328"/>
                  </a:lnTo>
                  <a:close/>
                </a:path>
                <a:path w="3282950" h="727075">
                  <a:moveTo>
                    <a:pt x="3282696" y="719328"/>
                  </a:moveTo>
                  <a:lnTo>
                    <a:pt x="3268980" y="719328"/>
                  </a:lnTo>
                  <a:lnTo>
                    <a:pt x="3276600" y="713232"/>
                  </a:lnTo>
                  <a:lnTo>
                    <a:pt x="3282696" y="713232"/>
                  </a:lnTo>
                  <a:lnTo>
                    <a:pt x="3282696" y="719328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1469005" y="4255099"/>
            <a:ext cx="3036073" cy="604615"/>
          </a:xfrm>
          <a:prstGeom prst="rect">
            <a:avLst/>
          </a:prstGeom>
        </p:spPr>
        <p:txBody>
          <a:bodyPr vert="horz" wrap="square" lIns="0" tIns="25934" rIns="0" bIns="0" rtlCol="0">
            <a:spAutoFit/>
          </a:bodyPr>
          <a:lstStyle/>
          <a:p>
            <a:pPr marL="73086">
              <a:spcBef>
                <a:spcPts val="204"/>
              </a:spcBef>
            </a:pPr>
            <a:r>
              <a:rPr sz="1253" b="1" spc="14" dirty="0">
                <a:latin typeface="Times New Roman"/>
                <a:cs typeface="Times New Roman"/>
              </a:rPr>
              <a:t>cd</a:t>
            </a:r>
            <a:r>
              <a:rPr sz="1253" b="1" spc="-5" dirty="0">
                <a:latin typeface="Times New Roman"/>
                <a:cs typeface="Times New Roman"/>
              </a:rPr>
              <a:t> </a:t>
            </a:r>
            <a:r>
              <a:rPr sz="1253" b="1" spc="-9" dirty="0">
                <a:latin typeface="Times New Roman"/>
                <a:cs typeface="Times New Roman"/>
              </a:rPr>
              <a:t>..</a:t>
            </a:r>
            <a:endParaRPr sz="1253">
              <a:latin typeface="Times New Roman"/>
              <a:cs typeface="Times New Roman"/>
            </a:endParaRPr>
          </a:p>
          <a:p>
            <a:pPr marL="73086">
              <a:spcBef>
                <a:spcPts val="23"/>
              </a:spcBef>
            </a:pPr>
            <a:r>
              <a:rPr sz="1253" b="1" spc="14" dirty="0">
                <a:latin typeface="Times New Roman"/>
                <a:cs typeface="Times New Roman"/>
              </a:rPr>
              <a:t>cd</a:t>
            </a:r>
            <a:r>
              <a:rPr sz="1253" b="1" spc="9" dirty="0">
                <a:latin typeface="Times New Roman"/>
                <a:cs typeface="Times New Roman"/>
              </a:rPr>
              <a:t> </a:t>
            </a:r>
            <a:r>
              <a:rPr sz="1253" b="1" spc="60" dirty="0">
                <a:latin typeface="Times New Roman"/>
                <a:cs typeface="Times New Roman"/>
              </a:rPr>
              <a:t>firstGit/</a:t>
            </a:r>
            <a:endParaRPr sz="1253">
              <a:latin typeface="Times New Roman"/>
              <a:cs typeface="Times New Roman"/>
            </a:endParaRPr>
          </a:p>
          <a:p>
            <a:pPr marL="73086">
              <a:spcBef>
                <a:spcPts val="23"/>
              </a:spcBef>
            </a:pP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spc="19" dirty="0">
                <a:latin typeface="Times New Roman"/>
                <a:cs typeface="Times New Roman"/>
              </a:rPr>
              <a:t> </a:t>
            </a:r>
            <a:r>
              <a:rPr sz="1253" b="1" spc="9" dirty="0">
                <a:latin typeface="Times New Roman"/>
                <a:cs typeface="Times New Roman"/>
              </a:rPr>
              <a:t>pull</a:t>
            </a:r>
            <a:r>
              <a:rPr sz="1253" b="1" spc="14" dirty="0">
                <a:latin typeface="Times New Roman"/>
                <a:cs typeface="Times New Roman"/>
              </a:rPr>
              <a:t> </a:t>
            </a:r>
            <a:r>
              <a:rPr sz="1253" b="1" spc="23" dirty="0">
                <a:latin typeface="Times New Roman"/>
                <a:cs typeface="Times New Roman"/>
              </a:rPr>
              <a:t>origin</a:t>
            </a:r>
            <a:r>
              <a:rPr sz="1253" b="1" spc="42" dirty="0">
                <a:latin typeface="Times New Roman"/>
                <a:cs typeface="Times New Roman"/>
              </a:rPr>
              <a:t> </a:t>
            </a:r>
            <a:r>
              <a:rPr sz="1253" b="1" spc="14" dirty="0">
                <a:latin typeface="Times New Roman"/>
                <a:cs typeface="Times New Roman"/>
              </a:rPr>
              <a:t>master</a:t>
            </a:r>
            <a:endParaRPr sz="1253">
              <a:latin typeface="Times New Roman"/>
              <a:cs typeface="Times New Roman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1463346" y="5328777"/>
            <a:ext cx="3047272" cy="282919"/>
            <a:chOff x="1280159" y="5740908"/>
            <a:chExt cx="3282950" cy="304800"/>
          </a:xfrm>
        </p:grpSpPr>
        <p:sp>
          <p:nvSpPr>
            <p:cNvPr id="31" name="object 31"/>
            <p:cNvSpPr/>
            <p:nvPr/>
          </p:nvSpPr>
          <p:spPr>
            <a:xfrm>
              <a:off x="1286255" y="5748528"/>
              <a:ext cx="3270885" cy="289560"/>
            </a:xfrm>
            <a:custGeom>
              <a:avLst/>
              <a:gdLst/>
              <a:ahLst/>
              <a:cxnLst/>
              <a:rect l="l" t="t" r="r" b="b"/>
              <a:pathLst>
                <a:path w="3270885" h="289560">
                  <a:moveTo>
                    <a:pt x="3270504" y="289559"/>
                  </a:moveTo>
                  <a:lnTo>
                    <a:pt x="0" y="289559"/>
                  </a:lnTo>
                  <a:lnTo>
                    <a:pt x="0" y="0"/>
                  </a:lnTo>
                  <a:lnTo>
                    <a:pt x="3270504" y="0"/>
                  </a:lnTo>
                  <a:lnTo>
                    <a:pt x="3270504" y="28955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32" name="object 32"/>
            <p:cNvSpPr/>
            <p:nvPr/>
          </p:nvSpPr>
          <p:spPr>
            <a:xfrm>
              <a:off x="1280159" y="5740908"/>
              <a:ext cx="3282950" cy="304800"/>
            </a:xfrm>
            <a:custGeom>
              <a:avLst/>
              <a:gdLst/>
              <a:ahLst/>
              <a:cxnLst/>
              <a:rect l="l" t="t" r="r" b="b"/>
              <a:pathLst>
                <a:path w="3282950" h="304800">
                  <a:moveTo>
                    <a:pt x="3279648" y="304800"/>
                  </a:moveTo>
                  <a:lnTo>
                    <a:pt x="3048" y="304800"/>
                  </a:lnTo>
                  <a:lnTo>
                    <a:pt x="0" y="300227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3279648" y="0"/>
                  </a:lnTo>
                  <a:lnTo>
                    <a:pt x="3282696" y="3048"/>
                  </a:lnTo>
                  <a:lnTo>
                    <a:pt x="3282696" y="7620"/>
                  </a:lnTo>
                  <a:lnTo>
                    <a:pt x="13716" y="7620"/>
                  </a:lnTo>
                  <a:lnTo>
                    <a:pt x="6096" y="13716"/>
                  </a:lnTo>
                  <a:lnTo>
                    <a:pt x="13716" y="13716"/>
                  </a:lnTo>
                  <a:lnTo>
                    <a:pt x="13716" y="289560"/>
                  </a:lnTo>
                  <a:lnTo>
                    <a:pt x="6096" y="289560"/>
                  </a:lnTo>
                  <a:lnTo>
                    <a:pt x="13716" y="297180"/>
                  </a:lnTo>
                  <a:lnTo>
                    <a:pt x="3282696" y="297180"/>
                  </a:lnTo>
                  <a:lnTo>
                    <a:pt x="3282696" y="300227"/>
                  </a:lnTo>
                  <a:lnTo>
                    <a:pt x="3279648" y="304800"/>
                  </a:lnTo>
                  <a:close/>
                </a:path>
                <a:path w="3282950" h="304800">
                  <a:moveTo>
                    <a:pt x="13716" y="13716"/>
                  </a:moveTo>
                  <a:lnTo>
                    <a:pt x="6096" y="13716"/>
                  </a:lnTo>
                  <a:lnTo>
                    <a:pt x="13716" y="7620"/>
                  </a:lnTo>
                  <a:lnTo>
                    <a:pt x="13716" y="13716"/>
                  </a:lnTo>
                  <a:close/>
                </a:path>
                <a:path w="3282950" h="304800">
                  <a:moveTo>
                    <a:pt x="3268980" y="13716"/>
                  </a:moveTo>
                  <a:lnTo>
                    <a:pt x="13716" y="13716"/>
                  </a:lnTo>
                  <a:lnTo>
                    <a:pt x="13716" y="7620"/>
                  </a:lnTo>
                  <a:lnTo>
                    <a:pt x="3268980" y="7620"/>
                  </a:lnTo>
                  <a:lnTo>
                    <a:pt x="3268980" y="13716"/>
                  </a:lnTo>
                  <a:close/>
                </a:path>
                <a:path w="3282950" h="304800">
                  <a:moveTo>
                    <a:pt x="3268980" y="297180"/>
                  </a:moveTo>
                  <a:lnTo>
                    <a:pt x="3268980" y="7620"/>
                  </a:lnTo>
                  <a:lnTo>
                    <a:pt x="3276600" y="13716"/>
                  </a:lnTo>
                  <a:lnTo>
                    <a:pt x="3282696" y="13716"/>
                  </a:lnTo>
                  <a:lnTo>
                    <a:pt x="3282696" y="289560"/>
                  </a:lnTo>
                  <a:lnTo>
                    <a:pt x="3276600" y="289560"/>
                  </a:lnTo>
                  <a:lnTo>
                    <a:pt x="3268980" y="297180"/>
                  </a:lnTo>
                  <a:close/>
                </a:path>
                <a:path w="3282950" h="304800">
                  <a:moveTo>
                    <a:pt x="3282696" y="13716"/>
                  </a:moveTo>
                  <a:lnTo>
                    <a:pt x="3276600" y="13716"/>
                  </a:lnTo>
                  <a:lnTo>
                    <a:pt x="3268980" y="7620"/>
                  </a:lnTo>
                  <a:lnTo>
                    <a:pt x="3282696" y="7620"/>
                  </a:lnTo>
                  <a:lnTo>
                    <a:pt x="3282696" y="13716"/>
                  </a:lnTo>
                  <a:close/>
                </a:path>
                <a:path w="3282950" h="304800">
                  <a:moveTo>
                    <a:pt x="13716" y="297180"/>
                  </a:moveTo>
                  <a:lnTo>
                    <a:pt x="6096" y="289560"/>
                  </a:lnTo>
                  <a:lnTo>
                    <a:pt x="13716" y="289560"/>
                  </a:lnTo>
                  <a:lnTo>
                    <a:pt x="13716" y="297180"/>
                  </a:lnTo>
                  <a:close/>
                </a:path>
                <a:path w="3282950" h="304800">
                  <a:moveTo>
                    <a:pt x="3268980" y="297180"/>
                  </a:moveTo>
                  <a:lnTo>
                    <a:pt x="13716" y="297180"/>
                  </a:lnTo>
                  <a:lnTo>
                    <a:pt x="13716" y="289560"/>
                  </a:lnTo>
                  <a:lnTo>
                    <a:pt x="3268980" y="289560"/>
                  </a:lnTo>
                  <a:lnTo>
                    <a:pt x="3268980" y="297180"/>
                  </a:lnTo>
                  <a:close/>
                </a:path>
                <a:path w="3282950" h="304800">
                  <a:moveTo>
                    <a:pt x="3282696" y="297180"/>
                  </a:moveTo>
                  <a:lnTo>
                    <a:pt x="3268980" y="297180"/>
                  </a:lnTo>
                  <a:lnTo>
                    <a:pt x="3276600" y="289560"/>
                  </a:lnTo>
                  <a:lnTo>
                    <a:pt x="3282696" y="289560"/>
                  </a:lnTo>
                  <a:lnTo>
                    <a:pt x="3282696" y="297180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1469005" y="5335850"/>
            <a:ext cx="3036073" cy="217805"/>
          </a:xfrm>
          <a:prstGeom prst="rect">
            <a:avLst/>
          </a:prstGeom>
        </p:spPr>
        <p:txBody>
          <a:bodyPr vert="horz" wrap="square" lIns="0" tIns="24754" rIns="0" bIns="0" rtlCol="0">
            <a:spAutoFit/>
          </a:bodyPr>
          <a:lstStyle/>
          <a:p>
            <a:pPr marL="73086">
              <a:spcBef>
                <a:spcPts val="194"/>
              </a:spcBef>
            </a:pP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spc="9" dirty="0">
                <a:latin typeface="Times New Roman"/>
                <a:cs typeface="Times New Roman"/>
              </a:rPr>
              <a:t> </a:t>
            </a:r>
            <a:r>
              <a:rPr sz="1253" b="1" spc="56" dirty="0">
                <a:latin typeface="Times New Roman"/>
                <a:cs typeface="Times New Roman"/>
              </a:rPr>
              <a:t>log</a:t>
            </a:r>
            <a:r>
              <a:rPr sz="1253" b="1" spc="-9" dirty="0">
                <a:latin typeface="Times New Roman"/>
                <a:cs typeface="Times New Roman"/>
              </a:rPr>
              <a:t> </a:t>
            </a:r>
            <a:r>
              <a:rPr sz="1253" b="1" spc="32" dirty="0">
                <a:latin typeface="Times New Roman"/>
                <a:cs typeface="Times New Roman"/>
              </a:rPr>
              <a:t>--oneline</a:t>
            </a:r>
            <a:endParaRPr sz="1253">
              <a:latin typeface="Times New Roman"/>
              <a:cs typeface="Times New Roman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5460991" y="3061181"/>
            <a:ext cx="3676766" cy="1078039"/>
            <a:chOff x="5586984" y="3297935"/>
            <a:chExt cx="3961129" cy="1161415"/>
          </a:xfrm>
        </p:grpSpPr>
        <p:sp>
          <p:nvSpPr>
            <p:cNvPr id="35" name="object 35"/>
            <p:cNvSpPr/>
            <p:nvPr/>
          </p:nvSpPr>
          <p:spPr>
            <a:xfrm>
              <a:off x="5593080" y="3305555"/>
              <a:ext cx="3949065" cy="1146175"/>
            </a:xfrm>
            <a:custGeom>
              <a:avLst/>
              <a:gdLst/>
              <a:ahLst/>
              <a:cxnLst/>
              <a:rect l="l" t="t" r="r" b="b"/>
              <a:pathLst>
                <a:path w="3949065" h="1146175">
                  <a:moveTo>
                    <a:pt x="3948683" y="1146047"/>
                  </a:moveTo>
                  <a:lnTo>
                    <a:pt x="0" y="1146047"/>
                  </a:lnTo>
                  <a:lnTo>
                    <a:pt x="0" y="0"/>
                  </a:lnTo>
                  <a:lnTo>
                    <a:pt x="3948683" y="0"/>
                  </a:lnTo>
                  <a:lnTo>
                    <a:pt x="3948683" y="114604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36" name="object 36"/>
            <p:cNvSpPr/>
            <p:nvPr/>
          </p:nvSpPr>
          <p:spPr>
            <a:xfrm>
              <a:off x="5586984" y="3297935"/>
              <a:ext cx="3961129" cy="1161415"/>
            </a:xfrm>
            <a:custGeom>
              <a:avLst/>
              <a:gdLst/>
              <a:ahLst/>
              <a:cxnLst/>
              <a:rect l="l" t="t" r="r" b="b"/>
              <a:pathLst>
                <a:path w="3961129" h="1161414">
                  <a:moveTo>
                    <a:pt x="3957828" y="1161288"/>
                  </a:moveTo>
                  <a:lnTo>
                    <a:pt x="3048" y="1161288"/>
                  </a:lnTo>
                  <a:lnTo>
                    <a:pt x="0" y="1158240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3957828" y="0"/>
                  </a:lnTo>
                  <a:lnTo>
                    <a:pt x="3960876" y="3048"/>
                  </a:lnTo>
                  <a:lnTo>
                    <a:pt x="3960876" y="7620"/>
                  </a:lnTo>
                  <a:lnTo>
                    <a:pt x="13716" y="7620"/>
                  </a:lnTo>
                  <a:lnTo>
                    <a:pt x="6096" y="13716"/>
                  </a:lnTo>
                  <a:lnTo>
                    <a:pt x="13716" y="13716"/>
                  </a:lnTo>
                  <a:lnTo>
                    <a:pt x="13716" y="1147572"/>
                  </a:lnTo>
                  <a:lnTo>
                    <a:pt x="6096" y="1147572"/>
                  </a:lnTo>
                  <a:lnTo>
                    <a:pt x="13716" y="1153668"/>
                  </a:lnTo>
                  <a:lnTo>
                    <a:pt x="3960876" y="1153668"/>
                  </a:lnTo>
                  <a:lnTo>
                    <a:pt x="3960876" y="1158240"/>
                  </a:lnTo>
                  <a:lnTo>
                    <a:pt x="3957828" y="1161288"/>
                  </a:lnTo>
                  <a:close/>
                </a:path>
                <a:path w="3961129" h="1161414">
                  <a:moveTo>
                    <a:pt x="13716" y="13716"/>
                  </a:moveTo>
                  <a:lnTo>
                    <a:pt x="6096" y="13716"/>
                  </a:lnTo>
                  <a:lnTo>
                    <a:pt x="13716" y="7620"/>
                  </a:lnTo>
                  <a:lnTo>
                    <a:pt x="13716" y="13716"/>
                  </a:lnTo>
                  <a:close/>
                </a:path>
                <a:path w="3961129" h="1161414">
                  <a:moveTo>
                    <a:pt x="3947160" y="13716"/>
                  </a:moveTo>
                  <a:lnTo>
                    <a:pt x="13716" y="13716"/>
                  </a:lnTo>
                  <a:lnTo>
                    <a:pt x="13716" y="7620"/>
                  </a:lnTo>
                  <a:lnTo>
                    <a:pt x="3947160" y="7620"/>
                  </a:lnTo>
                  <a:lnTo>
                    <a:pt x="3947160" y="13716"/>
                  </a:lnTo>
                  <a:close/>
                </a:path>
                <a:path w="3961129" h="1161414">
                  <a:moveTo>
                    <a:pt x="3947160" y="1153668"/>
                  </a:moveTo>
                  <a:lnTo>
                    <a:pt x="3947160" y="7620"/>
                  </a:lnTo>
                  <a:lnTo>
                    <a:pt x="3954780" y="13716"/>
                  </a:lnTo>
                  <a:lnTo>
                    <a:pt x="3960876" y="13716"/>
                  </a:lnTo>
                  <a:lnTo>
                    <a:pt x="3960876" y="1147572"/>
                  </a:lnTo>
                  <a:lnTo>
                    <a:pt x="3954780" y="1147572"/>
                  </a:lnTo>
                  <a:lnTo>
                    <a:pt x="3947160" y="1153668"/>
                  </a:lnTo>
                  <a:close/>
                </a:path>
                <a:path w="3961129" h="1161414">
                  <a:moveTo>
                    <a:pt x="3960876" y="13716"/>
                  </a:moveTo>
                  <a:lnTo>
                    <a:pt x="3954780" y="13716"/>
                  </a:lnTo>
                  <a:lnTo>
                    <a:pt x="3947160" y="7620"/>
                  </a:lnTo>
                  <a:lnTo>
                    <a:pt x="3960876" y="7620"/>
                  </a:lnTo>
                  <a:lnTo>
                    <a:pt x="3960876" y="13716"/>
                  </a:lnTo>
                  <a:close/>
                </a:path>
                <a:path w="3961129" h="1161414">
                  <a:moveTo>
                    <a:pt x="13716" y="1153668"/>
                  </a:moveTo>
                  <a:lnTo>
                    <a:pt x="6096" y="1147572"/>
                  </a:lnTo>
                  <a:lnTo>
                    <a:pt x="13716" y="1147572"/>
                  </a:lnTo>
                  <a:lnTo>
                    <a:pt x="13716" y="1153668"/>
                  </a:lnTo>
                  <a:close/>
                </a:path>
                <a:path w="3961129" h="1161414">
                  <a:moveTo>
                    <a:pt x="3947160" y="1153668"/>
                  </a:moveTo>
                  <a:lnTo>
                    <a:pt x="13716" y="1153668"/>
                  </a:lnTo>
                  <a:lnTo>
                    <a:pt x="13716" y="1147572"/>
                  </a:lnTo>
                  <a:lnTo>
                    <a:pt x="3947160" y="1147572"/>
                  </a:lnTo>
                  <a:lnTo>
                    <a:pt x="3947160" y="1153668"/>
                  </a:lnTo>
                  <a:close/>
                </a:path>
                <a:path w="3961129" h="1161414">
                  <a:moveTo>
                    <a:pt x="3960876" y="1153668"/>
                  </a:moveTo>
                  <a:lnTo>
                    <a:pt x="3947160" y="1153668"/>
                  </a:lnTo>
                  <a:lnTo>
                    <a:pt x="3954780" y="1147572"/>
                  </a:lnTo>
                  <a:lnTo>
                    <a:pt x="3960876" y="1147572"/>
                  </a:lnTo>
                  <a:lnTo>
                    <a:pt x="3960876" y="1153668"/>
                  </a:lnTo>
                  <a:close/>
                </a:path>
              </a:pathLst>
            </a:custGeom>
            <a:solidFill>
              <a:srgbClr val="DB8531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37" name="object 37"/>
          <p:cNvSpPr txBox="1"/>
          <p:nvPr/>
        </p:nvSpPr>
        <p:spPr>
          <a:xfrm>
            <a:off x="5466648" y="3068254"/>
            <a:ext cx="3665568" cy="978177"/>
          </a:xfrm>
          <a:prstGeom prst="rect">
            <a:avLst/>
          </a:prstGeom>
        </p:spPr>
        <p:txBody>
          <a:bodyPr vert="horz" wrap="square" lIns="0" tIns="103148" rIns="0" bIns="0" rtlCol="0">
            <a:spAutoFit/>
          </a:bodyPr>
          <a:lstStyle/>
          <a:p>
            <a:pPr marL="73086">
              <a:spcBef>
                <a:spcPts val="812"/>
              </a:spcBef>
            </a:pPr>
            <a:r>
              <a:rPr sz="1392" spc="-97" dirty="0">
                <a:latin typeface="Trebuchet MS"/>
                <a:cs typeface="Trebuchet MS"/>
              </a:rPr>
              <a:t>P</a:t>
            </a:r>
            <a:r>
              <a:rPr sz="1392" spc="46" dirty="0">
                <a:latin typeface="Trebuchet MS"/>
                <a:cs typeface="Trebuchet MS"/>
              </a:rPr>
              <a:t>o</a:t>
            </a:r>
            <a:r>
              <a:rPr sz="1392" spc="-51" dirty="0">
                <a:latin typeface="Trebuchet MS"/>
                <a:cs typeface="Trebuchet MS"/>
              </a:rPr>
              <a:t>u</a:t>
            </a:r>
            <a:r>
              <a:rPr sz="1392" spc="23" dirty="0">
                <a:latin typeface="Trebuchet MS"/>
                <a:cs typeface="Trebuchet MS"/>
              </a:rPr>
              <a:t>r</a:t>
            </a:r>
            <a:r>
              <a:rPr sz="1392" spc="-19" dirty="0">
                <a:latin typeface="Trebuchet MS"/>
                <a:cs typeface="Trebuchet MS"/>
              </a:rPr>
              <a:t> </a:t>
            </a:r>
            <a:r>
              <a:rPr sz="1392" spc="-102" dirty="0">
                <a:latin typeface="Trebuchet MS"/>
                <a:cs typeface="Trebuchet MS"/>
              </a:rPr>
              <a:t>l</a:t>
            </a:r>
            <a:r>
              <a:rPr sz="1392" spc="-93" dirty="0">
                <a:latin typeface="Trebuchet MS"/>
                <a:cs typeface="Trebuchet MS"/>
              </a:rPr>
              <a:t>e</a:t>
            </a:r>
            <a:r>
              <a:rPr sz="1392" spc="-19" dirty="0">
                <a:latin typeface="Trebuchet MS"/>
                <a:cs typeface="Trebuchet MS"/>
              </a:rPr>
              <a:t>s</a:t>
            </a:r>
            <a:r>
              <a:rPr sz="1392" spc="-186" dirty="0">
                <a:latin typeface="Trebuchet MS"/>
                <a:cs typeface="Trebuchet MS"/>
              </a:rPr>
              <a:t> </a:t>
            </a:r>
            <a:r>
              <a:rPr sz="1392" spc="-130" dirty="0">
                <a:latin typeface="Trebuchet MS"/>
                <a:cs typeface="Trebuchet MS"/>
              </a:rPr>
              <a:t>T</a:t>
            </a:r>
            <a:r>
              <a:rPr sz="1392" spc="-121" dirty="0">
                <a:latin typeface="Trebuchet MS"/>
                <a:cs typeface="Trebuchet MS"/>
              </a:rPr>
              <a:t>a</a:t>
            </a:r>
            <a:r>
              <a:rPr sz="1392" spc="-88" dirty="0">
                <a:latin typeface="Trebuchet MS"/>
                <a:cs typeface="Trebuchet MS"/>
              </a:rPr>
              <a:t>g</a:t>
            </a:r>
            <a:r>
              <a:rPr sz="1392" spc="-19" dirty="0">
                <a:latin typeface="Trebuchet MS"/>
                <a:cs typeface="Trebuchet MS"/>
              </a:rPr>
              <a:t>s</a:t>
            </a:r>
            <a:endParaRPr sz="1392">
              <a:latin typeface="Trebuchet MS"/>
              <a:cs typeface="Trebuchet MS"/>
            </a:endParaRPr>
          </a:p>
          <a:p>
            <a:pPr marL="124365" marR="593533">
              <a:lnSpc>
                <a:spcPct val="154000"/>
              </a:lnSpc>
              <a:spcBef>
                <a:spcPts val="9"/>
              </a:spcBef>
            </a:pPr>
            <a:r>
              <a:rPr sz="1392" b="1" spc="19" dirty="0">
                <a:latin typeface="Trebuchet MS"/>
                <a:cs typeface="Trebuchet MS"/>
              </a:rPr>
              <a:t>git</a:t>
            </a:r>
            <a:r>
              <a:rPr sz="1392" b="1" spc="-37" dirty="0">
                <a:latin typeface="Trebuchet MS"/>
                <a:cs typeface="Trebuchet MS"/>
              </a:rPr>
              <a:t> </a:t>
            </a:r>
            <a:r>
              <a:rPr sz="1392" b="1" spc="9" dirty="0">
                <a:latin typeface="Trebuchet MS"/>
                <a:cs typeface="Trebuchet MS"/>
              </a:rPr>
              <a:t>push</a:t>
            </a:r>
            <a:r>
              <a:rPr sz="1392" b="1" spc="-28" dirty="0">
                <a:latin typeface="Trebuchet MS"/>
                <a:cs typeface="Trebuchet MS"/>
              </a:rPr>
              <a:t> </a:t>
            </a:r>
            <a:r>
              <a:rPr sz="1392" b="1" spc="19" dirty="0">
                <a:latin typeface="Trebuchet MS"/>
                <a:cs typeface="Trebuchet MS"/>
              </a:rPr>
              <a:t>origin</a:t>
            </a:r>
            <a:r>
              <a:rPr sz="1392" b="1" spc="-14" dirty="0">
                <a:latin typeface="Trebuchet MS"/>
                <a:cs typeface="Trebuchet MS"/>
              </a:rPr>
              <a:t> </a:t>
            </a:r>
            <a:r>
              <a:rPr sz="1392" b="1" spc="42" dirty="0">
                <a:latin typeface="Trebuchet MS"/>
                <a:cs typeface="Trebuchet MS"/>
              </a:rPr>
              <a:t>master</a:t>
            </a:r>
            <a:r>
              <a:rPr sz="1392" b="1" spc="-19" dirty="0">
                <a:latin typeface="Trebuchet MS"/>
                <a:cs typeface="Trebuchet MS"/>
              </a:rPr>
              <a:t> </a:t>
            </a:r>
            <a:r>
              <a:rPr sz="1392" b="1" spc="-9" dirty="0">
                <a:latin typeface="Trebuchet MS"/>
                <a:cs typeface="Trebuchet MS"/>
              </a:rPr>
              <a:t>--follow-tags </a:t>
            </a:r>
            <a:r>
              <a:rPr sz="1392" b="1" spc="-408" dirty="0">
                <a:latin typeface="Trebuchet MS"/>
                <a:cs typeface="Trebuchet MS"/>
              </a:rPr>
              <a:t> </a:t>
            </a:r>
            <a:r>
              <a:rPr sz="1392" b="1" spc="19" dirty="0">
                <a:latin typeface="Trebuchet MS"/>
                <a:cs typeface="Trebuchet MS"/>
              </a:rPr>
              <a:t>git</a:t>
            </a:r>
            <a:r>
              <a:rPr sz="1392" b="1" spc="-37" dirty="0">
                <a:latin typeface="Trebuchet MS"/>
                <a:cs typeface="Trebuchet MS"/>
              </a:rPr>
              <a:t> </a:t>
            </a:r>
            <a:r>
              <a:rPr sz="1392" b="1" spc="-14" dirty="0">
                <a:latin typeface="Trebuchet MS"/>
                <a:cs typeface="Trebuchet MS"/>
              </a:rPr>
              <a:t>fetch</a:t>
            </a:r>
            <a:r>
              <a:rPr sz="1392" b="1" spc="-28" dirty="0">
                <a:latin typeface="Trebuchet MS"/>
                <a:cs typeface="Trebuchet MS"/>
              </a:rPr>
              <a:t> </a:t>
            </a:r>
            <a:r>
              <a:rPr sz="1392" b="1" spc="-23" dirty="0">
                <a:latin typeface="Trebuchet MS"/>
                <a:cs typeface="Trebuchet MS"/>
              </a:rPr>
              <a:t>--all </a:t>
            </a:r>
            <a:r>
              <a:rPr sz="1392" b="1" dirty="0">
                <a:latin typeface="Trebuchet MS"/>
                <a:cs typeface="Trebuchet MS"/>
              </a:rPr>
              <a:t>--tags</a:t>
            </a:r>
            <a:endParaRPr sz="1392">
              <a:latin typeface="Trebuchet MS"/>
              <a:cs typeface="Trebuchet MS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9206446" y="6067142"/>
            <a:ext cx="157963" cy="1154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788">
              <a:lnSpc>
                <a:spcPts val="914"/>
              </a:lnSpc>
            </a:pPr>
            <a:r>
              <a:rPr sz="835" spc="9" dirty="0">
                <a:solidFill>
                  <a:srgbClr val="FFFFFF"/>
                </a:solidFill>
                <a:latin typeface="Calibri"/>
                <a:cs typeface="Calibri"/>
              </a:rPr>
              <a:t>46</a:t>
            </a:r>
            <a:endParaRPr sz="835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61870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424647" y="814397"/>
            <a:ext cx="3375576" cy="462494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2924" spc="-56" dirty="0">
                <a:latin typeface="Calibri"/>
                <a:cs typeface="Calibri"/>
              </a:rPr>
              <a:t>C</a:t>
            </a:r>
            <a:r>
              <a:rPr sz="2924" spc="-106" dirty="0">
                <a:latin typeface="Calibri"/>
                <a:cs typeface="Calibri"/>
              </a:rPr>
              <a:t>l</a:t>
            </a:r>
            <a:r>
              <a:rPr sz="2924" spc="-111" dirty="0">
                <a:latin typeface="Calibri"/>
                <a:cs typeface="Calibri"/>
              </a:rPr>
              <a:t>o</a:t>
            </a:r>
            <a:r>
              <a:rPr sz="2924" spc="-139" dirty="0">
                <a:latin typeface="Calibri"/>
                <a:cs typeface="Calibri"/>
              </a:rPr>
              <a:t>n</a:t>
            </a:r>
            <a:r>
              <a:rPr sz="2924" spc="-70" dirty="0">
                <a:latin typeface="Calibri"/>
                <a:cs typeface="Calibri"/>
              </a:rPr>
              <a:t>e</a:t>
            </a:r>
            <a:r>
              <a:rPr sz="2924" spc="-32" dirty="0">
                <a:latin typeface="Calibri"/>
                <a:cs typeface="Calibri"/>
              </a:rPr>
              <a:t>r</a:t>
            </a:r>
            <a:r>
              <a:rPr sz="2924" spc="-149" dirty="0">
                <a:latin typeface="Calibri"/>
                <a:cs typeface="Calibri"/>
              </a:rPr>
              <a:t> </a:t>
            </a:r>
            <a:r>
              <a:rPr sz="2924" spc="-111" dirty="0">
                <a:latin typeface="Calibri"/>
                <a:cs typeface="Calibri"/>
              </a:rPr>
              <a:t>u</a:t>
            </a:r>
            <a:r>
              <a:rPr sz="2924" spc="-51" dirty="0">
                <a:latin typeface="Calibri"/>
                <a:cs typeface="Calibri"/>
              </a:rPr>
              <a:t>n</a:t>
            </a:r>
            <a:r>
              <a:rPr sz="2924" spc="-135" dirty="0">
                <a:latin typeface="Calibri"/>
                <a:cs typeface="Calibri"/>
              </a:rPr>
              <a:t> </a:t>
            </a:r>
            <a:r>
              <a:rPr sz="2924" spc="-111" dirty="0">
                <a:latin typeface="Calibri"/>
                <a:cs typeface="Calibri"/>
              </a:rPr>
              <a:t>d</a:t>
            </a:r>
            <a:r>
              <a:rPr sz="2924" spc="-102" dirty="0">
                <a:latin typeface="Calibri"/>
                <a:cs typeface="Calibri"/>
              </a:rPr>
              <a:t>é</a:t>
            </a:r>
            <a:r>
              <a:rPr sz="2924" spc="-111" dirty="0">
                <a:latin typeface="Calibri"/>
                <a:cs typeface="Calibri"/>
              </a:rPr>
              <a:t>pô</a:t>
            </a:r>
            <a:r>
              <a:rPr sz="2924" spc="-51" dirty="0">
                <a:latin typeface="Calibri"/>
                <a:cs typeface="Calibri"/>
              </a:rPr>
              <a:t>t</a:t>
            </a:r>
            <a:r>
              <a:rPr sz="2924" spc="-130" dirty="0">
                <a:latin typeface="Calibri"/>
                <a:cs typeface="Calibri"/>
              </a:rPr>
              <a:t> </a:t>
            </a:r>
            <a:r>
              <a:rPr sz="2924" spc="-111" dirty="0">
                <a:latin typeface="Calibri"/>
                <a:cs typeface="Calibri"/>
              </a:rPr>
              <a:t>d</a:t>
            </a:r>
            <a:r>
              <a:rPr sz="2924" spc="-139" dirty="0">
                <a:latin typeface="Calibri"/>
                <a:cs typeface="Calibri"/>
              </a:rPr>
              <a:t>i</a:t>
            </a:r>
            <a:r>
              <a:rPr sz="2924" spc="-116" dirty="0">
                <a:latin typeface="Calibri"/>
                <a:cs typeface="Calibri"/>
              </a:rPr>
              <a:t>s</a:t>
            </a:r>
            <a:r>
              <a:rPr sz="2924" spc="-139" dirty="0">
                <a:latin typeface="Calibri"/>
                <a:cs typeface="Calibri"/>
              </a:rPr>
              <a:t>t</a:t>
            </a:r>
            <a:r>
              <a:rPr sz="2924" spc="-158" dirty="0">
                <a:latin typeface="Calibri"/>
                <a:cs typeface="Calibri"/>
              </a:rPr>
              <a:t>a</a:t>
            </a:r>
            <a:r>
              <a:rPr sz="2924" spc="-139" dirty="0">
                <a:latin typeface="Calibri"/>
                <a:cs typeface="Calibri"/>
              </a:rPr>
              <a:t>n</a:t>
            </a:r>
            <a:r>
              <a:rPr sz="2924" spc="-51" dirty="0">
                <a:latin typeface="Calibri"/>
                <a:cs typeface="Calibri"/>
              </a:rPr>
              <a:t>t</a:t>
            </a:r>
            <a:endParaRPr sz="2924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05060" y="1469255"/>
            <a:ext cx="4519629" cy="236946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362485" indent="-351287">
              <a:spcBef>
                <a:spcPts val="121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439" spc="-56" dirty="0">
                <a:solidFill>
                  <a:srgbClr val="3F3F3F"/>
                </a:solidFill>
                <a:latin typeface="Trebuchet MS"/>
                <a:cs typeface="Trebuchet MS"/>
              </a:rPr>
              <a:t>P</a:t>
            </a:r>
            <a:r>
              <a:rPr sz="1439" spc="9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439" spc="-84" dirty="0">
                <a:solidFill>
                  <a:srgbClr val="3F3F3F"/>
                </a:solidFill>
                <a:latin typeface="Trebuchet MS"/>
                <a:cs typeface="Trebuchet MS"/>
              </a:rPr>
              <a:t>é</a:t>
            </a:r>
            <a:r>
              <a:rPr sz="1439" spc="-70" dirty="0">
                <a:solidFill>
                  <a:srgbClr val="3F3F3F"/>
                </a:solidFill>
                <a:latin typeface="Trebuchet MS"/>
                <a:cs typeface="Trebuchet MS"/>
              </a:rPr>
              <a:t>p</a:t>
            </a:r>
            <a:r>
              <a:rPr sz="1439" spc="-144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439" spc="-23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439" spc="-84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439" spc="19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439" spc="-3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51" dirty="0">
                <a:solidFill>
                  <a:srgbClr val="3F3F3F"/>
                </a:solidFill>
                <a:latin typeface="Trebuchet MS"/>
                <a:cs typeface="Trebuchet MS"/>
              </a:rPr>
              <a:t>un</a:t>
            </a:r>
            <a:r>
              <a:rPr sz="1439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51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439" spc="32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439" spc="-51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sz="1439" spc="-93" dirty="0">
                <a:solidFill>
                  <a:srgbClr val="3F3F3F"/>
                </a:solidFill>
                <a:latin typeface="Trebuchet MS"/>
                <a:cs typeface="Trebuchet MS"/>
              </a:rPr>
              <a:t>v</a:t>
            </a:r>
            <a:r>
              <a:rPr sz="1439" spc="-84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439" spc="-144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439" spc="-51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sz="1439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162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439" spc="32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439" spc="-56" dirty="0">
                <a:solidFill>
                  <a:srgbClr val="3F3F3F"/>
                </a:solidFill>
                <a:latin typeface="Trebuchet MS"/>
                <a:cs typeface="Trebuchet MS"/>
              </a:rPr>
              <a:t>m</a:t>
            </a:r>
            <a:r>
              <a:rPr sz="1439" spc="-70" dirty="0">
                <a:solidFill>
                  <a:srgbClr val="3F3F3F"/>
                </a:solidFill>
                <a:latin typeface="Trebuchet MS"/>
                <a:cs typeface="Trebuchet MS"/>
              </a:rPr>
              <a:t>m</a:t>
            </a:r>
            <a:r>
              <a:rPr sz="1439" spc="-88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439" spc="-84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439" spc="-5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130" dirty="0">
                <a:solidFill>
                  <a:srgbClr val="3F3F3F"/>
                </a:solidFill>
                <a:latin typeface="Trebuchet MS"/>
                <a:cs typeface="Trebuchet MS"/>
              </a:rPr>
              <a:t>à</a:t>
            </a:r>
            <a:r>
              <a:rPr sz="1439" spc="-19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70" dirty="0">
                <a:solidFill>
                  <a:srgbClr val="3F3F3F"/>
                </a:solidFill>
                <a:latin typeface="Trebuchet MS"/>
                <a:cs typeface="Trebuchet MS"/>
              </a:rPr>
              <a:t>p</a:t>
            </a:r>
            <a:r>
              <a:rPr sz="1439" spc="-144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439" spc="51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439" spc="-88" dirty="0">
                <a:solidFill>
                  <a:srgbClr val="3F3F3F"/>
                </a:solidFill>
                <a:latin typeface="Trebuchet MS"/>
                <a:cs typeface="Trebuchet MS"/>
              </a:rPr>
              <a:t>ti</a:t>
            </a:r>
            <a:r>
              <a:rPr sz="1439" spc="19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439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56" dirty="0">
                <a:solidFill>
                  <a:srgbClr val="3F3F3F"/>
                </a:solidFill>
                <a:latin typeface="Trebuchet MS"/>
                <a:cs typeface="Trebuchet MS"/>
              </a:rPr>
              <a:t>d</a:t>
            </a:r>
            <a:r>
              <a:rPr sz="1439" spc="-84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439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167" dirty="0">
                <a:solidFill>
                  <a:srgbClr val="3F3F3F"/>
                </a:solidFill>
                <a:latin typeface="Trebuchet MS"/>
                <a:cs typeface="Trebuchet MS"/>
              </a:rPr>
              <a:t>f</a:t>
            </a:r>
            <a:r>
              <a:rPr sz="1439" spc="-88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439" spc="23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439" spc="-28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439" spc="-74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439" spc="106" dirty="0">
                <a:solidFill>
                  <a:srgbClr val="3F3F3F"/>
                </a:solidFill>
                <a:latin typeface="Trebuchet MS"/>
                <a:cs typeface="Trebuchet MS"/>
              </a:rPr>
              <a:t>G</a:t>
            </a:r>
            <a:r>
              <a:rPr sz="1439" spc="-88" dirty="0">
                <a:solidFill>
                  <a:srgbClr val="3F3F3F"/>
                </a:solidFill>
                <a:latin typeface="Trebuchet MS"/>
                <a:cs typeface="Trebuchet MS"/>
              </a:rPr>
              <a:t>it</a:t>
            </a:r>
            <a:r>
              <a:rPr sz="1439" spc="176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439" spc="-102" dirty="0">
                <a:solidFill>
                  <a:srgbClr val="3F3F3F"/>
                </a:solidFill>
                <a:latin typeface="Trebuchet MS"/>
                <a:cs typeface="Trebuchet MS"/>
              </a:rPr>
              <a:t>l</a:t>
            </a:r>
            <a:r>
              <a:rPr sz="1439" spc="32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439" spc="-51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439" spc="-84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endParaRPr sz="1439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05060" y="2555695"/>
            <a:ext cx="3027822" cy="236946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362485" indent="-351287">
              <a:spcBef>
                <a:spcPts val="121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439" spc="-56" dirty="0">
                <a:solidFill>
                  <a:srgbClr val="3F3F3F"/>
                </a:solidFill>
                <a:latin typeface="Trebuchet MS"/>
                <a:cs typeface="Trebuchet MS"/>
              </a:rPr>
              <a:t>P</a:t>
            </a:r>
            <a:r>
              <a:rPr sz="1439" spc="-51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sz="1439" spc="-70" dirty="0">
                <a:solidFill>
                  <a:srgbClr val="3F3F3F"/>
                </a:solidFill>
                <a:latin typeface="Trebuchet MS"/>
                <a:cs typeface="Trebuchet MS"/>
              </a:rPr>
              <a:t>b</a:t>
            </a:r>
            <a:r>
              <a:rPr sz="1439" spc="-102" dirty="0">
                <a:solidFill>
                  <a:srgbClr val="3F3F3F"/>
                </a:solidFill>
                <a:latin typeface="Trebuchet MS"/>
                <a:cs typeface="Trebuchet MS"/>
              </a:rPr>
              <a:t>l</a:t>
            </a:r>
            <a:r>
              <a:rPr sz="1439" spc="-88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439" spc="-97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439" spc="19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439" spc="-3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102" dirty="0">
                <a:solidFill>
                  <a:srgbClr val="3F3F3F"/>
                </a:solidFill>
                <a:latin typeface="Trebuchet MS"/>
                <a:cs typeface="Trebuchet MS"/>
              </a:rPr>
              <a:t>l</a:t>
            </a:r>
            <a:r>
              <a:rPr sz="1439" spc="-84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439" spc="-23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70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439" spc="32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439" spc="-70" dirty="0">
                <a:solidFill>
                  <a:srgbClr val="3F3F3F"/>
                </a:solidFill>
                <a:latin typeface="Trebuchet MS"/>
                <a:cs typeface="Trebuchet MS"/>
              </a:rPr>
              <a:t>m</a:t>
            </a:r>
            <a:r>
              <a:rPr sz="1439" spc="-56" dirty="0">
                <a:solidFill>
                  <a:srgbClr val="3F3F3F"/>
                </a:solidFill>
                <a:latin typeface="Trebuchet MS"/>
                <a:cs typeface="Trebuchet MS"/>
              </a:rPr>
              <a:t>m</a:t>
            </a:r>
            <a:r>
              <a:rPr sz="1439" spc="-88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439" spc="-84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439" spc="-5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74" dirty="0">
                <a:solidFill>
                  <a:srgbClr val="3F3F3F"/>
                </a:solidFill>
                <a:latin typeface="Trebuchet MS"/>
                <a:cs typeface="Trebuchet MS"/>
              </a:rPr>
              <a:t>d</a:t>
            </a:r>
            <a:r>
              <a:rPr sz="1439" spc="-125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439" spc="-51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439" spc="-19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439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167" dirty="0">
                <a:solidFill>
                  <a:srgbClr val="3F3F3F"/>
                </a:solidFill>
                <a:latin typeface="Trebuchet MS"/>
                <a:cs typeface="Trebuchet MS"/>
              </a:rPr>
              <a:t>f</a:t>
            </a:r>
            <a:r>
              <a:rPr sz="1439" spc="-88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439" spc="9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439" spc="-14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439" spc="-88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439" spc="125" dirty="0">
                <a:solidFill>
                  <a:srgbClr val="3F3F3F"/>
                </a:solidFill>
                <a:latin typeface="Trebuchet MS"/>
                <a:cs typeface="Trebuchet MS"/>
              </a:rPr>
              <a:t>G</a:t>
            </a:r>
            <a:r>
              <a:rPr sz="1439" spc="-88" dirty="0">
                <a:solidFill>
                  <a:srgbClr val="3F3F3F"/>
                </a:solidFill>
                <a:latin typeface="Trebuchet MS"/>
                <a:cs typeface="Trebuchet MS"/>
              </a:rPr>
              <a:t>it</a:t>
            </a:r>
            <a:r>
              <a:rPr sz="1439" spc="5" dirty="0">
                <a:solidFill>
                  <a:srgbClr val="3F3F3F"/>
                </a:solidFill>
                <a:latin typeface="Trebuchet MS"/>
                <a:cs typeface="Trebuchet MS"/>
              </a:rPr>
              <a:t>B</a:t>
            </a:r>
            <a:r>
              <a:rPr sz="1439" spc="-144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439" spc="-23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439" spc="-84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endParaRPr sz="1439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05060" y="3319558"/>
            <a:ext cx="2749618" cy="236946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362485" indent="-351287">
              <a:spcBef>
                <a:spcPts val="121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439" spc="46" dirty="0">
                <a:solidFill>
                  <a:srgbClr val="3F3F3F"/>
                </a:solidFill>
                <a:latin typeface="Trebuchet MS"/>
                <a:cs typeface="Trebuchet MS"/>
              </a:rPr>
              <a:t>V</a:t>
            </a:r>
            <a:r>
              <a:rPr sz="1439" spc="-97" dirty="0">
                <a:solidFill>
                  <a:srgbClr val="3F3F3F"/>
                </a:solidFill>
                <a:latin typeface="Trebuchet MS"/>
                <a:cs typeface="Trebuchet MS"/>
              </a:rPr>
              <a:t>é</a:t>
            </a:r>
            <a:r>
              <a:rPr sz="1439" spc="23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439" spc="-88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439" spc="-167" dirty="0">
                <a:solidFill>
                  <a:srgbClr val="3F3F3F"/>
                </a:solidFill>
                <a:latin typeface="Trebuchet MS"/>
                <a:cs typeface="Trebuchet MS"/>
              </a:rPr>
              <a:t>f</a:t>
            </a:r>
            <a:r>
              <a:rPr sz="1439" spc="-88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439" spc="-97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439" spc="19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439" spc="-3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70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439" spc="-84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439" spc="-102" dirty="0">
                <a:solidFill>
                  <a:srgbClr val="3F3F3F"/>
                </a:solidFill>
                <a:latin typeface="Trebuchet MS"/>
                <a:cs typeface="Trebuchet MS"/>
              </a:rPr>
              <a:t>l</a:t>
            </a:r>
            <a:r>
              <a:rPr sz="1439" spc="-130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439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56" dirty="0">
                <a:solidFill>
                  <a:srgbClr val="3F3F3F"/>
                </a:solidFill>
                <a:latin typeface="Trebuchet MS"/>
                <a:cs typeface="Trebuchet MS"/>
              </a:rPr>
              <a:t>d</a:t>
            </a:r>
            <a:r>
              <a:rPr sz="1439" spc="-84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439" spc="-70" dirty="0">
                <a:solidFill>
                  <a:srgbClr val="3F3F3F"/>
                </a:solidFill>
                <a:latin typeface="Trebuchet MS"/>
                <a:cs typeface="Trebuchet MS"/>
              </a:rPr>
              <a:t>p</a:t>
            </a:r>
            <a:r>
              <a:rPr sz="1439" spc="-51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sz="1439" spc="-88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439" spc="-19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439" spc="-3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167" dirty="0">
                <a:solidFill>
                  <a:srgbClr val="3F3F3F"/>
                </a:solidFill>
                <a:latin typeface="Trebuchet MS"/>
                <a:cs typeface="Trebuchet MS"/>
              </a:rPr>
              <a:t>f</a:t>
            </a:r>
            <a:r>
              <a:rPr sz="1439" spc="-88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439" spc="9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439" spc="-14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439" spc="-88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439" spc="106" dirty="0">
                <a:solidFill>
                  <a:srgbClr val="3F3F3F"/>
                </a:solidFill>
                <a:latin typeface="Trebuchet MS"/>
                <a:cs typeface="Trebuchet MS"/>
              </a:rPr>
              <a:t>G</a:t>
            </a:r>
            <a:r>
              <a:rPr sz="1439" spc="-88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439" spc="-74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439" spc="5" dirty="0">
                <a:solidFill>
                  <a:srgbClr val="3F3F3F"/>
                </a:solidFill>
                <a:latin typeface="Trebuchet MS"/>
                <a:cs typeface="Trebuchet MS"/>
              </a:rPr>
              <a:t>B</a:t>
            </a:r>
            <a:r>
              <a:rPr sz="1439" spc="-144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439" spc="-23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439" spc="-84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endParaRPr sz="1439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05060" y="4055156"/>
            <a:ext cx="3200520" cy="236946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362485" indent="-351287">
              <a:spcBef>
                <a:spcPts val="121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439" spc="51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439" spc="-97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439" spc="-167" dirty="0">
                <a:solidFill>
                  <a:srgbClr val="3F3F3F"/>
                </a:solidFill>
                <a:latin typeface="Trebuchet MS"/>
                <a:cs typeface="Trebuchet MS"/>
              </a:rPr>
              <a:t>f</a:t>
            </a:r>
            <a:r>
              <a:rPr sz="1439" spc="-125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439" spc="-88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439" spc="-23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439" spc="-84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439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102" dirty="0">
                <a:solidFill>
                  <a:srgbClr val="3F3F3F"/>
                </a:solidFill>
                <a:latin typeface="Trebuchet MS"/>
                <a:cs typeface="Trebuchet MS"/>
              </a:rPr>
              <a:t>l</a:t>
            </a:r>
            <a:r>
              <a:rPr sz="1439" spc="-130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439" spc="-3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56" dirty="0">
                <a:solidFill>
                  <a:srgbClr val="3F3F3F"/>
                </a:solidFill>
                <a:latin typeface="Trebuchet MS"/>
                <a:cs typeface="Trebuchet MS"/>
              </a:rPr>
              <a:t>m</a:t>
            </a:r>
            <a:r>
              <a:rPr sz="1439" spc="-97" dirty="0">
                <a:solidFill>
                  <a:srgbClr val="3F3F3F"/>
                </a:solidFill>
                <a:latin typeface="Trebuchet MS"/>
                <a:cs typeface="Trebuchet MS"/>
              </a:rPr>
              <a:t>ê</a:t>
            </a:r>
            <a:r>
              <a:rPr sz="1439" spc="-56" dirty="0">
                <a:solidFill>
                  <a:srgbClr val="3F3F3F"/>
                </a:solidFill>
                <a:latin typeface="Trebuchet MS"/>
                <a:cs typeface="Trebuchet MS"/>
              </a:rPr>
              <a:t>m</a:t>
            </a:r>
            <a:r>
              <a:rPr sz="1439" spc="-84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439" spc="-51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70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439" spc="-51" dirty="0">
                <a:solidFill>
                  <a:srgbClr val="3F3F3F"/>
                </a:solidFill>
                <a:latin typeface="Trebuchet MS"/>
                <a:cs typeface="Trebuchet MS"/>
              </a:rPr>
              <a:t>h</a:t>
            </a:r>
            <a:r>
              <a:rPr sz="1439" spc="32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439" spc="-14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439" spc="-84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439" spc="-65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56" dirty="0">
                <a:solidFill>
                  <a:srgbClr val="3F3F3F"/>
                </a:solidFill>
                <a:latin typeface="Trebuchet MS"/>
                <a:cs typeface="Trebuchet MS"/>
              </a:rPr>
              <a:t>d</a:t>
            </a:r>
            <a:r>
              <a:rPr sz="1439" spc="-84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439" spc="-70" dirty="0">
                <a:solidFill>
                  <a:srgbClr val="3F3F3F"/>
                </a:solidFill>
                <a:latin typeface="Trebuchet MS"/>
                <a:cs typeface="Trebuchet MS"/>
              </a:rPr>
              <a:t>p</a:t>
            </a:r>
            <a:r>
              <a:rPr sz="1439" spc="-51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sz="1439" spc="-88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439" spc="-19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439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167" dirty="0">
                <a:solidFill>
                  <a:srgbClr val="3F3F3F"/>
                </a:solidFill>
                <a:latin typeface="Trebuchet MS"/>
                <a:cs typeface="Trebuchet MS"/>
              </a:rPr>
              <a:t>f</a:t>
            </a:r>
            <a:r>
              <a:rPr sz="1439" spc="-88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439" spc="9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439" spc="-14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439" spc="-88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439" spc="106" dirty="0">
                <a:solidFill>
                  <a:srgbClr val="3F3F3F"/>
                </a:solidFill>
                <a:latin typeface="Trebuchet MS"/>
                <a:cs typeface="Trebuchet MS"/>
              </a:rPr>
              <a:t>G</a:t>
            </a:r>
            <a:r>
              <a:rPr sz="1439" spc="-88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439" spc="-84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endParaRPr sz="1439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05060" y="5008572"/>
            <a:ext cx="3027822" cy="236946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362485" indent="-351287">
              <a:spcBef>
                <a:spcPts val="121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439" spc="-56" dirty="0">
                <a:solidFill>
                  <a:srgbClr val="3F3F3F"/>
                </a:solidFill>
                <a:latin typeface="Trebuchet MS"/>
                <a:cs typeface="Trebuchet MS"/>
              </a:rPr>
              <a:t>P</a:t>
            </a:r>
            <a:r>
              <a:rPr sz="1439" spc="-51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sz="1439" spc="-70" dirty="0">
                <a:solidFill>
                  <a:srgbClr val="3F3F3F"/>
                </a:solidFill>
                <a:latin typeface="Trebuchet MS"/>
                <a:cs typeface="Trebuchet MS"/>
              </a:rPr>
              <a:t>b</a:t>
            </a:r>
            <a:r>
              <a:rPr sz="1439" spc="-102" dirty="0">
                <a:solidFill>
                  <a:srgbClr val="3F3F3F"/>
                </a:solidFill>
                <a:latin typeface="Trebuchet MS"/>
                <a:cs typeface="Trebuchet MS"/>
              </a:rPr>
              <a:t>l</a:t>
            </a:r>
            <a:r>
              <a:rPr sz="1439" spc="-88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439" spc="-97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439" spc="19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439" spc="-3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102" dirty="0">
                <a:solidFill>
                  <a:srgbClr val="3F3F3F"/>
                </a:solidFill>
                <a:latin typeface="Trebuchet MS"/>
                <a:cs typeface="Trebuchet MS"/>
              </a:rPr>
              <a:t>l</a:t>
            </a:r>
            <a:r>
              <a:rPr sz="1439" spc="-84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439" spc="-23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70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439" spc="32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439" spc="-70" dirty="0">
                <a:solidFill>
                  <a:srgbClr val="3F3F3F"/>
                </a:solidFill>
                <a:latin typeface="Trebuchet MS"/>
                <a:cs typeface="Trebuchet MS"/>
              </a:rPr>
              <a:t>m</a:t>
            </a:r>
            <a:r>
              <a:rPr sz="1439" spc="-56" dirty="0">
                <a:solidFill>
                  <a:srgbClr val="3F3F3F"/>
                </a:solidFill>
                <a:latin typeface="Trebuchet MS"/>
                <a:cs typeface="Trebuchet MS"/>
              </a:rPr>
              <a:t>m</a:t>
            </a:r>
            <a:r>
              <a:rPr sz="1439" spc="-88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439" spc="-84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439" spc="-5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74" dirty="0">
                <a:solidFill>
                  <a:srgbClr val="3F3F3F"/>
                </a:solidFill>
                <a:latin typeface="Trebuchet MS"/>
                <a:cs typeface="Trebuchet MS"/>
              </a:rPr>
              <a:t>d</a:t>
            </a:r>
            <a:r>
              <a:rPr sz="1439" spc="-125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439" spc="-51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439" spc="-19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439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167" dirty="0">
                <a:solidFill>
                  <a:srgbClr val="3F3F3F"/>
                </a:solidFill>
                <a:latin typeface="Trebuchet MS"/>
                <a:cs typeface="Trebuchet MS"/>
              </a:rPr>
              <a:t>f</a:t>
            </a:r>
            <a:r>
              <a:rPr sz="1439" spc="-88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439" spc="9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439" spc="-14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439" spc="-88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439" spc="125" dirty="0">
                <a:solidFill>
                  <a:srgbClr val="3F3F3F"/>
                </a:solidFill>
                <a:latin typeface="Trebuchet MS"/>
                <a:cs typeface="Trebuchet MS"/>
              </a:rPr>
              <a:t>G</a:t>
            </a:r>
            <a:r>
              <a:rPr sz="1439" spc="-88" dirty="0">
                <a:solidFill>
                  <a:srgbClr val="3F3F3F"/>
                </a:solidFill>
                <a:latin typeface="Trebuchet MS"/>
                <a:cs typeface="Trebuchet MS"/>
              </a:rPr>
              <a:t>it</a:t>
            </a:r>
            <a:r>
              <a:rPr sz="1439" spc="5" dirty="0">
                <a:solidFill>
                  <a:srgbClr val="3F3F3F"/>
                </a:solidFill>
                <a:latin typeface="Trebuchet MS"/>
                <a:cs typeface="Trebuchet MS"/>
              </a:rPr>
              <a:t>B</a:t>
            </a:r>
            <a:r>
              <a:rPr sz="1439" spc="-144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439" spc="-23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439" spc="-84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endParaRPr sz="1439">
              <a:latin typeface="Trebuchet MS"/>
              <a:cs typeface="Trebuchet MS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1566612" y="1823411"/>
            <a:ext cx="3048451" cy="673701"/>
            <a:chOff x="1391412" y="1964435"/>
            <a:chExt cx="3284220" cy="725805"/>
          </a:xfrm>
        </p:grpSpPr>
        <p:sp>
          <p:nvSpPr>
            <p:cNvPr id="15" name="object 15"/>
            <p:cNvSpPr/>
            <p:nvPr/>
          </p:nvSpPr>
          <p:spPr>
            <a:xfrm>
              <a:off x="1399032" y="1972055"/>
              <a:ext cx="3268979" cy="711835"/>
            </a:xfrm>
            <a:custGeom>
              <a:avLst/>
              <a:gdLst/>
              <a:ahLst/>
              <a:cxnLst/>
              <a:rect l="l" t="t" r="r" b="b"/>
              <a:pathLst>
                <a:path w="3268979" h="711835">
                  <a:moveTo>
                    <a:pt x="3268979" y="711708"/>
                  </a:moveTo>
                  <a:lnTo>
                    <a:pt x="0" y="711708"/>
                  </a:lnTo>
                  <a:lnTo>
                    <a:pt x="0" y="0"/>
                  </a:lnTo>
                  <a:lnTo>
                    <a:pt x="3268979" y="0"/>
                  </a:lnTo>
                  <a:lnTo>
                    <a:pt x="3268979" y="71170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16" name="object 16"/>
            <p:cNvSpPr/>
            <p:nvPr/>
          </p:nvSpPr>
          <p:spPr>
            <a:xfrm>
              <a:off x="1391412" y="1964435"/>
              <a:ext cx="3284220" cy="725805"/>
            </a:xfrm>
            <a:custGeom>
              <a:avLst/>
              <a:gdLst/>
              <a:ahLst/>
              <a:cxnLst/>
              <a:rect l="l" t="t" r="r" b="b"/>
              <a:pathLst>
                <a:path w="3284220" h="725805">
                  <a:moveTo>
                    <a:pt x="3281172" y="725424"/>
                  </a:moveTo>
                  <a:lnTo>
                    <a:pt x="3048" y="725424"/>
                  </a:lnTo>
                  <a:lnTo>
                    <a:pt x="0" y="722376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3281172" y="0"/>
                  </a:lnTo>
                  <a:lnTo>
                    <a:pt x="3284219" y="3048"/>
                  </a:lnTo>
                  <a:lnTo>
                    <a:pt x="3284219" y="7620"/>
                  </a:lnTo>
                  <a:lnTo>
                    <a:pt x="13716" y="7620"/>
                  </a:lnTo>
                  <a:lnTo>
                    <a:pt x="7620" y="13716"/>
                  </a:lnTo>
                  <a:lnTo>
                    <a:pt x="13716" y="13716"/>
                  </a:lnTo>
                  <a:lnTo>
                    <a:pt x="13716" y="711708"/>
                  </a:lnTo>
                  <a:lnTo>
                    <a:pt x="7620" y="711708"/>
                  </a:lnTo>
                  <a:lnTo>
                    <a:pt x="13716" y="719328"/>
                  </a:lnTo>
                  <a:lnTo>
                    <a:pt x="3284219" y="719328"/>
                  </a:lnTo>
                  <a:lnTo>
                    <a:pt x="3284219" y="722376"/>
                  </a:lnTo>
                  <a:lnTo>
                    <a:pt x="3281172" y="725424"/>
                  </a:lnTo>
                  <a:close/>
                </a:path>
                <a:path w="3284220" h="725805">
                  <a:moveTo>
                    <a:pt x="13716" y="13716"/>
                  </a:moveTo>
                  <a:lnTo>
                    <a:pt x="7620" y="13716"/>
                  </a:lnTo>
                  <a:lnTo>
                    <a:pt x="13716" y="7620"/>
                  </a:lnTo>
                  <a:lnTo>
                    <a:pt x="13716" y="13716"/>
                  </a:lnTo>
                  <a:close/>
                </a:path>
                <a:path w="3284220" h="725805">
                  <a:moveTo>
                    <a:pt x="3268980" y="13716"/>
                  </a:moveTo>
                  <a:lnTo>
                    <a:pt x="13716" y="13716"/>
                  </a:lnTo>
                  <a:lnTo>
                    <a:pt x="13716" y="7620"/>
                  </a:lnTo>
                  <a:lnTo>
                    <a:pt x="3268980" y="7620"/>
                  </a:lnTo>
                  <a:lnTo>
                    <a:pt x="3268980" y="13716"/>
                  </a:lnTo>
                  <a:close/>
                </a:path>
                <a:path w="3284220" h="725805">
                  <a:moveTo>
                    <a:pt x="3268980" y="719328"/>
                  </a:moveTo>
                  <a:lnTo>
                    <a:pt x="3268980" y="7620"/>
                  </a:lnTo>
                  <a:lnTo>
                    <a:pt x="3276600" y="13716"/>
                  </a:lnTo>
                  <a:lnTo>
                    <a:pt x="3284219" y="13716"/>
                  </a:lnTo>
                  <a:lnTo>
                    <a:pt x="3284219" y="711708"/>
                  </a:lnTo>
                  <a:lnTo>
                    <a:pt x="3276600" y="711708"/>
                  </a:lnTo>
                  <a:lnTo>
                    <a:pt x="3268980" y="719328"/>
                  </a:lnTo>
                  <a:close/>
                </a:path>
                <a:path w="3284220" h="725805">
                  <a:moveTo>
                    <a:pt x="3284219" y="13716"/>
                  </a:moveTo>
                  <a:lnTo>
                    <a:pt x="3276600" y="13716"/>
                  </a:lnTo>
                  <a:lnTo>
                    <a:pt x="3268980" y="7620"/>
                  </a:lnTo>
                  <a:lnTo>
                    <a:pt x="3284219" y="7620"/>
                  </a:lnTo>
                  <a:lnTo>
                    <a:pt x="3284219" y="13716"/>
                  </a:lnTo>
                  <a:close/>
                </a:path>
                <a:path w="3284220" h="725805">
                  <a:moveTo>
                    <a:pt x="13716" y="719328"/>
                  </a:moveTo>
                  <a:lnTo>
                    <a:pt x="7620" y="711708"/>
                  </a:lnTo>
                  <a:lnTo>
                    <a:pt x="13716" y="711708"/>
                  </a:lnTo>
                  <a:lnTo>
                    <a:pt x="13716" y="719328"/>
                  </a:lnTo>
                  <a:close/>
                </a:path>
                <a:path w="3284220" h="725805">
                  <a:moveTo>
                    <a:pt x="3268980" y="719328"/>
                  </a:moveTo>
                  <a:lnTo>
                    <a:pt x="13716" y="719328"/>
                  </a:lnTo>
                  <a:lnTo>
                    <a:pt x="13716" y="711708"/>
                  </a:lnTo>
                  <a:lnTo>
                    <a:pt x="3268980" y="711708"/>
                  </a:lnTo>
                  <a:lnTo>
                    <a:pt x="3268980" y="719328"/>
                  </a:lnTo>
                  <a:close/>
                </a:path>
                <a:path w="3284220" h="725805">
                  <a:moveTo>
                    <a:pt x="3284219" y="719328"/>
                  </a:moveTo>
                  <a:lnTo>
                    <a:pt x="3268980" y="719328"/>
                  </a:lnTo>
                  <a:lnTo>
                    <a:pt x="3276600" y="711708"/>
                  </a:lnTo>
                  <a:lnTo>
                    <a:pt x="3284219" y="711708"/>
                  </a:lnTo>
                  <a:lnTo>
                    <a:pt x="3284219" y="719328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1573685" y="1830484"/>
            <a:ext cx="3034304" cy="605487"/>
          </a:xfrm>
          <a:prstGeom prst="rect">
            <a:avLst/>
          </a:prstGeom>
        </p:spPr>
        <p:txBody>
          <a:bodyPr vert="horz" wrap="square" lIns="0" tIns="22987" rIns="0" bIns="0" rtlCol="0">
            <a:spAutoFit/>
          </a:bodyPr>
          <a:lstStyle/>
          <a:p>
            <a:pPr marL="73086" marR="1400431">
              <a:lnSpc>
                <a:spcPct val="101499"/>
              </a:lnSpc>
              <a:spcBef>
                <a:spcPts val="181"/>
              </a:spcBef>
            </a:pPr>
            <a:r>
              <a:rPr sz="1253" b="1" spc="32" dirty="0">
                <a:latin typeface="Times New Roman"/>
                <a:cs typeface="Times New Roman"/>
              </a:rPr>
              <a:t>echo</a:t>
            </a:r>
            <a:r>
              <a:rPr sz="1253" b="1" spc="5" dirty="0">
                <a:latin typeface="Times New Roman"/>
                <a:cs typeface="Times New Roman"/>
              </a:rPr>
              <a:t> </a:t>
            </a:r>
            <a:r>
              <a:rPr sz="1253" b="1" dirty="0">
                <a:latin typeface="Times New Roman"/>
                <a:cs typeface="Times New Roman"/>
              </a:rPr>
              <a:t>bonjour</a:t>
            </a:r>
            <a:r>
              <a:rPr sz="1253" b="1" spc="23" dirty="0">
                <a:latin typeface="Times New Roman"/>
                <a:cs typeface="Times New Roman"/>
              </a:rPr>
              <a:t> </a:t>
            </a:r>
            <a:r>
              <a:rPr sz="1253" b="1" spc="130" dirty="0">
                <a:latin typeface="Times New Roman"/>
                <a:cs typeface="Times New Roman"/>
              </a:rPr>
              <a:t>&gt;&gt;</a:t>
            </a:r>
            <a:r>
              <a:rPr sz="1253" b="1" dirty="0">
                <a:latin typeface="Times New Roman"/>
                <a:cs typeface="Times New Roman"/>
              </a:rPr>
              <a:t> </a:t>
            </a:r>
            <a:r>
              <a:rPr sz="1253" b="1" spc="32" dirty="0">
                <a:latin typeface="Times New Roman"/>
                <a:cs typeface="Times New Roman"/>
              </a:rPr>
              <a:t>a.txt </a:t>
            </a:r>
            <a:r>
              <a:rPr sz="1253" b="1" spc="-297" dirty="0">
                <a:latin typeface="Times New Roman"/>
                <a:cs typeface="Times New Roman"/>
              </a:rPr>
              <a:t> </a:t>
            </a: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spc="28" dirty="0">
                <a:latin typeface="Times New Roman"/>
                <a:cs typeface="Times New Roman"/>
              </a:rPr>
              <a:t> </a:t>
            </a:r>
            <a:r>
              <a:rPr sz="1253" b="1" spc="-9" dirty="0">
                <a:latin typeface="Times New Roman"/>
                <a:cs typeface="Times New Roman"/>
              </a:rPr>
              <a:t>add</a:t>
            </a:r>
            <a:r>
              <a:rPr sz="1253" b="1" spc="19" dirty="0">
                <a:latin typeface="Times New Roman"/>
                <a:cs typeface="Times New Roman"/>
              </a:rPr>
              <a:t> </a:t>
            </a:r>
            <a:r>
              <a:rPr sz="1253" b="1" spc="-9" dirty="0">
                <a:latin typeface="Times New Roman"/>
                <a:cs typeface="Times New Roman"/>
              </a:rPr>
              <a:t>.</a:t>
            </a:r>
            <a:endParaRPr sz="1253">
              <a:latin typeface="Times New Roman"/>
              <a:cs typeface="Times New Roman"/>
            </a:endParaRPr>
          </a:p>
          <a:p>
            <a:pPr marL="73086">
              <a:spcBef>
                <a:spcPts val="23"/>
              </a:spcBef>
            </a:pP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spc="23" dirty="0">
                <a:latin typeface="Times New Roman"/>
                <a:cs typeface="Times New Roman"/>
              </a:rPr>
              <a:t> </a:t>
            </a:r>
            <a:r>
              <a:rPr sz="1253" b="1" spc="28" dirty="0">
                <a:latin typeface="Times New Roman"/>
                <a:cs typeface="Times New Roman"/>
              </a:rPr>
              <a:t>commit</a:t>
            </a:r>
            <a:r>
              <a:rPr sz="1253" b="1" spc="23" dirty="0">
                <a:latin typeface="Times New Roman"/>
                <a:cs typeface="Times New Roman"/>
              </a:rPr>
              <a:t> -m</a:t>
            </a:r>
            <a:r>
              <a:rPr sz="1253" b="1" spc="32" dirty="0">
                <a:latin typeface="Times New Roman"/>
                <a:cs typeface="Times New Roman"/>
              </a:rPr>
              <a:t> </a:t>
            </a:r>
            <a:r>
              <a:rPr sz="1253" b="1" spc="14" dirty="0">
                <a:latin typeface="Times New Roman"/>
                <a:cs typeface="Times New Roman"/>
              </a:rPr>
              <a:t>"adding</a:t>
            </a:r>
            <a:r>
              <a:rPr sz="1253" b="1" dirty="0">
                <a:latin typeface="Times New Roman"/>
                <a:cs typeface="Times New Roman"/>
              </a:rPr>
              <a:t> </a:t>
            </a:r>
            <a:r>
              <a:rPr sz="1253" b="1" spc="28" dirty="0">
                <a:latin typeface="Times New Roman"/>
                <a:cs typeface="Times New Roman"/>
              </a:rPr>
              <a:t>a.txt"</a:t>
            </a:r>
            <a:endParaRPr sz="1253">
              <a:latin typeface="Times New Roman"/>
              <a:cs typeface="Times New Roman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1566612" y="2931038"/>
            <a:ext cx="3048451" cy="381941"/>
            <a:chOff x="1391412" y="3157727"/>
            <a:chExt cx="3284220" cy="411480"/>
          </a:xfrm>
        </p:grpSpPr>
        <p:sp>
          <p:nvSpPr>
            <p:cNvPr id="19" name="object 19"/>
            <p:cNvSpPr/>
            <p:nvPr/>
          </p:nvSpPr>
          <p:spPr>
            <a:xfrm>
              <a:off x="1399032" y="3165347"/>
              <a:ext cx="3268979" cy="398145"/>
            </a:xfrm>
            <a:custGeom>
              <a:avLst/>
              <a:gdLst/>
              <a:ahLst/>
              <a:cxnLst/>
              <a:rect l="l" t="t" r="r" b="b"/>
              <a:pathLst>
                <a:path w="3268979" h="398145">
                  <a:moveTo>
                    <a:pt x="3268979" y="397763"/>
                  </a:moveTo>
                  <a:lnTo>
                    <a:pt x="0" y="397763"/>
                  </a:lnTo>
                  <a:lnTo>
                    <a:pt x="0" y="0"/>
                  </a:lnTo>
                  <a:lnTo>
                    <a:pt x="3268979" y="0"/>
                  </a:lnTo>
                  <a:lnTo>
                    <a:pt x="3268979" y="39776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20" name="object 20"/>
            <p:cNvSpPr/>
            <p:nvPr/>
          </p:nvSpPr>
          <p:spPr>
            <a:xfrm>
              <a:off x="1391412" y="3157727"/>
              <a:ext cx="3284220" cy="411480"/>
            </a:xfrm>
            <a:custGeom>
              <a:avLst/>
              <a:gdLst/>
              <a:ahLst/>
              <a:cxnLst/>
              <a:rect l="l" t="t" r="r" b="b"/>
              <a:pathLst>
                <a:path w="3284220" h="411479">
                  <a:moveTo>
                    <a:pt x="3281172" y="411480"/>
                  </a:moveTo>
                  <a:lnTo>
                    <a:pt x="3048" y="411480"/>
                  </a:lnTo>
                  <a:lnTo>
                    <a:pt x="0" y="408432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3281172" y="0"/>
                  </a:lnTo>
                  <a:lnTo>
                    <a:pt x="3284219" y="3048"/>
                  </a:lnTo>
                  <a:lnTo>
                    <a:pt x="3284219" y="7620"/>
                  </a:lnTo>
                  <a:lnTo>
                    <a:pt x="13716" y="7620"/>
                  </a:lnTo>
                  <a:lnTo>
                    <a:pt x="7620" y="13716"/>
                  </a:lnTo>
                  <a:lnTo>
                    <a:pt x="13716" y="13716"/>
                  </a:lnTo>
                  <a:lnTo>
                    <a:pt x="13716" y="397764"/>
                  </a:lnTo>
                  <a:lnTo>
                    <a:pt x="7620" y="397764"/>
                  </a:lnTo>
                  <a:lnTo>
                    <a:pt x="13716" y="405383"/>
                  </a:lnTo>
                  <a:lnTo>
                    <a:pt x="3284219" y="405383"/>
                  </a:lnTo>
                  <a:lnTo>
                    <a:pt x="3284219" y="408432"/>
                  </a:lnTo>
                  <a:lnTo>
                    <a:pt x="3281172" y="411480"/>
                  </a:lnTo>
                  <a:close/>
                </a:path>
                <a:path w="3284220" h="411479">
                  <a:moveTo>
                    <a:pt x="13716" y="13716"/>
                  </a:moveTo>
                  <a:lnTo>
                    <a:pt x="7620" y="13716"/>
                  </a:lnTo>
                  <a:lnTo>
                    <a:pt x="13716" y="7620"/>
                  </a:lnTo>
                  <a:lnTo>
                    <a:pt x="13716" y="13716"/>
                  </a:lnTo>
                  <a:close/>
                </a:path>
                <a:path w="3284220" h="411479">
                  <a:moveTo>
                    <a:pt x="3268980" y="13716"/>
                  </a:moveTo>
                  <a:lnTo>
                    <a:pt x="13716" y="13716"/>
                  </a:lnTo>
                  <a:lnTo>
                    <a:pt x="13716" y="7620"/>
                  </a:lnTo>
                  <a:lnTo>
                    <a:pt x="3268980" y="7620"/>
                  </a:lnTo>
                  <a:lnTo>
                    <a:pt x="3268980" y="13716"/>
                  </a:lnTo>
                  <a:close/>
                </a:path>
                <a:path w="3284220" h="411479">
                  <a:moveTo>
                    <a:pt x="3268980" y="405383"/>
                  </a:moveTo>
                  <a:lnTo>
                    <a:pt x="3268980" y="7620"/>
                  </a:lnTo>
                  <a:lnTo>
                    <a:pt x="3276600" y="13716"/>
                  </a:lnTo>
                  <a:lnTo>
                    <a:pt x="3284219" y="13716"/>
                  </a:lnTo>
                  <a:lnTo>
                    <a:pt x="3284219" y="397764"/>
                  </a:lnTo>
                  <a:lnTo>
                    <a:pt x="3276600" y="397764"/>
                  </a:lnTo>
                  <a:lnTo>
                    <a:pt x="3268980" y="405383"/>
                  </a:lnTo>
                  <a:close/>
                </a:path>
                <a:path w="3284220" h="411479">
                  <a:moveTo>
                    <a:pt x="3284219" y="13716"/>
                  </a:moveTo>
                  <a:lnTo>
                    <a:pt x="3276600" y="13716"/>
                  </a:lnTo>
                  <a:lnTo>
                    <a:pt x="3268980" y="7620"/>
                  </a:lnTo>
                  <a:lnTo>
                    <a:pt x="3284219" y="7620"/>
                  </a:lnTo>
                  <a:lnTo>
                    <a:pt x="3284219" y="13716"/>
                  </a:lnTo>
                  <a:close/>
                </a:path>
                <a:path w="3284220" h="411479">
                  <a:moveTo>
                    <a:pt x="13716" y="405383"/>
                  </a:moveTo>
                  <a:lnTo>
                    <a:pt x="7620" y="397764"/>
                  </a:lnTo>
                  <a:lnTo>
                    <a:pt x="13716" y="397764"/>
                  </a:lnTo>
                  <a:lnTo>
                    <a:pt x="13716" y="405383"/>
                  </a:lnTo>
                  <a:close/>
                </a:path>
                <a:path w="3284220" h="411479">
                  <a:moveTo>
                    <a:pt x="3268980" y="405383"/>
                  </a:moveTo>
                  <a:lnTo>
                    <a:pt x="13716" y="405383"/>
                  </a:lnTo>
                  <a:lnTo>
                    <a:pt x="13716" y="397764"/>
                  </a:lnTo>
                  <a:lnTo>
                    <a:pt x="3268980" y="397764"/>
                  </a:lnTo>
                  <a:lnTo>
                    <a:pt x="3268980" y="405383"/>
                  </a:lnTo>
                  <a:close/>
                </a:path>
                <a:path w="3284220" h="411479">
                  <a:moveTo>
                    <a:pt x="3284219" y="405383"/>
                  </a:moveTo>
                  <a:lnTo>
                    <a:pt x="3268980" y="405383"/>
                  </a:lnTo>
                  <a:lnTo>
                    <a:pt x="3276600" y="397764"/>
                  </a:lnTo>
                  <a:lnTo>
                    <a:pt x="3284219" y="397764"/>
                  </a:lnTo>
                  <a:lnTo>
                    <a:pt x="3284219" y="405383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1573685" y="2938112"/>
            <a:ext cx="3034304" cy="289227"/>
          </a:xfrm>
          <a:prstGeom prst="rect">
            <a:avLst/>
          </a:prstGeom>
        </p:spPr>
        <p:txBody>
          <a:bodyPr vert="horz" wrap="square" lIns="0" tIns="95485" rIns="0" bIns="0" rtlCol="0">
            <a:spAutoFit/>
          </a:bodyPr>
          <a:lstStyle/>
          <a:p>
            <a:pPr marL="115524">
              <a:spcBef>
                <a:spcPts val="752"/>
              </a:spcBef>
            </a:pP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spc="23" dirty="0">
                <a:latin typeface="Times New Roman"/>
                <a:cs typeface="Times New Roman"/>
              </a:rPr>
              <a:t> </a:t>
            </a:r>
            <a:r>
              <a:rPr sz="1253" b="1" dirty="0">
                <a:latin typeface="Times New Roman"/>
                <a:cs typeface="Times New Roman"/>
              </a:rPr>
              <a:t>push</a:t>
            </a:r>
            <a:r>
              <a:rPr sz="1253" b="1" spc="19" dirty="0">
                <a:latin typeface="Times New Roman"/>
                <a:cs typeface="Times New Roman"/>
              </a:rPr>
              <a:t> </a:t>
            </a:r>
            <a:r>
              <a:rPr sz="1253" b="1" spc="23" dirty="0">
                <a:latin typeface="Times New Roman"/>
                <a:cs typeface="Times New Roman"/>
              </a:rPr>
              <a:t>origin</a:t>
            </a:r>
            <a:r>
              <a:rPr sz="1253" b="1" spc="28" dirty="0">
                <a:latin typeface="Times New Roman"/>
                <a:cs typeface="Times New Roman"/>
              </a:rPr>
              <a:t> </a:t>
            </a:r>
            <a:r>
              <a:rPr sz="1253" b="1" spc="14" dirty="0">
                <a:latin typeface="Times New Roman"/>
                <a:cs typeface="Times New Roman"/>
              </a:rPr>
              <a:t>master</a:t>
            </a:r>
            <a:endParaRPr sz="1253">
              <a:latin typeface="Times New Roman"/>
              <a:cs typeface="Times New Roman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1566612" y="3679359"/>
            <a:ext cx="3048451" cy="281740"/>
            <a:chOff x="1391412" y="3963923"/>
            <a:chExt cx="3284220" cy="303530"/>
          </a:xfrm>
        </p:grpSpPr>
        <p:sp>
          <p:nvSpPr>
            <p:cNvPr id="23" name="object 23"/>
            <p:cNvSpPr/>
            <p:nvPr/>
          </p:nvSpPr>
          <p:spPr>
            <a:xfrm>
              <a:off x="1399032" y="3970019"/>
              <a:ext cx="3268979" cy="291465"/>
            </a:xfrm>
            <a:custGeom>
              <a:avLst/>
              <a:gdLst/>
              <a:ahLst/>
              <a:cxnLst/>
              <a:rect l="l" t="t" r="r" b="b"/>
              <a:pathLst>
                <a:path w="3268979" h="291464">
                  <a:moveTo>
                    <a:pt x="3268979" y="291083"/>
                  </a:moveTo>
                  <a:lnTo>
                    <a:pt x="0" y="291083"/>
                  </a:lnTo>
                  <a:lnTo>
                    <a:pt x="0" y="0"/>
                  </a:lnTo>
                  <a:lnTo>
                    <a:pt x="3268979" y="0"/>
                  </a:lnTo>
                  <a:lnTo>
                    <a:pt x="3268979" y="29108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24" name="object 24"/>
            <p:cNvSpPr/>
            <p:nvPr/>
          </p:nvSpPr>
          <p:spPr>
            <a:xfrm>
              <a:off x="1391412" y="3963923"/>
              <a:ext cx="3284220" cy="303530"/>
            </a:xfrm>
            <a:custGeom>
              <a:avLst/>
              <a:gdLst/>
              <a:ahLst/>
              <a:cxnLst/>
              <a:rect l="l" t="t" r="r" b="b"/>
              <a:pathLst>
                <a:path w="3284220" h="303529">
                  <a:moveTo>
                    <a:pt x="3281172" y="303276"/>
                  </a:moveTo>
                  <a:lnTo>
                    <a:pt x="3048" y="303276"/>
                  </a:lnTo>
                  <a:lnTo>
                    <a:pt x="0" y="300227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3281172" y="0"/>
                  </a:lnTo>
                  <a:lnTo>
                    <a:pt x="3284219" y="3048"/>
                  </a:lnTo>
                  <a:lnTo>
                    <a:pt x="3284219" y="6096"/>
                  </a:lnTo>
                  <a:lnTo>
                    <a:pt x="13716" y="6096"/>
                  </a:lnTo>
                  <a:lnTo>
                    <a:pt x="7620" y="13716"/>
                  </a:lnTo>
                  <a:lnTo>
                    <a:pt x="13716" y="13716"/>
                  </a:lnTo>
                  <a:lnTo>
                    <a:pt x="13716" y="289560"/>
                  </a:lnTo>
                  <a:lnTo>
                    <a:pt x="7620" y="289560"/>
                  </a:lnTo>
                  <a:lnTo>
                    <a:pt x="13716" y="297179"/>
                  </a:lnTo>
                  <a:lnTo>
                    <a:pt x="3284219" y="297179"/>
                  </a:lnTo>
                  <a:lnTo>
                    <a:pt x="3284219" y="300227"/>
                  </a:lnTo>
                  <a:lnTo>
                    <a:pt x="3281172" y="303276"/>
                  </a:lnTo>
                  <a:close/>
                </a:path>
                <a:path w="3284220" h="303529">
                  <a:moveTo>
                    <a:pt x="13716" y="13716"/>
                  </a:moveTo>
                  <a:lnTo>
                    <a:pt x="7620" y="13716"/>
                  </a:lnTo>
                  <a:lnTo>
                    <a:pt x="13716" y="6096"/>
                  </a:lnTo>
                  <a:lnTo>
                    <a:pt x="13716" y="13716"/>
                  </a:lnTo>
                  <a:close/>
                </a:path>
                <a:path w="3284220" h="303529">
                  <a:moveTo>
                    <a:pt x="3268980" y="13716"/>
                  </a:moveTo>
                  <a:lnTo>
                    <a:pt x="13716" y="13716"/>
                  </a:lnTo>
                  <a:lnTo>
                    <a:pt x="13716" y="6096"/>
                  </a:lnTo>
                  <a:lnTo>
                    <a:pt x="3268980" y="6096"/>
                  </a:lnTo>
                  <a:lnTo>
                    <a:pt x="3268980" y="13716"/>
                  </a:lnTo>
                  <a:close/>
                </a:path>
                <a:path w="3284220" h="303529">
                  <a:moveTo>
                    <a:pt x="3268980" y="297179"/>
                  </a:moveTo>
                  <a:lnTo>
                    <a:pt x="3268980" y="6096"/>
                  </a:lnTo>
                  <a:lnTo>
                    <a:pt x="3276600" y="13716"/>
                  </a:lnTo>
                  <a:lnTo>
                    <a:pt x="3284219" y="13716"/>
                  </a:lnTo>
                  <a:lnTo>
                    <a:pt x="3284219" y="289560"/>
                  </a:lnTo>
                  <a:lnTo>
                    <a:pt x="3276600" y="289560"/>
                  </a:lnTo>
                  <a:lnTo>
                    <a:pt x="3268980" y="297179"/>
                  </a:lnTo>
                  <a:close/>
                </a:path>
                <a:path w="3284220" h="303529">
                  <a:moveTo>
                    <a:pt x="3284219" y="13716"/>
                  </a:moveTo>
                  <a:lnTo>
                    <a:pt x="3276600" y="13716"/>
                  </a:lnTo>
                  <a:lnTo>
                    <a:pt x="3268980" y="6096"/>
                  </a:lnTo>
                  <a:lnTo>
                    <a:pt x="3284219" y="6096"/>
                  </a:lnTo>
                  <a:lnTo>
                    <a:pt x="3284219" y="13716"/>
                  </a:lnTo>
                  <a:close/>
                </a:path>
                <a:path w="3284220" h="303529">
                  <a:moveTo>
                    <a:pt x="13716" y="297179"/>
                  </a:moveTo>
                  <a:lnTo>
                    <a:pt x="7620" y="289560"/>
                  </a:lnTo>
                  <a:lnTo>
                    <a:pt x="13716" y="289560"/>
                  </a:lnTo>
                  <a:lnTo>
                    <a:pt x="13716" y="297179"/>
                  </a:lnTo>
                  <a:close/>
                </a:path>
                <a:path w="3284220" h="303529">
                  <a:moveTo>
                    <a:pt x="3268980" y="297179"/>
                  </a:moveTo>
                  <a:lnTo>
                    <a:pt x="13716" y="297179"/>
                  </a:lnTo>
                  <a:lnTo>
                    <a:pt x="13716" y="289560"/>
                  </a:lnTo>
                  <a:lnTo>
                    <a:pt x="3268980" y="289560"/>
                  </a:lnTo>
                  <a:lnTo>
                    <a:pt x="3268980" y="297179"/>
                  </a:lnTo>
                  <a:close/>
                </a:path>
                <a:path w="3284220" h="303529">
                  <a:moveTo>
                    <a:pt x="3284219" y="297179"/>
                  </a:moveTo>
                  <a:lnTo>
                    <a:pt x="3268980" y="297179"/>
                  </a:lnTo>
                  <a:lnTo>
                    <a:pt x="3276600" y="289560"/>
                  </a:lnTo>
                  <a:lnTo>
                    <a:pt x="3284219" y="289560"/>
                  </a:lnTo>
                  <a:lnTo>
                    <a:pt x="3284219" y="297179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573685" y="3685019"/>
            <a:ext cx="3034304" cy="218997"/>
          </a:xfrm>
          <a:prstGeom prst="rect">
            <a:avLst/>
          </a:prstGeom>
        </p:spPr>
        <p:txBody>
          <a:bodyPr vert="horz" wrap="square" lIns="0" tIns="25934" rIns="0" bIns="0" rtlCol="0">
            <a:spAutoFit/>
          </a:bodyPr>
          <a:lstStyle/>
          <a:p>
            <a:pPr marL="73086">
              <a:spcBef>
                <a:spcPts val="204"/>
              </a:spcBef>
            </a:pP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spc="9" dirty="0">
                <a:latin typeface="Times New Roman"/>
                <a:cs typeface="Times New Roman"/>
              </a:rPr>
              <a:t> </a:t>
            </a:r>
            <a:r>
              <a:rPr sz="1253" b="1" spc="56" dirty="0">
                <a:latin typeface="Times New Roman"/>
                <a:cs typeface="Times New Roman"/>
              </a:rPr>
              <a:t>log</a:t>
            </a:r>
            <a:r>
              <a:rPr sz="1253" b="1" spc="-9" dirty="0">
                <a:latin typeface="Times New Roman"/>
                <a:cs typeface="Times New Roman"/>
              </a:rPr>
              <a:t> </a:t>
            </a:r>
            <a:r>
              <a:rPr sz="1253" b="1" spc="32" dirty="0">
                <a:latin typeface="Times New Roman"/>
                <a:cs typeface="Times New Roman"/>
              </a:rPr>
              <a:t>--oneline</a:t>
            </a:r>
            <a:endParaRPr sz="1253">
              <a:latin typeface="Times New Roman"/>
              <a:cs typeface="Times New Roman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1566612" y="4328658"/>
            <a:ext cx="3048451" cy="673701"/>
            <a:chOff x="1391412" y="4663439"/>
            <a:chExt cx="3284220" cy="725805"/>
          </a:xfrm>
        </p:grpSpPr>
        <p:sp>
          <p:nvSpPr>
            <p:cNvPr id="27" name="object 27"/>
            <p:cNvSpPr/>
            <p:nvPr/>
          </p:nvSpPr>
          <p:spPr>
            <a:xfrm>
              <a:off x="1399032" y="4669535"/>
              <a:ext cx="3268979" cy="713740"/>
            </a:xfrm>
            <a:custGeom>
              <a:avLst/>
              <a:gdLst/>
              <a:ahLst/>
              <a:cxnLst/>
              <a:rect l="l" t="t" r="r" b="b"/>
              <a:pathLst>
                <a:path w="3268979" h="713739">
                  <a:moveTo>
                    <a:pt x="3268979" y="713232"/>
                  </a:moveTo>
                  <a:lnTo>
                    <a:pt x="0" y="713232"/>
                  </a:lnTo>
                  <a:lnTo>
                    <a:pt x="0" y="0"/>
                  </a:lnTo>
                  <a:lnTo>
                    <a:pt x="3268979" y="0"/>
                  </a:lnTo>
                  <a:lnTo>
                    <a:pt x="3268979" y="71323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28" name="object 28"/>
            <p:cNvSpPr/>
            <p:nvPr/>
          </p:nvSpPr>
          <p:spPr>
            <a:xfrm>
              <a:off x="1391412" y="4663439"/>
              <a:ext cx="3284220" cy="725805"/>
            </a:xfrm>
            <a:custGeom>
              <a:avLst/>
              <a:gdLst/>
              <a:ahLst/>
              <a:cxnLst/>
              <a:rect l="l" t="t" r="r" b="b"/>
              <a:pathLst>
                <a:path w="3284220" h="725804">
                  <a:moveTo>
                    <a:pt x="3281172" y="725423"/>
                  </a:moveTo>
                  <a:lnTo>
                    <a:pt x="3048" y="725423"/>
                  </a:lnTo>
                  <a:lnTo>
                    <a:pt x="0" y="722375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3281172" y="0"/>
                  </a:lnTo>
                  <a:lnTo>
                    <a:pt x="3284219" y="3048"/>
                  </a:lnTo>
                  <a:lnTo>
                    <a:pt x="3284219" y="6096"/>
                  </a:lnTo>
                  <a:lnTo>
                    <a:pt x="13716" y="6096"/>
                  </a:lnTo>
                  <a:lnTo>
                    <a:pt x="7620" y="13716"/>
                  </a:lnTo>
                  <a:lnTo>
                    <a:pt x="13716" y="13716"/>
                  </a:lnTo>
                  <a:lnTo>
                    <a:pt x="13716" y="711708"/>
                  </a:lnTo>
                  <a:lnTo>
                    <a:pt x="7620" y="711708"/>
                  </a:lnTo>
                  <a:lnTo>
                    <a:pt x="13716" y="719327"/>
                  </a:lnTo>
                  <a:lnTo>
                    <a:pt x="3284219" y="719327"/>
                  </a:lnTo>
                  <a:lnTo>
                    <a:pt x="3284219" y="722375"/>
                  </a:lnTo>
                  <a:lnTo>
                    <a:pt x="3281172" y="725423"/>
                  </a:lnTo>
                  <a:close/>
                </a:path>
                <a:path w="3284220" h="725804">
                  <a:moveTo>
                    <a:pt x="13716" y="13716"/>
                  </a:moveTo>
                  <a:lnTo>
                    <a:pt x="7620" y="13716"/>
                  </a:lnTo>
                  <a:lnTo>
                    <a:pt x="13716" y="6096"/>
                  </a:lnTo>
                  <a:lnTo>
                    <a:pt x="13716" y="13716"/>
                  </a:lnTo>
                  <a:close/>
                </a:path>
                <a:path w="3284220" h="725804">
                  <a:moveTo>
                    <a:pt x="3268980" y="13716"/>
                  </a:moveTo>
                  <a:lnTo>
                    <a:pt x="13716" y="13716"/>
                  </a:lnTo>
                  <a:lnTo>
                    <a:pt x="13716" y="6096"/>
                  </a:lnTo>
                  <a:lnTo>
                    <a:pt x="3268980" y="6096"/>
                  </a:lnTo>
                  <a:lnTo>
                    <a:pt x="3268980" y="13716"/>
                  </a:lnTo>
                  <a:close/>
                </a:path>
                <a:path w="3284220" h="725804">
                  <a:moveTo>
                    <a:pt x="3268980" y="719327"/>
                  </a:moveTo>
                  <a:lnTo>
                    <a:pt x="3268980" y="6096"/>
                  </a:lnTo>
                  <a:lnTo>
                    <a:pt x="3276600" y="13716"/>
                  </a:lnTo>
                  <a:lnTo>
                    <a:pt x="3284219" y="13716"/>
                  </a:lnTo>
                  <a:lnTo>
                    <a:pt x="3284219" y="711708"/>
                  </a:lnTo>
                  <a:lnTo>
                    <a:pt x="3276600" y="711708"/>
                  </a:lnTo>
                  <a:lnTo>
                    <a:pt x="3268980" y="719327"/>
                  </a:lnTo>
                  <a:close/>
                </a:path>
                <a:path w="3284220" h="725804">
                  <a:moveTo>
                    <a:pt x="3284219" y="13716"/>
                  </a:moveTo>
                  <a:lnTo>
                    <a:pt x="3276600" y="13716"/>
                  </a:lnTo>
                  <a:lnTo>
                    <a:pt x="3268980" y="6096"/>
                  </a:lnTo>
                  <a:lnTo>
                    <a:pt x="3284219" y="6096"/>
                  </a:lnTo>
                  <a:lnTo>
                    <a:pt x="3284219" y="13716"/>
                  </a:lnTo>
                  <a:close/>
                </a:path>
                <a:path w="3284220" h="725804">
                  <a:moveTo>
                    <a:pt x="13716" y="719327"/>
                  </a:moveTo>
                  <a:lnTo>
                    <a:pt x="7620" y="711708"/>
                  </a:lnTo>
                  <a:lnTo>
                    <a:pt x="13716" y="711708"/>
                  </a:lnTo>
                  <a:lnTo>
                    <a:pt x="13716" y="719327"/>
                  </a:lnTo>
                  <a:close/>
                </a:path>
                <a:path w="3284220" h="725804">
                  <a:moveTo>
                    <a:pt x="3268980" y="719327"/>
                  </a:moveTo>
                  <a:lnTo>
                    <a:pt x="13716" y="719327"/>
                  </a:lnTo>
                  <a:lnTo>
                    <a:pt x="13716" y="711708"/>
                  </a:lnTo>
                  <a:lnTo>
                    <a:pt x="3268980" y="711708"/>
                  </a:lnTo>
                  <a:lnTo>
                    <a:pt x="3268980" y="719327"/>
                  </a:lnTo>
                  <a:close/>
                </a:path>
                <a:path w="3284220" h="725804">
                  <a:moveTo>
                    <a:pt x="3284219" y="719327"/>
                  </a:moveTo>
                  <a:lnTo>
                    <a:pt x="3268980" y="719327"/>
                  </a:lnTo>
                  <a:lnTo>
                    <a:pt x="3276600" y="711708"/>
                  </a:lnTo>
                  <a:lnTo>
                    <a:pt x="3284219" y="711708"/>
                  </a:lnTo>
                  <a:lnTo>
                    <a:pt x="3284219" y="719327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1573685" y="4334316"/>
            <a:ext cx="3034304" cy="605487"/>
          </a:xfrm>
          <a:prstGeom prst="rect">
            <a:avLst/>
          </a:prstGeom>
        </p:spPr>
        <p:txBody>
          <a:bodyPr vert="horz" wrap="square" lIns="0" tIns="22987" rIns="0" bIns="0" rtlCol="0">
            <a:spAutoFit/>
          </a:bodyPr>
          <a:lstStyle/>
          <a:p>
            <a:pPr marL="73086" marR="1393358">
              <a:lnSpc>
                <a:spcPct val="101499"/>
              </a:lnSpc>
              <a:spcBef>
                <a:spcPts val="181"/>
              </a:spcBef>
            </a:pPr>
            <a:r>
              <a:rPr sz="1253" b="1" spc="32" dirty="0">
                <a:latin typeface="Times New Roman"/>
                <a:cs typeface="Times New Roman"/>
              </a:rPr>
              <a:t>echo</a:t>
            </a:r>
            <a:r>
              <a:rPr sz="1253" b="1" spc="5" dirty="0">
                <a:latin typeface="Times New Roman"/>
                <a:cs typeface="Times New Roman"/>
              </a:rPr>
              <a:t> </a:t>
            </a:r>
            <a:r>
              <a:rPr sz="1253" b="1" dirty="0">
                <a:latin typeface="Times New Roman"/>
                <a:cs typeface="Times New Roman"/>
              </a:rPr>
              <a:t>bonjour</a:t>
            </a:r>
            <a:r>
              <a:rPr sz="1253" b="1" spc="28" dirty="0">
                <a:latin typeface="Times New Roman"/>
                <a:cs typeface="Times New Roman"/>
              </a:rPr>
              <a:t> </a:t>
            </a:r>
            <a:r>
              <a:rPr sz="1253" b="1" spc="130" dirty="0">
                <a:latin typeface="Times New Roman"/>
                <a:cs typeface="Times New Roman"/>
              </a:rPr>
              <a:t>&gt;&gt;</a:t>
            </a:r>
            <a:r>
              <a:rPr sz="1253" b="1" dirty="0">
                <a:latin typeface="Times New Roman"/>
                <a:cs typeface="Times New Roman"/>
              </a:rPr>
              <a:t> </a:t>
            </a:r>
            <a:r>
              <a:rPr sz="1253" b="1" spc="28" dirty="0">
                <a:latin typeface="Times New Roman"/>
                <a:cs typeface="Times New Roman"/>
              </a:rPr>
              <a:t>b.txt </a:t>
            </a:r>
            <a:r>
              <a:rPr sz="1253" b="1" spc="-297" dirty="0">
                <a:latin typeface="Times New Roman"/>
                <a:cs typeface="Times New Roman"/>
              </a:rPr>
              <a:t> </a:t>
            </a: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spc="28" dirty="0">
                <a:latin typeface="Times New Roman"/>
                <a:cs typeface="Times New Roman"/>
              </a:rPr>
              <a:t> </a:t>
            </a:r>
            <a:r>
              <a:rPr sz="1253" b="1" spc="-9" dirty="0">
                <a:latin typeface="Times New Roman"/>
                <a:cs typeface="Times New Roman"/>
              </a:rPr>
              <a:t>add</a:t>
            </a:r>
            <a:r>
              <a:rPr sz="1253" b="1" spc="19" dirty="0">
                <a:latin typeface="Times New Roman"/>
                <a:cs typeface="Times New Roman"/>
              </a:rPr>
              <a:t> </a:t>
            </a:r>
            <a:r>
              <a:rPr sz="1253" b="1" spc="-9" dirty="0">
                <a:latin typeface="Times New Roman"/>
                <a:cs typeface="Times New Roman"/>
              </a:rPr>
              <a:t>.</a:t>
            </a:r>
            <a:endParaRPr sz="1253">
              <a:latin typeface="Times New Roman"/>
              <a:cs typeface="Times New Roman"/>
            </a:endParaRPr>
          </a:p>
          <a:p>
            <a:pPr marL="73086">
              <a:spcBef>
                <a:spcPts val="23"/>
              </a:spcBef>
            </a:pP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spc="23" dirty="0">
                <a:latin typeface="Times New Roman"/>
                <a:cs typeface="Times New Roman"/>
              </a:rPr>
              <a:t> </a:t>
            </a:r>
            <a:r>
              <a:rPr sz="1253" b="1" spc="28" dirty="0">
                <a:latin typeface="Times New Roman"/>
                <a:cs typeface="Times New Roman"/>
              </a:rPr>
              <a:t>commit</a:t>
            </a:r>
            <a:r>
              <a:rPr sz="1253" b="1" spc="23" dirty="0">
                <a:latin typeface="Times New Roman"/>
                <a:cs typeface="Times New Roman"/>
              </a:rPr>
              <a:t> -m</a:t>
            </a:r>
            <a:r>
              <a:rPr sz="1253" b="1" spc="28" dirty="0">
                <a:latin typeface="Times New Roman"/>
                <a:cs typeface="Times New Roman"/>
              </a:rPr>
              <a:t> </a:t>
            </a:r>
            <a:r>
              <a:rPr sz="1253" b="1" spc="14" dirty="0">
                <a:latin typeface="Times New Roman"/>
                <a:cs typeface="Times New Roman"/>
              </a:rPr>
              <a:t>"adding</a:t>
            </a:r>
            <a:r>
              <a:rPr sz="1253" b="1" dirty="0">
                <a:latin typeface="Times New Roman"/>
                <a:cs typeface="Times New Roman"/>
              </a:rPr>
              <a:t> </a:t>
            </a:r>
            <a:r>
              <a:rPr sz="1253" b="1" spc="23" dirty="0">
                <a:latin typeface="Times New Roman"/>
                <a:cs typeface="Times New Roman"/>
              </a:rPr>
              <a:t>b.txt"</a:t>
            </a:r>
            <a:endParaRPr sz="1253">
              <a:latin typeface="Times New Roman"/>
              <a:cs typeface="Times New Roman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1566612" y="5275022"/>
            <a:ext cx="3048451" cy="381941"/>
            <a:chOff x="1391412" y="5682996"/>
            <a:chExt cx="3284220" cy="411480"/>
          </a:xfrm>
        </p:grpSpPr>
        <p:sp>
          <p:nvSpPr>
            <p:cNvPr id="31" name="object 31"/>
            <p:cNvSpPr/>
            <p:nvPr/>
          </p:nvSpPr>
          <p:spPr>
            <a:xfrm>
              <a:off x="1399032" y="5690616"/>
              <a:ext cx="3268979" cy="398145"/>
            </a:xfrm>
            <a:custGeom>
              <a:avLst/>
              <a:gdLst/>
              <a:ahLst/>
              <a:cxnLst/>
              <a:rect l="l" t="t" r="r" b="b"/>
              <a:pathLst>
                <a:path w="3268979" h="398145">
                  <a:moveTo>
                    <a:pt x="3268979" y="397764"/>
                  </a:moveTo>
                  <a:lnTo>
                    <a:pt x="0" y="397764"/>
                  </a:lnTo>
                  <a:lnTo>
                    <a:pt x="0" y="0"/>
                  </a:lnTo>
                  <a:lnTo>
                    <a:pt x="3268979" y="0"/>
                  </a:lnTo>
                  <a:lnTo>
                    <a:pt x="3268979" y="39776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32" name="object 32"/>
            <p:cNvSpPr/>
            <p:nvPr/>
          </p:nvSpPr>
          <p:spPr>
            <a:xfrm>
              <a:off x="1391412" y="5682996"/>
              <a:ext cx="3284220" cy="411480"/>
            </a:xfrm>
            <a:custGeom>
              <a:avLst/>
              <a:gdLst/>
              <a:ahLst/>
              <a:cxnLst/>
              <a:rect l="l" t="t" r="r" b="b"/>
              <a:pathLst>
                <a:path w="3284220" h="411479">
                  <a:moveTo>
                    <a:pt x="3281172" y="411480"/>
                  </a:moveTo>
                  <a:lnTo>
                    <a:pt x="3048" y="411480"/>
                  </a:lnTo>
                  <a:lnTo>
                    <a:pt x="0" y="408432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3281172" y="0"/>
                  </a:lnTo>
                  <a:lnTo>
                    <a:pt x="3284219" y="3048"/>
                  </a:lnTo>
                  <a:lnTo>
                    <a:pt x="3284219" y="7620"/>
                  </a:lnTo>
                  <a:lnTo>
                    <a:pt x="13716" y="7620"/>
                  </a:lnTo>
                  <a:lnTo>
                    <a:pt x="7620" y="15240"/>
                  </a:lnTo>
                  <a:lnTo>
                    <a:pt x="13716" y="15240"/>
                  </a:lnTo>
                  <a:lnTo>
                    <a:pt x="13716" y="397764"/>
                  </a:lnTo>
                  <a:lnTo>
                    <a:pt x="7620" y="397764"/>
                  </a:lnTo>
                  <a:lnTo>
                    <a:pt x="13716" y="405383"/>
                  </a:lnTo>
                  <a:lnTo>
                    <a:pt x="3284219" y="405383"/>
                  </a:lnTo>
                  <a:lnTo>
                    <a:pt x="3284219" y="408432"/>
                  </a:lnTo>
                  <a:lnTo>
                    <a:pt x="3281172" y="411480"/>
                  </a:lnTo>
                  <a:close/>
                </a:path>
                <a:path w="3284220" h="411479">
                  <a:moveTo>
                    <a:pt x="13716" y="15240"/>
                  </a:moveTo>
                  <a:lnTo>
                    <a:pt x="7620" y="15240"/>
                  </a:lnTo>
                  <a:lnTo>
                    <a:pt x="13716" y="7620"/>
                  </a:lnTo>
                  <a:lnTo>
                    <a:pt x="13716" y="15240"/>
                  </a:lnTo>
                  <a:close/>
                </a:path>
                <a:path w="3284220" h="411479">
                  <a:moveTo>
                    <a:pt x="3268980" y="15240"/>
                  </a:moveTo>
                  <a:lnTo>
                    <a:pt x="13716" y="15240"/>
                  </a:lnTo>
                  <a:lnTo>
                    <a:pt x="13716" y="7620"/>
                  </a:lnTo>
                  <a:lnTo>
                    <a:pt x="3268980" y="7620"/>
                  </a:lnTo>
                  <a:lnTo>
                    <a:pt x="3268980" y="15240"/>
                  </a:lnTo>
                  <a:close/>
                </a:path>
                <a:path w="3284220" h="411479">
                  <a:moveTo>
                    <a:pt x="3268980" y="405383"/>
                  </a:moveTo>
                  <a:lnTo>
                    <a:pt x="3268980" y="7620"/>
                  </a:lnTo>
                  <a:lnTo>
                    <a:pt x="3276600" y="15240"/>
                  </a:lnTo>
                  <a:lnTo>
                    <a:pt x="3284219" y="15240"/>
                  </a:lnTo>
                  <a:lnTo>
                    <a:pt x="3284219" y="397764"/>
                  </a:lnTo>
                  <a:lnTo>
                    <a:pt x="3276600" y="397764"/>
                  </a:lnTo>
                  <a:lnTo>
                    <a:pt x="3268980" y="405383"/>
                  </a:lnTo>
                  <a:close/>
                </a:path>
                <a:path w="3284220" h="411479">
                  <a:moveTo>
                    <a:pt x="3284219" y="15240"/>
                  </a:moveTo>
                  <a:lnTo>
                    <a:pt x="3276600" y="15240"/>
                  </a:lnTo>
                  <a:lnTo>
                    <a:pt x="3268980" y="7620"/>
                  </a:lnTo>
                  <a:lnTo>
                    <a:pt x="3284219" y="7620"/>
                  </a:lnTo>
                  <a:lnTo>
                    <a:pt x="3284219" y="15240"/>
                  </a:lnTo>
                  <a:close/>
                </a:path>
                <a:path w="3284220" h="411479">
                  <a:moveTo>
                    <a:pt x="13716" y="405383"/>
                  </a:moveTo>
                  <a:lnTo>
                    <a:pt x="7620" y="397764"/>
                  </a:lnTo>
                  <a:lnTo>
                    <a:pt x="13716" y="397764"/>
                  </a:lnTo>
                  <a:lnTo>
                    <a:pt x="13716" y="405383"/>
                  </a:lnTo>
                  <a:close/>
                </a:path>
                <a:path w="3284220" h="411479">
                  <a:moveTo>
                    <a:pt x="3268980" y="405383"/>
                  </a:moveTo>
                  <a:lnTo>
                    <a:pt x="13716" y="405383"/>
                  </a:lnTo>
                  <a:lnTo>
                    <a:pt x="13716" y="397764"/>
                  </a:lnTo>
                  <a:lnTo>
                    <a:pt x="3268980" y="397764"/>
                  </a:lnTo>
                  <a:lnTo>
                    <a:pt x="3268980" y="405383"/>
                  </a:lnTo>
                  <a:close/>
                </a:path>
                <a:path w="3284220" h="411479">
                  <a:moveTo>
                    <a:pt x="3284219" y="405383"/>
                  </a:moveTo>
                  <a:lnTo>
                    <a:pt x="3268980" y="405383"/>
                  </a:lnTo>
                  <a:lnTo>
                    <a:pt x="3276600" y="397764"/>
                  </a:lnTo>
                  <a:lnTo>
                    <a:pt x="3284219" y="397764"/>
                  </a:lnTo>
                  <a:lnTo>
                    <a:pt x="3284219" y="405383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1573685" y="5282094"/>
            <a:ext cx="3034304" cy="289227"/>
          </a:xfrm>
          <a:prstGeom prst="rect">
            <a:avLst/>
          </a:prstGeom>
        </p:spPr>
        <p:txBody>
          <a:bodyPr vert="horz" wrap="square" lIns="0" tIns="95485" rIns="0" bIns="0" rtlCol="0">
            <a:spAutoFit/>
          </a:bodyPr>
          <a:lstStyle/>
          <a:p>
            <a:pPr marL="115524">
              <a:spcBef>
                <a:spcPts val="752"/>
              </a:spcBef>
            </a:pP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spc="23" dirty="0">
                <a:latin typeface="Times New Roman"/>
                <a:cs typeface="Times New Roman"/>
              </a:rPr>
              <a:t> </a:t>
            </a:r>
            <a:r>
              <a:rPr sz="1253" b="1" dirty="0">
                <a:latin typeface="Times New Roman"/>
                <a:cs typeface="Times New Roman"/>
              </a:rPr>
              <a:t>push</a:t>
            </a:r>
            <a:r>
              <a:rPr sz="1253" b="1" spc="19" dirty="0">
                <a:latin typeface="Times New Roman"/>
                <a:cs typeface="Times New Roman"/>
              </a:rPr>
              <a:t> </a:t>
            </a:r>
            <a:r>
              <a:rPr sz="1253" b="1" spc="23" dirty="0">
                <a:latin typeface="Times New Roman"/>
                <a:cs typeface="Times New Roman"/>
              </a:rPr>
              <a:t>origin</a:t>
            </a:r>
            <a:r>
              <a:rPr sz="1253" b="1" spc="28" dirty="0">
                <a:latin typeface="Times New Roman"/>
                <a:cs typeface="Times New Roman"/>
              </a:rPr>
              <a:t> </a:t>
            </a:r>
            <a:r>
              <a:rPr sz="1253" b="1" spc="14" dirty="0">
                <a:latin typeface="Times New Roman"/>
                <a:cs typeface="Times New Roman"/>
              </a:rPr>
              <a:t>master</a:t>
            </a:r>
            <a:endParaRPr sz="1253">
              <a:latin typeface="Times New Roman"/>
              <a:cs typeface="Times New Roman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4859788" y="5140636"/>
            <a:ext cx="4440648" cy="478604"/>
            <a:chOff x="4939284" y="5538216"/>
            <a:chExt cx="4784090" cy="515620"/>
          </a:xfrm>
        </p:grpSpPr>
        <p:sp>
          <p:nvSpPr>
            <p:cNvPr id="35" name="object 35"/>
            <p:cNvSpPr/>
            <p:nvPr/>
          </p:nvSpPr>
          <p:spPr>
            <a:xfrm>
              <a:off x="4945380" y="5544312"/>
              <a:ext cx="4770120" cy="501650"/>
            </a:xfrm>
            <a:custGeom>
              <a:avLst/>
              <a:gdLst/>
              <a:ahLst/>
              <a:cxnLst/>
              <a:rect l="l" t="t" r="r" b="b"/>
              <a:pathLst>
                <a:path w="4770120" h="501650">
                  <a:moveTo>
                    <a:pt x="4770119" y="501395"/>
                  </a:moveTo>
                  <a:lnTo>
                    <a:pt x="0" y="501395"/>
                  </a:lnTo>
                  <a:lnTo>
                    <a:pt x="0" y="0"/>
                  </a:lnTo>
                  <a:lnTo>
                    <a:pt x="4770119" y="0"/>
                  </a:lnTo>
                  <a:lnTo>
                    <a:pt x="4770119" y="50139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36" name="object 36"/>
            <p:cNvSpPr/>
            <p:nvPr/>
          </p:nvSpPr>
          <p:spPr>
            <a:xfrm>
              <a:off x="4939284" y="5538216"/>
              <a:ext cx="4784090" cy="515620"/>
            </a:xfrm>
            <a:custGeom>
              <a:avLst/>
              <a:gdLst/>
              <a:ahLst/>
              <a:cxnLst/>
              <a:rect l="l" t="t" r="r" b="b"/>
              <a:pathLst>
                <a:path w="4784090" h="515620">
                  <a:moveTo>
                    <a:pt x="4780788" y="515112"/>
                  </a:moveTo>
                  <a:lnTo>
                    <a:pt x="3048" y="515112"/>
                  </a:lnTo>
                  <a:lnTo>
                    <a:pt x="0" y="512064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4780788" y="0"/>
                  </a:lnTo>
                  <a:lnTo>
                    <a:pt x="4783836" y="3048"/>
                  </a:lnTo>
                  <a:lnTo>
                    <a:pt x="4783836" y="6096"/>
                  </a:lnTo>
                  <a:lnTo>
                    <a:pt x="13716" y="6096"/>
                  </a:lnTo>
                  <a:lnTo>
                    <a:pt x="6096" y="13716"/>
                  </a:lnTo>
                  <a:lnTo>
                    <a:pt x="13716" y="13716"/>
                  </a:lnTo>
                  <a:lnTo>
                    <a:pt x="13716" y="499872"/>
                  </a:lnTo>
                  <a:lnTo>
                    <a:pt x="6096" y="499872"/>
                  </a:lnTo>
                  <a:lnTo>
                    <a:pt x="13716" y="507492"/>
                  </a:lnTo>
                  <a:lnTo>
                    <a:pt x="4783836" y="507492"/>
                  </a:lnTo>
                  <a:lnTo>
                    <a:pt x="4783836" y="512064"/>
                  </a:lnTo>
                  <a:lnTo>
                    <a:pt x="4780788" y="515112"/>
                  </a:lnTo>
                  <a:close/>
                </a:path>
                <a:path w="4784090" h="515620">
                  <a:moveTo>
                    <a:pt x="13716" y="13716"/>
                  </a:moveTo>
                  <a:lnTo>
                    <a:pt x="6096" y="13716"/>
                  </a:lnTo>
                  <a:lnTo>
                    <a:pt x="13716" y="6096"/>
                  </a:lnTo>
                  <a:lnTo>
                    <a:pt x="13716" y="13716"/>
                  </a:lnTo>
                  <a:close/>
                </a:path>
                <a:path w="4784090" h="515620">
                  <a:moveTo>
                    <a:pt x="4770120" y="13716"/>
                  </a:moveTo>
                  <a:lnTo>
                    <a:pt x="13716" y="13716"/>
                  </a:lnTo>
                  <a:lnTo>
                    <a:pt x="13716" y="6096"/>
                  </a:lnTo>
                  <a:lnTo>
                    <a:pt x="4770120" y="6096"/>
                  </a:lnTo>
                  <a:lnTo>
                    <a:pt x="4770120" y="13716"/>
                  </a:lnTo>
                  <a:close/>
                </a:path>
                <a:path w="4784090" h="515620">
                  <a:moveTo>
                    <a:pt x="4770120" y="507492"/>
                  </a:moveTo>
                  <a:lnTo>
                    <a:pt x="4770120" y="6096"/>
                  </a:lnTo>
                  <a:lnTo>
                    <a:pt x="4776216" y="13716"/>
                  </a:lnTo>
                  <a:lnTo>
                    <a:pt x="4783836" y="13716"/>
                  </a:lnTo>
                  <a:lnTo>
                    <a:pt x="4783836" y="499872"/>
                  </a:lnTo>
                  <a:lnTo>
                    <a:pt x="4776216" y="499872"/>
                  </a:lnTo>
                  <a:lnTo>
                    <a:pt x="4770120" y="507492"/>
                  </a:lnTo>
                  <a:close/>
                </a:path>
                <a:path w="4784090" h="515620">
                  <a:moveTo>
                    <a:pt x="4783836" y="13716"/>
                  </a:moveTo>
                  <a:lnTo>
                    <a:pt x="4776216" y="13716"/>
                  </a:lnTo>
                  <a:lnTo>
                    <a:pt x="4770120" y="6096"/>
                  </a:lnTo>
                  <a:lnTo>
                    <a:pt x="4783836" y="6096"/>
                  </a:lnTo>
                  <a:lnTo>
                    <a:pt x="4783836" y="13716"/>
                  </a:lnTo>
                  <a:close/>
                </a:path>
                <a:path w="4784090" h="515620">
                  <a:moveTo>
                    <a:pt x="13716" y="507492"/>
                  </a:moveTo>
                  <a:lnTo>
                    <a:pt x="6096" y="499872"/>
                  </a:lnTo>
                  <a:lnTo>
                    <a:pt x="13716" y="499872"/>
                  </a:lnTo>
                  <a:lnTo>
                    <a:pt x="13716" y="507492"/>
                  </a:lnTo>
                  <a:close/>
                </a:path>
                <a:path w="4784090" h="515620">
                  <a:moveTo>
                    <a:pt x="4770120" y="507492"/>
                  </a:moveTo>
                  <a:lnTo>
                    <a:pt x="13716" y="507492"/>
                  </a:lnTo>
                  <a:lnTo>
                    <a:pt x="13716" y="499872"/>
                  </a:lnTo>
                  <a:lnTo>
                    <a:pt x="4770120" y="499872"/>
                  </a:lnTo>
                  <a:lnTo>
                    <a:pt x="4770120" y="507492"/>
                  </a:lnTo>
                  <a:close/>
                </a:path>
                <a:path w="4784090" h="515620">
                  <a:moveTo>
                    <a:pt x="4783836" y="507492"/>
                  </a:moveTo>
                  <a:lnTo>
                    <a:pt x="4770120" y="507492"/>
                  </a:lnTo>
                  <a:lnTo>
                    <a:pt x="4776216" y="499872"/>
                  </a:lnTo>
                  <a:lnTo>
                    <a:pt x="4783836" y="499872"/>
                  </a:lnTo>
                  <a:lnTo>
                    <a:pt x="4783836" y="507492"/>
                  </a:lnTo>
                  <a:close/>
                </a:path>
              </a:pathLst>
            </a:custGeom>
            <a:solidFill>
              <a:srgbClr val="DB8531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37" name="object 37"/>
          <p:cNvSpPr txBox="1"/>
          <p:nvPr/>
        </p:nvSpPr>
        <p:spPr>
          <a:xfrm>
            <a:off x="4865445" y="5146294"/>
            <a:ext cx="4427681" cy="419818"/>
          </a:xfrm>
          <a:prstGeom prst="rect">
            <a:avLst/>
          </a:prstGeom>
        </p:spPr>
        <p:txBody>
          <a:bodyPr vert="horz" wrap="square" lIns="0" tIns="30059" rIns="0" bIns="0" rtlCol="0">
            <a:spAutoFit/>
          </a:bodyPr>
          <a:lstStyle/>
          <a:p>
            <a:pPr marL="73086" marR="97842">
              <a:lnSpc>
                <a:spcPct val="101499"/>
              </a:lnSpc>
              <a:spcBef>
                <a:spcPts val="236"/>
              </a:spcBef>
            </a:pPr>
            <a:r>
              <a:rPr sz="1253" spc="-51" dirty="0">
                <a:solidFill>
                  <a:srgbClr val="FF0000"/>
                </a:solidFill>
                <a:latin typeface="Trebuchet MS"/>
                <a:cs typeface="Trebuchet MS"/>
              </a:rPr>
              <a:t>Impossible</a:t>
            </a:r>
            <a:r>
              <a:rPr sz="1253" spc="-37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1253" spc="-56" dirty="0">
                <a:solidFill>
                  <a:srgbClr val="FF0000"/>
                </a:solidFill>
                <a:latin typeface="Trebuchet MS"/>
                <a:cs typeface="Trebuchet MS"/>
              </a:rPr>
              <a:t>car</a:t>
            </a:r>
            <a:r>
              <a:rPr sz="1253" spc="-14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1253" spc="-65" dirty="0">
                <a:solidFill>
                  <a:srgbClr val="FF0000"/>
                </a:solidFill>
                <a:latin typeface="Trebuchet MS"/>
                <a:cs typeface="Trebuchet MS"/>
              </a:rPr>
              <a:t>les</a:t>
            </a:r>
            <a:r>
              <a:rPr sz="1253" spc="-32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1253" spc="-65" dirty="0">
                <a:solidFill>
                  <a:srgbClr val="FF0000"/>
                </a:solidFill>
                <a:latin typeface="Trebuchet MS"/>
                <a:cs typeface="Trebuchet MS"/>
              </a:rPr>
              <a:t>travaux</a:t>
            </a:r>
            <a:r>
              <a:rPr sz="1253" spc="-5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1253" spc="-65" dirty="0">
                <a:solidFill>
                  <a:srgbClr val="FF0000"/>
                </a:solidFill>
                <a:latin typeface="Trebuchet MS"/>
                <a:cs typeface="Trebuchet MS"/>
              </a:rPr>
              <a:t>publiés</a:t>
            </a:r>
            <a:r>
              <a:rPr sz="1253" spc="-14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1253" spc="-56" dirty="0">
                <a:solidFill>
                  <a:srgbClr val="FF0000"/>
                </a:solidFill>
                <a:latin typeface="Trebuchet MS"/>
                <a:cs typeface="Trebuchet MS"/>
              </a:rPr>
              <a:t>par</a:t>
            </a:r>
            <a:r>
              <a:rPr sz="1253" spc="-14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1253" spc="-32" dirty="0">
                <a:solidFill>
                  <a:srgbClr val="FF0000"/>
                </a:solidFill>
                <a:latin typeface="Trebuchet MS"/>
                <a:cs typeface="Trebuchet MS"/>
              </a:rPr>
              <a:t>firstGitClone</a:t>
            </a:r>
            <a:r>
              <a:rPr sz="1253" spc="-9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1253" spc="-70" dirty="0">
                <a:solidFill>
                  <a:srgbClr val="FF0000"/>
                </a:solidFill>
                <a:latin typeface="Trebuchet MS"/>
                <a:cs typeface="Trebuchet MS"/>
              </a:rPr>
              <a:t>n’ont</a:t>
            </a:r>
            <a:r>
              <a:rPr sz="1253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1253" spc="-70" dirty="0">
                <a:solidFill>
                  <a:srgbClr val="FF0000"/>
                </a:solidFill>
                <a:latin typeface="Trebuchet MS"/>
                <a:cs typeface="Trebuchet MS"/>
              </a:rPr>
              <a:t>pas</a:t>
            </a:r>
            <a:r>
              <a:rPr sz="1253" spc="-28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1253" spc="-74" dirty="0">
                <a:solidFill>
                  <a:srgbClr val="FF0000"/>
                </a:solidFill>
                <a:latin typeface="Trebuchet MS"/>
                <a:cs typeface="Trebuchet MS"/>
              </a:rPr>
              <a:t>été </a:t>
            </a:r>
            <a:r>
              <a:rPr sz="1253" spc="-367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1253" spc="-46" dirty="0">
                <a:solidFill>
                  <a:srgbClr val="FF0000"/>
                </a:solidFill>
                <a:latin typeface="Trebuchet MS"/>
                <a:cs typeface="Trebuchet MS"/>
              </a:rPr>
              <a:t>récupérés</a:t>
            </a:r>
            <a:r>
              <a:rPr sz="1253" spc="-9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1253" spc="-116" dirty="0">
                <a:solidFill>
                  <a:srgbClr val="FF0000"/>
                </a:solidFill>
                <a:latin typeface="Trebuchet MS"/>
                <a:cs typeface="Trebuchet MS"/>
              </a:rPr>
              <a:t>!</a:t>
            </a:r>
            <a:endParaRPr sz="1253">
              <a:latin typeface="Trebuchet MS"/>
              <a:cs typeface="Trebuchet MS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9206446" y="6067142"/>
            <a:ext cx="157963" cy="1154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788">
              <a:lnSpc>
                <a:spcPts val="914"/>
              </a:lnSpc>
            </a:pPr>
            <a:r>
              <a:rPr sz="835" spc="9" dirty="0">
                <a:solidFill>
                  <a:srgbClr val="FFFFFF"/>
                </a:solidFill>
                <a:latin typeface="Calibri"/>
                <a:cs typeface="Calibri"/>
              </a:rPr>
              <a:t>47</a:t>
            </a:r>
            <a:endParaRPr sz="835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82612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424647" y="814397"/>
            <a:ext cx="3375576" cy="462494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2924" spc="-56" dirty="0">
                <a:latin typeface="Calibri"/>
                <a:cs typeface="Calibri"/>
              </a:rPr>
              <a:t>C</a:t>
            </a:r>
            <a:r>
              <a:rPr sz="2924" spc="-106" dirty="0">
                <a:latin typeface="Calibri"/>
                <a:cs typeface="Calibri"/>
              </a:rPr>
              <a:t>l</a:t>
            </a:r>
            <a:r>
              <a:rPr sz="2924" spc="-111" dirty="0">
                <a:latin typeface="Calibri"/>
                <a:cs typeface="Calibri"/>
              </a:rPr>
              <a:t>o</a:t>
            </a:r>
            <a:r>
              <a:rPr sz="2924" spc="-139" dirty="0">
                <a:latin typeface="Calibri"/>
                <a:cs typeface="Calibri"/>
              </a:rPr>
              <a:t>n</a:t>
            </a:r>
            <a:r>
              <a:rPr sz="2924" spc="-70" dirty="0">
                <a:latin typeface="Calibri"/>
                <a:cs typeface="Calibri"/>
              </a:rPr>
              <a:t>e</a:t>
            </a:r>
            <a:r>
              <a:rPr sz="2924" spc="-32" dirty="0">
                <a:latin typeface="Calibri"/>
                <a:cs typeface="Calibri"/>
              </a:rPr>
              <a:t>r</a:t>
            </a:r>
            <a:r>
              <a:rPr sz="2924" spc="-149" dirty="0">
                <a:latin typeface="Calibri"/>
                <a:cs typeface="Calibri"/>
              </a:rPr>
              <a:t> </a:t>
            </a:r>
            <a:r>
              <a:rPr sz="2924" spc="-111" dirty="0">
                <a:latin typeface="Calibri"/>
                <a:cs typeface="Calibri"/>
              </a:rPr>
              <a:t>u</a:t>
            </a:r>
            <a:r>
              <a:rPr sz="2924" spc="-51" dirty="0">
                <a:latin typeface="Calibri"/>
                <a:cs typeface="Calibri"/>
              </a:rPr>
              <a:t>n</a:t>
            </a:r>
            <a:r>
              <a:rPr sz="2924" spc="-135" dirty="0">
                <a:latin typeface="Calibri"/>
                <a:cs typeface="Calibri"/>
              </a:rPr>
              <a:t> </a:t>
            </a:r>
            <a:r>
              <a:rPr sz="2924" spc="-111" dirty="0">
                <a:latin typeface="Calibri"/>
                <a:cs typeface="Calibri"/>
              </a:rPr>
              <a:t>d</a:t>
            </a:r>
            <a:r>
              <a:rPr sz="2924" spc="-102" dirty="0">
                <a:latin typeface="Calibri"/>
                <a:cs typeface="Calibri"/>
              </a:rPr>
              <a:t>é</a:t>
            </a:r>
            <a:r>
              <a:rPr sz="2924" spc="-111" dirty="0">
                <a:latin typeface="Calibri"/>
                <a:cs typeface="Calibri"/>
              </a:rPr>
              <a:t>pô</a:t>
            </a:r>
            <a:r>
              <a:rPr sz="2924" spc="-51" dirty="0">
                <a:latin typeface="Calibri"/>
                <a:cs typeface="Calibri"/>
              </a:rPr>
              <a:t>t</a:t>
            </a:r>
            <a:r>
              <a:rPr sz="2924" spc="-130" dirty="0">
                <a:latin typeface="Calibri"/>
                <a:cs typeface="Calibri"/>
              </a:rPr>
              <a:t> </a:t>
            </a:r>
            <a:r>
              <a:rPr sz="2924" spc="-111" dirty="0">
                <a:latin typeface="Calibri"/>
                <a:cs typeface="Calibri"/>
              </a:rPr>
              <a:t>d</a:t>
            </a:r>
            <a:r>
              <a:rPr sz="2924" spc="-139" dirty="0">
                <a:latin typeface="Calibri"/>
                <a:cs typeface="Calibri"/>
              </a:rPr>
              <a:t>i</a:t>
            </a:r>
            <a:r>
              <a:rPr sz="2924" spc="-116" dirty="0">
                <a:latin typeface="Calibri"/>
                <a:cs typeface="Calibri"/>
              </a:rPr>
              <a:t>s</a:t>
            </a:r>
            <a:r>
              <a:rPr sz="2924" spc="-139" dirty="0">
                <a:latin typeface="Calibri"/>
                <a:cs typeface="Calibri"/>
              </a:rPr>
              <a:t>t</a:t>
            </a:r>
            <a:r>
              <a:rPr sz="2924" spc="-158" dirty="0">
                <a:latin typeface="Calibri"/>
                <a:cs typeface="Calibri"/>
              </a:rPr>
              <a:t>a</a:t>
            </a:r>
            <a:r>
              <a:rPr sz="2924" spc="-139" dirty="0">
                <a:latin typeface="Calibri"/>
                <a:cs typeface="Calibri"/>
              </a:rPr>
              <a:t>n</a:t>
            </a:r>
            <a:r>
              <a:rPr sz="2924" spc="-51" dirty="0">
                <a:latin typeface="Calibri"/>
                <a:cs typeface="Calibri"/>
              </a:rPr>
              <a:t>t</a:t>
            </a:r>
            <a:endParaRPr sz="2924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05066" y="1506050"/>
            <a:ext cx="1270777" cy="256512"/>
          </a:xfrm>
          <a:prstGeom prst="rect">
            <a:avLst/>
          </a:prstGeom>
        </p:spPr>
        <p:txBody>
          <a:bodyPr vert="horz" wrap="square" lIns="0" tIns="13556" rIns="0" bIns="0" rtlCol="0">
            <a:spAutoFit/>
          </a:bodyPr>
          <a:lstStyle/>
          <a:p>
            <a:pPr marL="362485" indent="-351287">
              <a:spcBef>
                <a:spcPts val="106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578" b="1" spc="19" dirty="0">
                <a:solidFill>
                  <a:srgbClr val="00236D"/>
                </a:solidFill>
                <a:latin typeface="Trebuchet MS"/>
                <a:cs typeface="Trebuchet MS"/>
              </a:rPr>
              <a:t>Solution</a:t>
            </a:r>
            <a:r>
              <a:rPr sz="1578" b="1" spc="-121" dirty="0">
                <a:solidFill>
                  <a:srgbClr val="00236D"/>
                </a:solidFill>
                <a:latin typeface="Trebuchet MS"/>
                <a:cs typeface="Trebuchet MS"/>
              </a:rPr>
              <a:t> </a:t>
            </a:r>
            <a:r>
              <a:rPr sz="1578" b="1" spc="-149" dirty="0">
                <a:solidFill>
                  <a:srgbClr val="00236D"/>
                </a:solidFill>
                <a:latin typeface="Trebuchet MS"/>
                <a:cs typeface="Trebuchet MS"/>
              </a:rPr>
              <a:t>:</a:t>
            </a:r>
            <a:endParaRPr sz="1578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05067" y="2377422"/>
            <a:ext cx="5703763" cy="827886"/>
          </a:xfrm>
          <a:prstGeom prst="rect">
            <a:avLst/>
          </a:prstGeom>
        </p:spPr>
        <p:txBody>
          <a:bodyPr vert="horz" wrap="square" lIns="0" tIns="13556" rIns="0" bIns="0" rtlCol="0">
            <a:spAutoFit/>
          </a:bodyPr>
          <a:lstStyle/>
          <a:p>
            <a:pPr marL="362485" indent="-351287">
              <a:spcBef>
                <a:spcPts val="106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578" spc="-65" dirty="0">
                <a:solidFill>
                  <a:srgbClr val="3F3F3F"/>
                </a:solidFill>
                <a:latin typeface="Trebuchet MS"/>
                <a:cs typeface="Trebuchet MS"/>
              </a:rPr>
              <a:t>Personnaliser</a:t>
            </a:r>
            <a:r>
              <a:rPr sz="1578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121" dirty="0">
                <a:solidFill>
                  <a:srgbClr val="3F3F3F"/>
                </a:solidFill>
                <a:latin typeface="Trebuchet MS"/>
                <a:cs typeface="Trebuchet MS"/>
              </a:rPr>
              <a:t>le</a:t>
            </a:r>
            <a:r>
              <a:rPr sz="1578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74" dirty="0">
                <a:solidFill>
                  <a:srgbClr val="3F3F3F"/>
                </a:solidFill>
                <a:latin typeface="Trebuchet MS"/>
                <a:cs typeface="Trebuchet MS"/>
              </a:rPr>
              <a:t>commit</a:t>
            </a:r>
            <a:r>
              <a:rPr sz="1578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84" dirty="0">
                <a:solidFill>
                  <a:srgbClr val="3F3F3F"/>
                </a:solidFill>
                <a:latin typeface="Trebuchet MS"/>
                <a:cs typeface="Trebuchet MS"/>
              </a:rPr>
              <a:t>de</a:t>
            </a:r>
            <a:r>
              <a:rPr sz="1578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79" dirty="0">
                <a:solidFill>
                  <a:srgbClr val="3F3F3F"/>
                </a:solidFill>
                <a:latin typeface="Trebuchet MS"/>
                <a:cs typeface="Trebuchet MS"/>
              </a:rPr>
              <a:t>merge</a:t>
            </a:r>
            <a:r>
              <a:rPr sz="1578" spc="-23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74" dirty="0">
                <a:solidFill>
                  <a:srgbClr val="3F3F3F"/>
                </a:solidFill>
                <a:latin typeface="Trebuchet MS"/>
                <a:cs typeface="Trebuchet MS"/>
              </a:rPr>
              <a:t>(garder</a:t>
            </a:r>
            <a:r>
              <a:rPr sz="1578" spc="-23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111" dirty="0">
                <a:solidFill>
                  <a:srgbClr val="3F3F3F"/>
                </a:solidFill>
                <a:latin typeface="Trebuchet MS"/>
                <a:cs typeface="Trebuchet MS"/>
              </a:rPr>
              <a:t>le</a:t>
            </a:r>
            <a:r>
              <a:rPr sz="1578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88" dirty="0">
                <a:solidFill>
                  <a:srgbClr val="3F3F3F"/>
                </a:solidFill>
                <a:latin typeface="Trebuchet MS"/>
                <a:cs typeface="Trebuchet MS"/>
              </a:rPr>
              <a:t>message</a:t>
            </a:r>
            <a:r>
              <a:rPr sz="1578" spc="-23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74" dirty="0">
                <a:solidFill>
                  <a:srgbClr val="3F3F3F"/>
                </a:solidFill>
                <a:latin typeface="Trebuchet MS"/>
                <a:cs typeface="Trebuchet MS"/>
              </a:rPr>
              <a:t>par</a:t>
            </a:r>
            <a:r>
              <a:rPr sz="1578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106" dirty="0">
                <a:solidFill>
                  <a:srgbClr val="3F3F3F"/>
                </a:solidFill>
                <a:latin typeface="Trebuchet MS"/>
                <a:cs typeface="Trebuchet MS"/>
              </a:rPr>
              <a:t>défaut)</a:t>
            </a:r>
            <a:endParaRPr sz="1578">
              <a:latin typeface="Trebuchet MS"/>
              <a:cs typeface="Trebuchet MS"/>
            </a:endParaRPr>
          </a:p>
          <a:p>
            <a:pPr>
              <a:spcBef>
                <a:spcPts val="5"/>
              </a:spcBef>
              <a:buClr>
                <a:srgbClr val="493D2F"/>
              </a:buClr>
              <a:buFont typeface="Times New Roman"/>
              <a:buChar char="■"/>
            </a:pPr>
            <a:endParaRPr sz="2135">
              <a:latin typeface="Trebuchet MS"/>
              <a:cs typeface="Trebuchet MS"/>
            </a:endParaRPr>
          </a:p>
          <a:p>
            <a:pPr marL="362485" indent="-351287"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578" spc="-204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578" spc="37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578" spc="-70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sz="1578" spc="-97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578" spc="-70" dirty="0">
                <a:solidFill>
                  <a:srgbClr val="3F3F3F"/>
                </a:solidFill>
                <a:latin typeface="Trebuchet MS"/>
                <a:cs typeface="Trebuchet MS"/>
              </a:rPr>
              <a:t> pub</a:t>
            </a:r>
            <a:r>
              <a:rPr sz="1578" spc="-139" dirty="0">
                <a:solidFill>
                  <a:srgbClr val="3F3F3F"/>
                </a:solidFill>
                <a:latin typeface="Trebuchet MS"/>
                <a:cs typeface="Trebuchet MS"/>
              </a:rPr>
              <a:t>l</a:t>
            </a:r>
            <a:r>
              <a:rPr sz="1578" spc="-102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578" spc="-121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578" spc="14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578" spc="-5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70" dirty="0">
                <a:solidFill>
                  <a:srgbClr val="3F3F3F"/>
                </a:solidFill>
                <a:latin typeface="Trebuchet MS"/>
                <a:cs typeface="Trebuchet MS"/>
              </a:rPr>
              <a:t>d</a:t>
            </a:r>
            <a:r>
              <a:rPr sz="1578" spc="-149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578" spc="-70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578" spc="-28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578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186" dirty="0">
                <a:solidFill>
                  <a:srgbClr val="3F3F3F"/>
                </a:solidFill>
                <a:latin typeface="Trebuchet MS"/>
                <a:cs typeface="Trebuchet MS"/>
              </a:rPr>
              <a:t>f</a:t>
            </a:r>
            <a:r>
              <a:rPr sz="1578" spc="-102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578" spc="19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578" spc="-37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578" spc="-88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578" spc="106" dirty="0">
                <a:solidFill>
                  <a:srgbClr val="3F3F3F"/>
                </a:solidFill>
                <a:latin typeface="Trebuchet MS"/>
                <a:cs typeface="Trebuchet MS"/>
              </a:rPr>
              <a:t>G</a:t>
            </a:r>
            <a:r>
              <a:rPr sz="1578" spc="-102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578" spc="-106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578" spc="9" dirty="0">
                <a:solidFill>
                  <a:srgbClr val="3F3F3F"/>
                </a:solidFill>
                <a:latin typeface="Trebuchet MS"/>
                <a:cs typeface="Trebuchet MS"/>
              </a:rPr>
              <a:t>B</a:t>
            </a:r>
            <a:r>
              <a:rPr sz="1578" spc="-167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578" spc="-14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578" spc="-102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endParaRPr sz="1578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05067" y="3980206"/>
            <a:ext cx="5041261" cy="256512"/>
          </a:xfrm>
          <a:prstGeom prst="rect">
            <a:avLst/>
          </a:prstGeom>
        </p:spPr>
        <p:txBody>
          <a:bodyPr vert="horz" wrap="square" lIns="0" tIns="13556" rIns="0" bIns="0" rtlCol="0">
            <a:spAutoFit/>
          </a:bodyPr>
          <a:lstStyle/>
          <a:p>
            <a:pPr marL="362485" indent="-351287">
              <a:spcBef>
                <a:spcPts val="106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578" spc="-74" dirty="0">
                <a:solidFill>
                  <a:srgbClr val="3F3F3F"/>
                </a:solidFill>
                <a:latin typeface="Trebuchet MS"/>
                <a:cs typeface="Trebuchet MS"/>
              </a:rPr>
              <a:t>Et</a:t>
            </a:r>
            <a:r>
              <a:rPr sz="1578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65" dirty="0">
                <a:solidFill>
                  <a:srgbClr val="3F3F3F"/>
                </a:solidFill>
                <a:latin typeface="Trebuchet MS"/>
                <a:cs typeface="Trebuchet MS"/>
              </a:rPr>
              <a:t>si</a:t>
            </a:r>
            <a:r>
              <a:rPr sz="1578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23" dirty="0">
                <a:solidFill>
                  <a:srgbClr val="3F3F3F"/>
                </a:solidFill>
                <a:latin typeface="Trebuchet MS"/>
                <a:cs typeface="Trebuchet MS"/>
              </a:rPr>
              <a:t>on</a:t>
            </a:r>
            <a:r>
              <a:rPr sz="1578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84" dirty="0">
                <a:solidFill>
                  <a:srgbClr val="3F3F3F"/>
                </a:solidFill>
                <a:latin typeface="Trebuchet MS"/>
                <a:cs typeface="Trebuchet MS"/>
              </a:rPr>
              <a:t>ne</a:t>
            </a:r>
            <a:r>
              <a:rPr sz="1578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93" dirty="0">
                <a:solidFill>
                  <a:srgbClr val="3F3F3F"/>
                </a:solidFill>
                <a:latin typeface="Trebuchet MS"/>
                <a:cs typeface="Trebuchet MS"/>
              </a:rPr>
              <a:t>veut</a:t>
            </a:r>
            <a:r>
              <a:rPr sz="1578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88" dirty="0">
                <a:solidFill>
                  <a:srgbClr val="3F3F3F"/>
                </a:solidFill>
                <a:latin typeface="Trebuchet MS"/>
                <a:cs typeface="Trebuchet MS"/>
              </a:rPr>
              <a:t>pas</a:t>
            </a:r>
            <a:r>
              <a:rPr sz="1578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97" dirty="0">
                <a:solidFill>
                  <a:srgbClr val="3F3F3F"/>
                </a:solidFill>
                <a:latin typeface="Trebuchet MS"/>
                <a:cs typeface="Trebuchet MS"/>
              </a:rPr>
              <a:t>fusionner,</a:t>
            </a:r>
            <a:r>
              <a:rPr sz="1578" spc="-23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23" dirty="0">
                <a:solidFill>
                  <a:srgbClr val="3F3F3F"/>
                </a:solidFill>
                <a:latin typeface="Trebuchet MS"/>
                <a:cs typeface="Trebuchet MS"/>
              </a:rPr>
              <a:t>on</a:t>
            </a:r>
            <a:r>
              <a:rPr sz="1578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84" dirty="0">
                <a:solidFill>
                  <a:srgbClr val="3F3F3F"/>
                </a:solidFill>
                <a:latin typeface="Trebuchet MS"/>
                <a:cs typeface="Trebuchet MS"/>
              </a:rPr>
              <a:t>préfère</a:t>
            </a:r>
            <a:r>
              <a:rPr sz="1578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74" dirty="0">
                <a:solidFill>
                  <a:srgbClr val="3F3F3F"/>
                </a:solidFill>
                <a:latin typeface="Trebuchet MS"/>
                <a:cs typeface="Trebuchet MS"/>
              </a:rPr>
              <a:t>plutôt</a:t>
            </a:r>
            <a:r>
              <a:rPr sz="1578" spc="-60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121" dirty="0">
                <a:solidFill>
                  <a:srgbClr val="3F3F3F"/>
                </a:solidFill>
                <a:latin typeface="Trebuchet MS"/>
                <a:cs typeface="Trebuchet MS"/>
              </a:rPr>
              <a:t>le</a:t>
            </a:r>
            <a:r>
              <a:rPr sz="1578" spc="-23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84" dirty="0">
                <a:solidFill>
                  <a:srgbClr val="3F3F3F"/>
                </a:solidFill>
                <a:latin typeface="Trebuchet MS"/>
                <a:cs typeface="Trebuchet MS"/>
              </a:rPr>
              <a:t>rebase</a:t>
            </a:r>
            <a:endParaRPr sz="1578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05066" y="4894050"/>
            <a:ext cx="8385009" cy="475893"/>
          </a:xfrm>
          <a:prstGeom prst="rect">
            <a:avLst/>
          </a:prstGeom>
        </p:spPr>
        <p:txBody>
          <a:bodyPr vert="horz" wrap="square" lIns="0" tIns="39491" rIns="0" bIns="0" rtlCol="0">
            <a:spAutoFit/>
          </a:bodyPr>
          <a:lstStyle/>
          <a:p>
            <a:pPr marL="362485" marR="4715" indent="-351287">
              <a:lnSpc>
                <a:spcPts val="1717"/>
              </a:lnSpc>
              <a:spcBef>
                <a:spcPts val="311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578" spc="93" dirty="0">
                <a:solidFill>
                  <a:srgbClr val="3F3F3F"/>
                </a:solidFill>
                <a:latin typeface="Trebuchet MS"/>
                <a:cs typeface="Trebuchet MS"/>
              </a:rPr>
              <a:t>On</a:t>
            </a:r>
            <a:r>
              <a:rPr sz="1578" spc="-23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93" dirty="0">
                <a:solidFill>
                  <a:srgbClr val="3F3F3F"/>
                </a:solidFill>
                <a:latin typeface="Trebuchet MS"/>
                <a:cs typeface="Trebuchet MS"/>
              </a:rPr>
              <a:t>peut</a:t>
            </a:r>
            <a:r>
              <a:rPr sz="1578" spc="-9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65" dirty="0">
                <a:solidFill>
                  <a:srgbClr val="3F3F3F"/>
                </a:solidFill>
                <a:latin typeface="Trebuchet MS"/>
                <a:cs typeface="Trebuchet MS"/>
              </a:rPr>
              <a:t>forcer</a:t>
            </a:r>
            <a:r>
              <a:rPr sz="1578" spc="-3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111" dirty="0">
                <a:solidFill>
                  <a:srgbClr val="3F3F3F"/>
                </a:solidFill>
                <a:latin typeface="Trebuchet MS"/>
                <a:cs typeface="Trebuchet MS"/>
              </a:rPr>
              <a:t>le</a:t>
            </a:r>
            <a:r>
              <a:rPr sz="1578" spc="-14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b="1" spc="-5" dirty="0">
                <a:solidFill>
                  <a:srgbClr val="3F3F3F"/>
                </a:solidFill>
                <a:latin typeface="Trebuchet MS"/>
                <a:cs typeface="Trebuchet MS"/>
              </a:rPr>
              <a:t>push</a:t>
            </a:r>
            <a:r>
              <a:rPr sz="1578" b="1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b="1" spc="-74" dirty="0">
                <a:solidFill>
                  <a:srgbClr val="3F3F3F"/>
                </a:solidFill>
                <a:latin typeface="Trebuchet MS"/>
                <a:cs typeface="Trebuchet MS"/>
              </a:rPr>
              <a:t>-f</a:t>
            </a:r>
            <a:r>
              <a:rPr sz="1578" b="1" spc="-14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97" dirty="0">
                <a:solidFill>
                  <a:srgbClr val="3F3F3F"/>
                </a:solidFill>
                <a:latin typeface="Trebuchet MS"/>
                <a:cs typeface="Trebuchet MS"/>
              </a:rPr>
              <a:t>même</a:t>
            </a:r>
            <a:r>
              <a:rPr sz="1578" spc="-5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84" dirty="0">
                <a:solidFill>
                  <a:srgbClr val="3F3F3F"/>
                </a:solidFill>
                <a:latin typeface="Trebuchet MS"/>
                <a:cs typeface="Trebuchet MS"/>
              </a:rPr>
              <a:t>en</a:t>
            </a:r>
            <a:r>
              <a:rPr sz="1578" spc="-23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88" dirty="0">
                <a:solidFill>
                  <a:srgbClr val="3F3F3F"/>
                </a:solidFill>
                <a:latin typeface="Trebuchet MS"/>
                <a:cs typeface="Trebuchet MS"/>
              </a:rPr>
              <a:t>cas</a:t>
            </a:r>
            <a:r>
              <a:rPr sz="1578" spc="-14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84" dirty="0">
                <a:solidFill>
                  <a:srgbClr val="3F3F3F"/>
                </a:solidFill>
                <a:latin typeface="Trebuchet MS"/>
                <a:cs typeface="Trebuchet MS"/>
              </a:rPr>
              <a:t>de</a:t>
            </a:r>
            <a:r>
              <a:rPr sz="1578" spc="-19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74" dirty="0">
                <a:solidFill>
                  <a:srgbClr val="3F3F3F"/>
                </a:solidFill>
                <a:latin typeface="Trebuchet MS"/>
                <a:cs typeface="Trebuchet MS"/>
              </a:rPr>
              <a:t>contenu</a:t>
            </a:r>
            <a:r>
              <a:rPr sz="1578" spc="-23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93" dirty="0">
                <a:solidFill>
                  <a:srgbClr val="3F3F3F"/>
                </a:solidFill>
                <a:latin typeface="Trebuchet MS"/>
                <a:cs typeface="Trebuchet MS"/>
              </a:rPr>
              <a:t>divergeant</a:t>
            </a:r>
            <a:r>
              <a:rPr sz="1578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232" dirty="0">
                <a:solidFill>
                  <a:srgbClr val="3F3F3F"/>
                </a:solidFill>
                <a:latin typeface="Trebuchet MS"/>
                <a:cs typeface="Trebuchet MS"/>
              </a:rPr>
              <a:t>:</a:t>
            </a:r>
            <a:r>
              <a:rPr sz="1578" spc="-18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51" dirty="0">
                <a:solidFill>
                  <a:srgbClr val="3F3F3F"/>
                </a:solidFill>
                <a:latin typeface="Trebuchet MS"/>
                <a:cs typeface="Trebuchet MS"/>
              </a:rPr>
              <a:t>notre</a:t>
            </a:r>
            <a:r>
              <a:rPr sz="1578" spc="-19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65" dirty="0">
                <a:solidFill>
                  <a:srgbClr val="3F3F3F"/>
                </a:solidFill>
                <a:latin typeface="Trebuchet MS"/>
                <a:cs typeface="Trebuchet MS"/>
              </a:rPr>
              <a:t>historique</a:t>
            </a:r>
            <a:r>
              <a:rPr sz="1578" spc="-19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93" dirty="0">
                <a:solidFill>
                  <a:srgbClr val="3F3F3F"/>
                </a:solidFill>
                <a:latin typeface="Trebuchet MS"/>
                <a:cs typeface="Trebuchet MS"/>
              </a:rPr>
              <a:t>remplacera</a:t>
            </a:r>
            <a:r>
              <a:rPr sz="1578" spc="-3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97" dirty="0">
                <a:solidFill>
                  <a:srgbClr val="3F3F3F"/>
                </a:solidFill>
                <a:latin typeface="Trebuchet MS"/>
                <a:cs typeface="Trebuchet MS"/>
              </a:rPr>
              <a:t>celui </a:t>
            </a:r>
            <a:r>
              <a:rPr sz="1578" spc="-459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70" dirty="0">
                <a:solidFill>
                  <a:srgbClr val="3F3F3F"/>
                </a:solidFill>
                <a:latin typeface="Trebuchet MS"/>
                <a:cs typeface="Trebuchet MS"/>
              </a:rPr>
              <a:t>du</a:t>
            </a:r>
            <a:r>
              <a:rPr sz="1578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65" dirty="0">
                <a:solidFill>
                  <a:srgbClr val="3F3F3F"/>
                </a:solidFill>
                <a:latin typeface="Trebuchet MS"/>
                <a:cs typeface="Trebuchet MS"/>
              </a:rPr>
              <a:t>dépôt</a:t>
            </a:r>
            <a:r>
              <a:rPr sz="1578" spc="-51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88" dirty="0">
                <a:solidFill>
                  <a:srgbClr val="3F3F3F"/>
                </a:solidFill>
                <a:latin typeface="Trebuchet MS"/>
                <a:cs typeface="Trebuchet MS"/>
              </a:rPr>
              <a:t>distant</a:t>
            </a:r>
            <a:endParaRPr sz="1578">
              <a:latin typeface="Trebuchet MS"/>
              <a:cs typeface="Trebuchet MS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1273791" y="1932334"/>
            <a:ext cx="3048451" cy="381941"/>
            <a:chOff x="1075944" y="2081783"/>
            <a:chExt cx="3284220" cy="411480"/>
          </a:xfrm>
        </p:grpSpPr>
        <p:sp>
          <p:nvSpPr>
            <p:cNvPr id="14" name="object 14"/>
            <p:cNvSpPr/>
            <p:nvPr/>
          </p:nvSpPr>
          <p:spPr>
            <a:xfrm>
              <a:off x="1083564" y="2089403"/>
              <a:ext cx="3268979" cy="396240"/>
            </a:xfrm>
            <a:custGeom>
              <a:avLst/>
              <a:gdLst/>
              <a:ahLst/>
              <a:cxnLst/>
              <a:rect l="l" t="t" r="r" b="b"/>
              <a:pathLst>
                <a:path w="3268979" h="396239">
                  <a:moveTo>
                    <a:pt x="3268979" y="396239"/>
                  </a:moveTo>
                  <a:lnTo>
                    <a:pt x="0" y="396239"/>
                  </a:lnTo>
                  <a:lnTo>
                    <a:pt x="0" y="0"/>
                  </a:lnTo>
                  <a:lnTo>
                    <a:pt x="3268979" y="0"/>
                  </a:lnTo>
                  <a:lnTo>
                    <a:pt x="3268979" y="39623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15" name="object 15"/>
            <p:cNvSpPr/>
            <p:nvPr/>
          </p:nvSpPr>
          <p:spPr>
            <a:xfrm>
              <a:off x="1075944" y="2081783"/>
              <a:ext cx="3284220" cy="411480"/>
            </a:xfrm>
            <a:custGeom>
              <a:avLst/>
              <a:gdLst/>
              <a:ahLst/>
              <a:cxnLst/>
              <a:rect l="l" t="t" r="r" b="b"/>
              <a:pathLst>
                <a:path w="3284220" h="411480">
                  <a:moveTo>
                    <a:pt x="3279648" y="411480"/>
                  </a:moveTo>
                  <a:lnTo>
                    <a:pt x="3048" y="411480"/>
                  </a:lnTo>
                  <a:lnTo>
                    <a:pt x="0" y="408432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3279648" y="0"/>
                  </a:lnTo>
                  <a:lnTo>
                    <a:pt x="3284219" y="3048"/>
                  </a:lnTo>
                  <a:lnTo>
                    <a:pt x="3284219" y="7620"/>
                  </a:lnTo>
                  <a:lnTo>
                    <a:pt x="13716" y="7620"/>
                  </a:lnTo>
                  <a:lnTo>
                    <a:pt x="7620" y="13716"/>
                  </a:lnTo>
                  <a:lnTo>
                    <a:pt x="13716" y="13716"/>
                  </a:lnTo>
                  <a:lnTo>
                    <a:pt x="13716" y="397764"/>
                  </a:lnTo>
                  <a:lnTo>
                    <a:pt x="7620" y="397764"/>
                  </a:lnTo>
                  <a:lnTo>
                    <a:pt x="13716" y="403859"/>
                  </a:lnTo>
                  <a:lnTo>
                    <a:pt x="3284219" y="403859"/>
                  </a:lnTo>
                  <a:lnTo>
                    <a:pt x="3284219" y="408432"/>
                  </a:lnTo>
                  <a:lnTo>
                    <a:pt x="3279648" y="411480"/>
                  </a:lnTo>
                  <a:close/>
                </a:path>
                <a:path w="3284220" h="411480">
                  <a:moveTo>
                    <a:pt x="13716" y="13716"/>
                  </a:moveTo>
                  <a:lnTo>
                    <a:pt x="7620" y="13716"/>
                  </a:lnTo>
                  <a:lnTo>
                    <a:pt x="13716" y="7620"/>
                  </a:lnTo>
                  <a:lnTo>
                    <a:pt x="13716" y="13716"/>
                  </a:lnTo>
                  <a:close/>
                </a:path>
                <a:path w="3284220" h="411480">
                  <a:moveTo>
                    <a:pt x="3268980" y="13716"/>
                  </a:moveTo>
                  <a:lnTo>
                    <a:pt x="13716" y="13716"/>
                  </a:lnTo>
                  <a:lnTo>
                    <a:pt x="13716" y="7620"/>
                  </a:lnTo>
                  <a:lnTo>
                    <a:pt x="3268980" y="7620"/>
                  </a:lnTo>
                  <a:lnTo>
                    <a:pt x="3268980" y="13716"/>
                  </a:lnTo>
                  <a:close/>
                </a:path>
                <a:path w="3284220" h="411480">
                  <a:moveTo>
                    <a:pt x="3268980" y="403859"/>
                  </a:moveTo>
                  <a:lnTo>
                    <a:pt x="3268980" y="7620"/>
                  </a:lnTo>
                  <a:lnTo>
                    <a:pt x="3276600" y="13716"/>
                  </a:lnTo>
                  <a:lnTo>
                    <a:pt x="3284219" y="13716"/>
                  </a:lnTo>
                  <a:lnTo>
                    <a:pt x="3284219" y="397764"/>
                  </a:lnTo>
                  <a:lnTo>
                    <a:pt x="3276600" y="397764"/>
                  </a:lnTo>
                  <a:lnTo>
                    <a:pt x="3268980" y="403859"/>
                  </a:lnTo>
                  <a:close/>
                </a:path>
                <a:path w="3284220" h="411480">
                  <a:moveTo>
                    <a:pt x="3284219" y="13716"/>
                  </a:moveTo>
                  <a:lnTo>
                    <a:pt x="3276600" y="13716"/>
                  </a:lnTo>
                  <a:lnTo>
                    <a:pt x="3268980" y="7620"/>
                  </a:lnTo>
                  <a:lnTo>
                    <a:pt x="3284219" y="7620"/>
                  </a:lnTo>
                  <a:lnTo>
                    <a:pt x="3284219" y="13716"/>
                  </a:lnTo>
                  <a:close/>
                </a:path>
                <a:path w="3284220" h="411480">
                  <a:moveTo>
                    <a:pt x="13716" y="403859"/>
                  </a:moveTo>
                  <a:lnTo>
                    <a:pt x="7620" y="397764"/>
                  </a:lnTo>
                  <a:lnTo>
                    <a:pt x="13716" y="397764"/>
                  </a:lnTo>
                  <a:lnTo>
                    <a:pt x="13716" y="403859"/>
                  </a:lnTo>
                  <a:close/>
                </a:path>
                <a:path w="3284220" h="411480">
                  <a:moveTo>
                    <a:pt x="3268980" y="403859"/>
                  </a:moveTo>
                  <a:lnTo>
                    <a:pt x="13716" y="403859"/>
                  </a:lnTo>
                  <a:lnTo>
                    <a:pt x="13716" y="397764"/>
                  </a:lnTo>
                  <a:lnTo>
                    <a:pt x="3268980" y="397764"/>
                  </a:lnTo>
                  <a:lnTo>
                    <a:pt x="3268980" y="403859"/>
                  </a:lnTo>
                  <a:close/>
                </a:path>
                <a:path w="3284220" h="411480">
                  <a:moveTo>
                    <a:pt x="3284219" y="403859"/>
                  </a:moveTo>
                  <a:lnTo>
                    <a:pt x="3268980" y="403859"/>
                  </a:lnTo>
                  <a:lnTo>
                    <a:pt x="3276600" y="397764"/>
                  </a:lnTo>
                  <a:lnTo>
                    <a:pt x="3284219" y="397764"/>
                  </a:lnTo>
                  <a:lnTo>
                    <a:pt x="3284219" y="403859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1280863" y="1939408"/>
            <a:ext cx="3034304" cy="289227"/>
          </a:xfrm>
          <a:prstGeom prst="rect">
            <a:avLst/>
          </a:prstGeom>
        </p:spPr>
        <p:txBody>
          <a:bodyPr vert="horz" wrap="square" lIns="0" tIns="95485" rIns="0" bIns="0" rtlCol="0">
            <a:spAutoFit/>
          </a:bodyPr>
          <a:lstStyle/>
          <a:p>
            <a:pPr marL="115524">
              <a:spcBef>
                <a:spcPts val="752"/>
              </a:spcBef>
            </a:pP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spc="19" dirty="0">
                <a:latin typeface="Times New Roman"/>
                <a:cs typeface="Times New Roman"/>
              </a:rPr>
              <a:t> </a:t>
            </a:r>
            <a:r>
              <a:rPr sz="1253" b="1" spc="9" dirty="0">
                <a:latin typeface="Times New Roman"/>
                <a:cs typeface="Times New Roman"/>
              </a:rPr>
              <a:t>pull</a:t>
            </a:r>
            <a:r>
              <a:rPr sz="1253" b="1" spc="14" dirty="0">
                <a:latin typeface="Times New Roman"/>
                <a:cs typeface="Times New Roman"/>
              </a:rPr>
              <a:t> </a:t>
            </a:r>
            <a:r>
              <a:rPr sz="1253" b="1" spc="23" dirty="0">
                <a:latin typeface="Times New Roman"/>
                <a:cs typeface="Times New Roman"/>
              </a:rPr>
              <a:t>origin</a:t>
            </a:r>
            <a:r>
              <a:rPr sz="1253" b="1" spc="42" dirty="0">
                <a:latin typeface="Times New Roman"/>
                <a:cs typeface="Times New Roman"/>
              </a:rPr>
              <a:t> </a:t>
            </a:r>
            <a:r>
              <a:rPr sz="1253" b="1" spc="14" dirty="0">
                <a:latin typeface="Times New Roman"/>
                <a:cs typeface="Times New Roman"/>
              </a:rPr>
              <a:t>master</a:t>
            </a:r>
            <a:endParaRPr sz="1253">
              <a:latin typeface="Times New Roman"/>
              <a:cs typeface="Times New Roman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1273791" y="3332784"/>
            <a:ext cx="3048451" cy="381941"/>
            <a:chOff x="1075944" y="3590544"/>
            <a:chExt cx="3284220" cy="411480"/>
          </a:xfrm>
        </p:grpSpPr>
        <p:sp>
          <p:nvSpPr>
            <p:cNvPr id="18" name="object 18"/>
            <p:cNvSpPr/>
            <p:nvPr/>
          </p:nvSpPr>
          <p:spPr>
            <a:xfrm>
              <a:off x="1083564" y="3598164"/>
              <a:ext cx="3268979" cy="398145"/>
            </a:xfrm>
            <a:custGeom>
              <a:avLst/>
              <a:gdLst/>
              <a:ahLst/>
              <a:cxnLst/>
              <a:rect l="l" t="t" r="r" b="b"/>
              <a:pathLst>
                <a:path w="3268979" h="398145">
                  <a:moveTo>
                    <a:pt x="3268979" y="397763"/>
                  </a:moveTo>
                  <a:lnTo>
                    <a:pt x="0" y="397763"/>
                  </a:lnTo>
                  <a:lnTo>
                    <a:pt x="0" y="0"/>
                  </a:lnTo>
                  <a:lnTo>
                    <a:pt x="3268979" y="0"/>
                  </a:lnTo>
                  <a:lnTo>
                    <a:pt x="3268979" y="39776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19" name="object 19"/>
            <p:cNvSpPr/>
            <p:nvPr/>
          </p:nvSpPr>
          <p:spPr>
            <a:xfrm>
              <a:off x="1075944" y="3590544"/>
              <a:ext cx="3284220" cy="411480"/>
            </a:xfrm>
            <a:custGeom>
              <a:avLst/>
              <a:gdLst/>
              <a:ahLst/>
              <a:cxnLst/>
              <a:rect l="l" t="t" r="r" b="b"/>
              <a:pathLst>
                <a:path w="3284220" h="411479">
                  <a:moveTo>
                    <a:pt x="3279648" y="411480"/>
                  </a:moveTo>
                  <a:lnTo>
                    <a:pt x="3048" y="411480"/>
                  </a:lnTo>
                  <a:lnTo>
                    <a:pt x="0" y="408432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3279648" y="0"/>
                  </a:lnTo>
                  <a:lnTo>
                    <a:pt x="3284219" y="3048"/>
                  </a:lnTo>
                  <a:lnTo>
                    <a:pt x="3284219" y="7620"/>
                  </a:lnTo>
                  <a:lnTo>
                    <a:pt x="13716" y="7620"/>
                  </a:lnTo>
                  <a:lnTo>
                    <a:pt x="7620" y="13716"/>
                  </a:lnTo>
                  <a:lnTo>
                    <a:pt x="13716" y="13716"/>
                  </a:lnTo>
                  <a:lnTo>
                    <a:pt x="13716" y="397764"/>
                  </a:lnTo>
                  <a:lnTo>
                    <a:pt x="7620" y="397764"/>
                  </a:lnTo>
                  <a:lnTo>
                    <a:pt x="13716" y="405383"/>
                  </a:lnTo>
                  <a:lnTo>
                    <a:pt x="3284219" y="405383"/>
                  </a:lnTo>
                  <a:lnTo>
                    <a:pt x="3284219" y="408432"/>
                  </a:lnTo>
                  <a:lnTo>
                    <a:pt x="3279648" y="411480"/>
                  </a:lnTo>
                  <a:close/>
                </a:path>
                <a:path w="3284220" h="411479">
                  <a:moveTo>
                    <a:pt x="13716" y="13716"/>
                  </a:moveTo>
                  <a:lnTo>
                    <a:pt x="7620" y="13716"/>
                  </a:lnTo>
                  <a:lnTo>
                    <a:pt x="13716" y="7620"/>
                  </a:lnTo>
                  <a:lnTo>
                    <a:pt x="13716" y="13716"/>
                  </a:lnTo>
                  <a:close/>
                </a:path>
                <a:path w="3284220" h="411479">
                  <a:moveTo>
                    <a:pt x="3268980" y="13716"/>
                  </a:moveTo>
                  <a:lnTo>
                    <a:pt x="13716" y="13716"/>
                  </a:lnTo>
                  <a:lnTo>
                    <a:pt x="13716" y="7620"/>
                  </a:lnTo>
                  <a:lnTo>
                    <a:pt x="3268980" y="7620"/>
                  </a:lnTo>
                  <a:lnTo>
                    <a:pt x="3268980" y="13716"/>
                  </a:lnTo>
                  <a:close/>
                </a:path>
                <a:path w="3284220" h="411479">
                  <a:moveTo>
                    <a:pt x="3268980" y="405383"/>
                  </a:moveTo>
                  <a:lnTo>
                    <a:pt x="3268980" y="7620"/>
                  </a:lnTo>
                  <a:lnTo>
                    <a:pt x="3276600" y="13716"/>
                  </a:lnTo>
                  <a:lnTo>
                    <a:pt x="3284219" y="13716"/>
                  </a:lnTo>
                  <a:lnTo>
                    <a:pt x="3284219" y="397764"/>
                  </a:lnTo>
                  <a:lnTo>
                    <a:pt x="3276600" y="397764"/>
                  </a:lnTo>
                  <a:lnTo>
                    <a:pt x="3268980" y="405383"/>
                  </a:lnTo>
                  <a:close/>
                </a:path>
                <a:path w="3284220" h="411479">
                  <a:moveTo>
                    <a:pt x="3284219" y="13716"/>
                  </a:moveTo>
                  <a:lnTo>
                    <a:pt x="3276600" y="13716"/>
                  </a:lnTo>
                  <a:lnTo>
                    <a:pt x="3268980" y="7620"/>
                  </a:lnTo>
                  <a:lnTo>
                    <a:pt x="3284219" y="7620"/>
                  </a:lnTo>
                  <a:lnTo>
                    <a:pt x="3284219" y="13716"/>
                  </a:lnTo>
                  <a:close/>
                </a:path>
                <a:path w="3284220" h="411479">
                  <a:moveTo>
                    <a:pt x="13716" y="405383"/>
                  </a:moveTo>
                  <a:lnTo>
                    <a:pt x="7620" y="397764"/>
                  </a:lnTo>
                  <a:lnTo>
                    <a:pt x="13716" y="397764"/>
                  </a:lnTo>
                  <a:lnTo>
                    <a:pt x="13716" y="405383"/>
                  </a:lnTo>
                  <a:close/>
                </a:path>
                <a:path w="3284220" h="411479">
                  <a:moveTo>
                    <a:pt x="3268980" y="405383"/>
                  </a:moveTo>
                  <a:lnTo>
                    <a:pt x="13716" y="405383"/>
                  </a:lnTo>
                  <a:lnTo>
                    <a:pt x="13716" y="397764"/>
                  </a:lnTo>
                  <a:lnTo>
                    <a:pt x="3268980" y="397764"/>
                  </a:lnTo>
                  <a:lnTo>
                    <a:pt x="3268980" y="405383"/>
                  </a:lnTo>
                  <a:close/>
                </a:path>
                <a:path w="3284220" h="411479">
                  <a:moveTo>
                    <a:pt x="3284219" y="405383"/>
                  </a:moveTo>
                  <a:lnTo>
                    <a:pt x="3268980" y="405383"/>
                  </a:lnTo>
                  <a:lnTo>
                    <a:pt x="3276600" y="397764"/>
                  </a:lnTo>
                  <a:lnTo>
                    <a:pt x="3284219" y="397764"/>
                  </a:lnTo>
                  <a:lnTo>
                    <a:pt x="3284219" y="405383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1280863" y="3339857"/>
            <a:ext cx="3034304" cy="289227"/>
          </a:xfrm>
          <a:prstGeom prst="rect">
            <a:avLst/>
          </a:prstGeom>
        </p:spPr>
        <p:txBody>
          <a:bodyPr vert="horz" wrap="square" lIns="0" tIns="95485" rIns="0" bIns="0" rtlCol="0">
            <a:spAutoFit/>
          </a:bodyPr>
          <a:lstStyle/>
          <a:p>
            <a:pPr marL="115524">
              <a:spcBef>
                <a:spcPts val="752"/>
              </a:spcBef>
            </a:pP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spc="19" dirty="0">
                <a:latin typeface="Times New Roman"/>
                <a:cs typeface="Times New Roman"/>
              </a:rPr>
              <a:t> </a:t>
            </a:r>
            <a:r>
              <a:rPr sz="1253" b="1" spc="5" dirty="0">
                <a:latin typeface="Times New Roman"/>
                <a:cs typeface="Times New Roman"/>
              </a:rPr>
              <a:t>push</a:t>
            </a:r>
            <a:r>
              <a:rPr sz="1253" b="1" spc="14" dirty="0">
                <a:latin typeface="Times New Roman"/>
                <a:cs typeface="Times New Roman"/>
              </a:rPr>
              <a:t> </a:t>
            </a:r>
            <a:r>
              <a:rPr sz="1253" b="1" spc="23" dirty="0">
                <a:latin typeface="Times New Roman"/>
                <a:cs typeface="Times New Roman"/>
              </a:rPr>
              <a:t>origin</a:t>
            </a:r>
            <a:r>
              <a:rPr sz="1253" b="1" spc="28" dirty="0">
                <a:latin typeface="Times New Roman"/>
                <a:cs typeface="Times New Roman"/>
              </a:rPr>
              <a:t> </a:t>
            </a:r>
            <a:r>
              <a:rPr sz="1253" b="1" spc="14" dirty="0">
                <a:latin typeface="Times New Roman"/>
                <a:cs typeface="Times New Roman"/>
              </a:rPr>
              <a:t>master</a:t>
            </a:r>
            <a:endParaRPr sz="1253">
              <a:latin typeface="Times New Roman"/>
              <a:cs typeface="Times New Roman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1273791" y="4344218"/>
            <a:ext cx="3048451" cy="380761"/>
            <a:chOff x="1075944" y="4680203"/>
            <a:chExt cx="3284220" cy="410209"/>
          </a:xfrm>
        </p:grpSpPr>
        <p:sp>
          <p:nvSpPr>
            <p:cNvPr id="22" name="object 22"/>
            <p:cNvSpPr/>
            <p:nvPr/>
          </p:nvSpPr>
          <p:spPr>
            <a:xfrm>
              <a:off x="1083564" y="4687823"/>
              <a:ext cx="3268979" cy="394970"/>
            </a:xfrm>
            <a:custGeom>
              <a:avLst/>
              <a:gdLst/>
              <a:ahLst/>
              <a:cxnLst/>
              <a:rect l="l" t="t" r="r" b="b"/>
              <a:pathLst>
                <a:path w="3268979" h="394970">
                  <a:moveTo>
                    <a:pt x="3268979" y="394715"/>
                  </a:moveTo>
                  <a:lnTo>
                    <a:pt x="0" y="394715"/>
                  </a:lnTo>
                  <a:lnTo>
                    <a:pt x="0" y="0"/>
                  </a:lnTo>
                  <a:lnTo>
                    <a:pt x="3268979" y="0"/>
                  </a:lnTo>
                  <a:lnTo>
                    <a:pt x="3268979" y="39471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23" name="object 23"/>
            <p:cNvSpPr/>
            <p:nvPr/>
          </p:nvSpPr>
          <p:spPr>
            <a:xfrm>
              <a:off x="1075944" y="4680203"/>
              <a:ext cx="3284220" cy="410209"/>
            </a:xfrm>
            <a:custGeom>
              <a:avLst/>
              <a:gdLst/>
              <a:ahLst/>
              <a:cxnLst/>
              <a:rect l="l" t="t" r="r" b="b"/>
              <a:pathLst>
                <a:path w="3284220" h="410210">
                  <a:moveTo>
                    <a:pt x="3279648" y="409956"/>
                  </a:moveTo>
                  <a:lnTo>
                    <a:pt x="3048" y="409956"/>
                  </a:lnTo>
                  <a:lnTo>
                    <a:pt x="0" y="406907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3279648" y="0"/>
                  </a:lnTo>
                  <a:lnTo>
                    <a:pt x="3284219" y="3048"/>
                  </a:lnTo>
                  <a:lnTo>
                    <a:pt x="3284219" y="7620"/>
                  </a:lnTo>
                  <a:lnTo>
                    <a:pt x="13716" y="7620"/>
                  </a:lnTo>
                  <a:lnTo>
                    <a:pt x="7620" y="13716"/>
                  </a:lnTo>
                  <a:lnTo>
                    <a:pt x="13716" y="13716"/>
                  </a:lnTo>
                  <a:lnTo>
                    <a:pt x="13716" y="396240"/>
                  </a:lnTo>
                  <a:lnTo>
                    <a:pt x="7620" y="396240"/>
                  </a:lnTo>
                  <a:lnTo>
                    <a:pt x="13716" y="402336"/>
                  </a:lnTo>
                  <a:lnTo>
                    <a:pt x="3284219" y="402336"/>
                  </a:lnTo>
                  <a:lnTo>
                    <a:pt x="3284219" y="406907"/>
                  </a:lnTo>
                  <a:lnTo>
                    <a:pt x="3279648" y="409956"/>
                  </a:lnTo>
                  <a:close/>
                </a:path>
                <a:path w="3284220" h="410210">
                  <a:moveTo>
                    <a:pt x="13716" y="13716"/>
                  </a:moveTo>
                  <a:lnTo>
                    <a:pt x="7620" y="13716"/>
                  </a:lnTo>
                  <a:lnTo>
                    <a:pt x="13716" y="7620"/>
                  </a:lnTo>
                  <a:lnTo>
                    <a:pt x="13716" y="13716"/>
                  </a:lnTo>
                  <a:close/>
                </a:path>
                <a:path w="3284220" h="410210">
                  <a:moveTo>
                    <a:pt x="3268980" y="13716"/>
                  </a:moveTo>
                  <a:lnTo>
                    <a:pt x="13716" y="13716"/>
                  </a:lnTo>
                  <a:lnTo>
                    <a:pt x="13716" y="7620"/>
                  </a:lnTo>
                  <a:lnTo>
                    <a:pt x="3268980" y="7620"/>
                  </a:lnTo>
                  <a:lnTo>
                    <a:pt x="3268980" y="13716"/>
                  </a:lnTo>
                  <a:close/>
                </a:path>
                <a:path w="3284220" h="410210">
                  <a:moveTo>
                    <a:pt x="3268980" y="402336"/>
                  </a:moveTo>
                  <a:lnTo>
                    <a:pt x="3268980" y="7620"/>
                  </a:lnTo>
                  <a:lnTo>
                    <a:pt x="3276600" y="13716"/>
                  </a:lnTo>
                  <a:lnTo>
                    <a:pt x="3284219" y="13716"/>
                  </a:lnTo>
                  <a:lnTo>
                    <a:pt x="3284219" y="396240"/>
                  </a:lnTo>
                  <a:lnTo>
                    <a:pt x="3276600" y="396240"/>
                  </a:lnTo>
                  <a:lnTo>
                    <a:pt x="3268980" y="402336"/>
                  </a:lnTo>
                  <a:close/>
                </a:path>
                <a:path w="3284220" h="410210">
                  <a:moveTo>
                    <a:pt x="3284219" y="13716"/>
                  </a:moveTo>
                  <a:lnTo>
                    <a:pt x="3276600" y="13716"/>
                  </a:lnTo>
                  <a:lnTo>
                    <a:pt x="3268980" y="7620"/>
                  </a:lnTo>
                  <a:lnTo>
                    <a:pt x="3284219" y="7620"/>
                  </a:lnTo>
                  <a:lnTo>
                    <a:pt x="3284219" y="13716"/>
                  </a:lnTo>
                  <a:close/>
                </a:path>
                <a:path w="3284220" h="410210">
                  <a:moveTo>
                    <a:pt x="13716" y="402336"/>
                  </a:moveTo>
                  <a:lnTo>
                    <a:pt x="7620" y="396240"/>
                  </a:lnTo>
                  <a:lnTo>
                    <a:pt x="13716" y="396240"/>
                  </a:lnTo>
                  <a:lnTo>
                    <a:pt x="13716" y="402336"/>
                  </a:lnTo>
                  <a:close/>
                </a:path>
                <a:path w="3284220" h="410210">
                  <a:moveTo>
                    <a:pt x="3268980" y="402336"/>
                  </a:moveTo>
                  <a:lnTo>
                    <a:pt x="13716" y="402336"/>
                  </a:lnTo>
                  <a:lnTo>
                    <a:pt x="13716" y="396240"/>
                  </a:lnTo>
                  <a:lnTo>
                    <a:pt x="3268980" y="396240"/>
                  </a:lnTo>
                  <a:lnTo>
                    <a:pt x="3268980" y="402336"/>
                  </a:lnTo>
                  <a:close/>
                </a:path>
                <a:path w="3284220" h="410210">
                  <a:moveTo>
                    <a:pt x="3284219" y="402336"/>
                  </a:moveTo>
                  <a:lnTo>
                    <a:pt x="3268980" y="402336"/>
                  </a:lnTo>
                  <a:lnTo>
                    <a:pt x="3276600" y="396240"/>
                  </a:lnTo>
                  <a:lnTo>
                    <a:pt x="3284219" y="396240"/>
                  </a:lnTo>
                  <a:lnTo>
                    <a:pt x="3284219" y="402336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1280863" y="4351291"/>
            <a:ext cx="3034304" cy="289227"/>
          </a:xfrm>
          <a:prstGeom prst="rect">
            <a:avLst/>
          </a:prstGeom>
        </p:spPr>
        <p:txBody>
          <a:bodyPr vert="horz" wrap="square" lIns="0" tIns="95485" rIns="0" bIns="0" rtlCol="0">
            <a:spAutoFit/>
          </a:bodyPr>
          <a:lstStyle/>
          <a:p>
            <a:pPr marL="73086">
              <a:spcBef>
                <a:spcPts val="752"/>
              </a:spcBef>
            </a:pP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spc="23" dirty="0">
                <a:latin typeface="Times New Roman"/>
                <a:cs typeface="Times New Roman"/>
              </a:rPr>
              <a:t> </a:t>
            </a:r>
            <a:r>
              <a:rPr sz="1253" b="1" spc="9" dirty="0">
                <a:latin typeface="Times New Roman"/>
                <a:cs typeface="Times New Roman"/>
              </a:rPr>
              <a:t>pull</a:t>
            </a:r>
            <a:r>
              <a:rPr sz="1253" b="1" spc="19" dirty="0">
                <a:latin typeface="Times New Roman"/>
                <a:cs typeface="Times New Roman"/>
              </a:rPr>
              <a:t> --rebase</a:t>
            </a:r>
            <a:r>
              <a:rPr sz="1253" b="1" spc="23" dirty="0">
                <a:latin typeface="Times New Roman"/>
                <a:cs typeface="Times New Roman"/>
              </a:rPr>
              <a:t> origin</a:t>
            </a:r>
            <a:r>
              <a:rPr sz="1253" b="1" spc="32" dirty="0">
                <a:latin typeface="Times New Roman"/>
                <a:cs typeface="Times New Roman"/>
              </a:rPr>
              <a:t> </a:t>
            </a:r>
            <a:r>
              <a:rPr sz="1253" b="1" spc="14" dirty="0">
                <a:latin typeface="Times New Roman"/>
                <a:cs typeface="Times New Roman"/>
              </a:rPr>
              <a:t>master</a:t>
            </a:r>
            <a:endParaRPr sz="1253">
              <a:latin typeface="Times New Roman"/>
              <a:cs typeface="Times New Roman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9206446" y="6067142"/>
            <a:ext cx="157963" cy="1154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788">
              <a:lnSpc>
                <a:spcPts val="914"/>
              </a:lnSpc>
            </a:pPr>
            <a:r>
              <a:rPr sz="835" spc="9" dirty="0">
                <a:solidFill>
                  <a:srgbClr val="FFFFFF"/>
                </a:solidFill>
                <a:latin typeface="Calibri"/>
                <a:cs typeface="Calibri"/>
              </a:rPr>
              <a:t>48</a:t>
            </a:r>
            <a:endParaRPr sz="835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70765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426101" y="815669"/>
            <a:ext cx="447365" cy="462494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2924" spc="-111" dirty="0">
                <a:latin typeface="Calibri"/>
                <a:cs typeface="Calibri"/>
              </a:rPr>
              <a:t>G</a:t>
            </a:r>
            <a:r>
              <a:rPr sz="2924" spc="-106" dirty="0">
                <a:latin typeface="Calibri"/>
                <a:cs typeface="Calibri"/>
              </a:rPr>
              <a:t>i</a:t>
            </a:r>
            <a:r>
              <a:rPr sz="2924" spc="-51" dirty="0">
                <a:latin typeface="Calibri"/>
                <a:cs typeface="Calibri"/>
              </a:rPr>
              <a:t>t</a:t>
            </a:r>
            <a:endParaRPr sz="2924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06513" y="1500412"/>
            <a:ext cx="4211955" cy="1466789"/>
          </a:xfrm>
          <a:prstGeom prst="rect">
            <a:avLst/>
          </a:prstGeom>
        </p:spPr>
        <p:txBody>
          <a:bodyPr vert="horz" wrap="square" lIns="0" tIns="11788" rIns="0" bIns="0" rtlCol="0">
            <a:spAutoFit/>
          </a:bodyPr>
          <a:lstStyle/>
          <a:p>
            <a:pPr marL="270538" indent="-259339">
              <a:spcBef>
                <a:spcPts val="93"/>
              </a:spcBef>
              <a:buClr>
                <a:srgbClr val="215967"/>
              </a:buClr>
              <a:buSzPct val="120000"/>
              <a:buFont typeface="Wingdings"/>
              <a:buChar char=""/>
              <a:tabLst>
                <a:tab pos="270538" algn="l"/>
                <a:tab pos="271127" algn="l"/>
              </a:tabLst>
            </a:pPr>
            <a:r>
              <a:rPr sz="1624" b="1" spc="-9" dirty="0">
                <a:latin typeface="Calibri"/>
                <a:cs typeface="Calibri"/>
              </a:rPr>
              <a:t>Gestionnaire</a:t>
            </a:r>
            <a:r>
              <a:rPr sz="1624" b="1" spc="14" dirty="0">
                <a:latin typeface="Calibri"/>
                <a:cs typeface="Calibri"/>
              </a:rPr>
              <a:t> </a:t>
            </a:r>
            <a:r>
              <a:rPr sz="1624" b="1" spc="-9" dirty="0">
                <a:latin typeface="Calibri"/>
                <a:cs typeface="Calibri"/>
              </a:rPr>
              <a:t>de</a:t>
            </a:r>
            <a:r>
              <a:rPr sz="1624" b="1" spc="19" dirty="0">
                <a:latin typeface="Calibri"/>
                <a:cs typeface="Calibri"/>
              </a:rPr>
              <a:t> </a:t>
            </a:r>
            <a:r>
              <a:rPr sz="1624" b="1" spc="-9" dirty="0">
                <a:latin typeface="Calibri"/>
                <a:cs typeface="Calibri"/>
              </a:rPr>
              <a:t>sources</a:t>
            </a:r>
            <a:r>
              <a:rPr sz="1624" b="1" spc="28" dirty="0">
                <a:latin typeface="Calibri"/>
                <a:cs typeface="Calibri"/>
              </a:rPr>
              <a:t> </a:t>
            </a:r>
            <a:r>
              <a:rPr sz="1624" b="1" spc="-5" dirty="0">
                <a:latin typeface="Calibri"/>
                <a:cs typeface="Calibri"/>
              </a:rPr>
              <a:t>décentralisées</a:t>
            </a:r>
            <a:endParaRPr sz="1624">
              <a:latin typeface="Calibri"/>
              <a:cs typeface="Calibri"/>
            </a:endParaRPr>
          </a:p>
          <a:p>
            <a:pPr marL="270538" indent="-259339">
              <a:spcBef>
                <a:spcPts val="367"/>
              </a:spcBef>
              <a:buClr>
                <a:srgbClr val="215967"/>
              </a:buClr>
              <a:buSzPct val="120000"/>
              <a:buFont typeface="Wingdings"/>
              <a:buChar char=""/>
              <a:tabLst>
                <a:tab pos="270538" algn="l"/>
                <a:tab pos="271127" algn="l"/>
              </a:tabLst>
            </a:pPr>
            <a:r>
              <a:rPr sz="1624" b="1" spc="-28" dirty="0">
                <a:latin typeface="Calibri"/>
                <a:cs typeface="Calibri"/>
              </a:rPr>
              <a:t>Très</a:t>
            </a:r>
            <a:r>
              <a:rPr sz="1624" b="1" spc="-5" dirty="0">
                <a:latin typeface="Calibri"/>
                <a:cs typeface="Calibri"/>
              </a:rPr>
              <a:t> </a:t>
            </a:r>
            <a:r>
              <a:rPr sz="1624" b="1" spc="-9" dirty="0">
                <a:latin typeface="Calibri"/>
                <a:cs typeface="Calibri"/>
              </a:rPr>
              <a:t>populaire</a:t>
            </a:r>
            <a:r>
              <a:rPr sz="1624" b="1" spc="28" dirty="0">
                <a:latin typeface="Calibri"/>
                <a:cs typeface="Calibri"/>
              </a:rPr>
              <a:t> </a:t>
            </a:r>
            <a:r>
              <a:rPr sz="1624" b="1" spc="-5" dirty="0">
                <a:latin typeface="Calibri"/>
                <a:cs typeface="Calibri"/>
              </a:rPr>
              <a:t>et</a:t>
            </a:r>
            <a:r>
              <a:rPr sz="1624" b="1" spc="-14" dirty="0">
                <a:latin typeface="Calibri"/>
                <a:cs typeface="Calibri"/>
              </a:rPr>
              <a:t> </a:t>
            </a:r>
            <a:r>
              <a:rPr sz="1624" b="1" spc="-9" dirty="0">
                <a:latin typeface="Calibri"/>
                <a:cs typeface="Calibri"/>
              </a:rPr>
              <a:t>performant</a:t>
            </a:r>
            <a:endParaRPr sz="1624">
              <a:latin typeface="Calibri"/>
              <a:cs typeface="Calibri"/>
            </a:endParaRPr>
          </a:p>
          <a:p>
            <a:pPr marL="270538" indent="-259339">
              <a:spcBef>
                <a:spcPts val="357"/>
              </a:spcBef>
              <a:buClr>
                <a:srgbClr val="215967"/>
              </a:buClr>
              <a:buSzPct val="120000"/>
              <a:buFont typeface="Wingdings"/>
              <a:buChar char=""/>
              <a:tabLst>
                <a:tab pos="270538" algn="l"/>
                <a:tab pos="271127" algn="l"/>
              </a:tabLst>
            </a:pPr>
            <a:r>
              <a:rPr sz="1624" b="1" spc="-5" dirty="0">
                <a:latin typeface="Calibri"/>
                <a:cs typeface="Calibri"/>
              </a:rPr>
              <a:t>Souplesse</a:t>
            </a:r>
            <a:r>
              <a:rPr sz="1624" b="1" spc="28" dirty="0">
                <a:latin typeface="Calibri"/>
                <a:cs typeface="Calibri"/>
              </a:rPr>
              <a:t> </a:t>
            </a:r>
            <a:r>
              <a:rPr sz="1624" b="1" spc="-5" dirty="0">
                <a:latin typeface="Calibri"/>
                <a:cs typeface="Calibri"/>
              </a:rPr>
              <a:t>au</a:t>
            </a:r>
            <a:r>
              <a:rPr sz="1624" b="1" spc="9" dirty="0">
                <a:latin typeface="Calibri"/>
                <a:cs typeface="Calibri"/>
              </a:rPr>
              <a:t> </a:t>
            </a:r>
            <a:r>
              <a:rPr sz="1624" b="1" spc="-5" dirty="0">
                <a:latin typeface="Calibri"/>
                <a:cs typeface="Calibri"/>
              </a:rPr>
              <a:t>niveau </a:t>
            </a:r>
            <a:r>
              <a:rPr sz="1624" b="1" dirty="0">
                <a:latin typeface="Calibri"/>
                <a:cs typeface="Calibri"/>
              </a:rPr>
              <a:t>du</a:t>
            </a:r>
            <a:r>
              <a:rPr sz="1624" b="1" spc="-9" dirty="0">
                <a:latin typeface="Calibri"/>
                <a:cs typeface="Calibri"/>
              </a:rPr>
              <a:t> </a:t>
            </a:r>
            <a:r>
              <a:rPr sz="1624" b="1" spc="-14" dirty="0">
                <a:latin typeface="Calibri"/>
                <a:cs typeface="Calibri"/>
              </a:rPr>
              <a:t>poste</a:t>
            </a:r>
            <a:r>
              <a:rPr sz="1624" b="1" spc="14" dirty="0">
                <a:latin typeface="Calibri"/>
                <a:cs typeface="Calibri"/>
              </a:rPr>
              <a:t> </a:t>
            </a:r>
            <a:r>
              <a:rPr sz="1624" b="1" dirty="0">
                <a:latin typeface="Calibri"/>
                <a:cs typeface="Calibri"/>
              </a:rPr>
              <a:t>du</a:t>
            </a:r>
            <a:r>
              <a:rPr sz="1624" b="1" spc="-5" dirty="0">
                <a:latin typeface="Calibri"/>
                <a:cs typeface="Calibri"/>
              </a:rPr>
              <a:t> développeur</a:t>
            </a:r>
            <a:endParaRPr sz="1624">
              <a:latin typeface="Calibri"/>
              <a:cs typeface="Calibri"/>
            </a:endParaRPr>
          </a:p>
          <a:p>
            <a:pPr marL="270538" indent="-259339">
              <a:spcBef>
                <a:spcPts val="367"/>
              </a:spcBef>
              <a:buClr>
                <a:srgbClr val="215967"/>
              </a:buClr>
              <a:buSzPct val="120000"/>
              <a:buFont typeface="Wingdings"/>
              <a:buChar char=""/>
              <a:tabLst>
                <a:tab pos="270538" algn="l"/>
                <a:tab pos="271127" algn="l"/>
              </a:tabLst>
            </a:pPr>
            <a:r>
              <a:rPr sz="1624" b="1" spc="-5" dirty="0">
                <a:latin typeface="Calibri"/>
                <a:cs typeface="Calibri"/>
              </a:rPr>
              <a:t>Permet</a:t>
            </a:r>
            <a:r>
              <a:rPr sz="1624" b="1" spc="-28" dirty="0">
                <a:latin typeface="Calibri"/>
                <a:cs typeface="Calibri"/>
              </a:rPr>
              <a:t> </a:t>
            </a:r>
            <a:r>
              <a:rPr sz="1624" b="1" spc="-9" dirty="0">
                <a:latin typeface="Calibri"/>
                <a:cs typeface="Calibri"/>
              </a:rPr>
              <a:t>de</a:t>
            </a:r>
            <a:r>
              <a:rPr sz="1624" b="1" spc="14" dirty="0">
                <a:latin typeface="Calibri"/>
                <a:cs typeface="Calibri"/>
              </a:rPr>
              <a:t> </a:t>
            </a:r>
            <a:r>
              <a:rPr sz="1624" b="1" spc="-9" dirty="0">
                <a:latin typeface="Calibri"/>
                <a:cs typeface="Calibri"/>
              </a:rPr>
              <a:t>travailler </a:t>
            </a:r>
            <a:r>
              <a:rPr sz="1624" b="1" spc="-5" dirty="0">
                <a:latin typeface="Calibri"/>
                <a:cs typeface="Calibri"/>
              </a:rPr>
              <a:t>en </a:t>
            </a:r>
            <a:r>
              <a:rPr sz="1624" b="1" dirty="0">
                <a:latin typeface="Calibri"/>
                <a:cs typeface="Calibri"/>
              </a:rPr>
              <a:t>mode</a:t>
            </a:r>
            <a:r>
              <a:rPr sz="1624" b="1" spc="14" dirty="0">
                <a:latin typeface="Calibri"/>
                <a:cs typeface="Calibri"/>
              </a:rPr>
              <a:t> </a:t>
            </a:r>
            <a:r>
              <a:rPr sz="1624" b="1" spc="-9" dirty="0">
                <a:latin typeface="Calibri"/>
                <a:cs typeface="Calibri"/>
              </a:rPr>
              <a:t>déconnecté</a:t>
            </a:r>
            <a:endParaRPr sz="1624">
              <a:latin typeface="Calibri"/>
              <a:cs typeface="Calibri"/>
            </a:endParaRPr>
          </a:p>
          <a:p>
            <a:pPr marL="270538" indent="-259339">
              <a:spcBef>
                <a:spcPts val="357"/>
              </a:spcBef>
              <a:buClr>
                <a:srgbClr val="215967"/>
              </a:buClr>
              <a:buSzPct val="120000"/>
              <a:buFont typeface="Wingdings"/>
              <a:buChar char=""/>
              <a:tabLst>
                <a:tab pos="270538" algn="l"/>
                <a:tab pos="271127" algn="l"/>
              </a:tabLst>
            </a:pPr>
            <a:r>
              <a:rPr sz="1624" b="1" spc="-14" dirty="0">
                <a:latin typeface="Calibri"/>
                <a:cs typeface="Calibri"/>
              </a:rPr>
              <a:t>Favorise</a:t>
            </a:r>
            <a:r>
              <a:rPr sz="1624" b="1" spc="-9" dirty="0">
                <a:latin typeface="Calibri"/>
                <a:cs typeface="Calibri"/>
              </a:rPr>
              <a:t> l’expérimentation</a:t>
            </a:r>
            <a:r>
              <a:rPr sz="1624" b="1" spc="-46" dirty="0">
                <a:latin typeface="Calibri"/>
                <a:cs typeface="Calibri"/>
              </a:rPr>
              <a:t> </a:t>
            </a:r>
            <a:r>
              <a:rPr sz="1624" b="1" spc="-5" dirty="0">
                <a:latin typeface="Calibri"/>
                <a:cs typeface="Calibri"/>
              </a:rPr>
              <a:t>et</a:t>
            </a:r>
            <a:r>
              <a:rPr sz="1624" b="1" spc="-14" dirty="0">
                <a:latin typeface="Calibri"/>
                <a:cs typeface="Calibri"/>
              </a:rPr>
              <a:t> </a:t>
            </a:r>
            <a:r>
              <a:rPr sz="1624" b="1" dirty="0">
                <a:latin typeface="Calibri"/>
                <a:cs typeface="Calibri"/>
              </a:rPr>
              <a:t>le</a:t>
            </a:r>
            <a:r>
              <a:rPr sz="1624" b="1" spc="-9" dirty="0">
                <a:latin typeface="Calibri"/>
                <a:cs typeface="Calibri"/>
              </a:rPr>
              <a:t> </a:t>
            </a:r>
            <a:r>
              <a:rPr sz="1624" b="1" spc="-14" dirty="0">
                <a:latin typeface="Calibri"/>
                <a:cs typeface="Calibri"/>
              </a:rPr>
              <a:t>test</a:t>
            </a:r>
            <a:endParaRPr sz="1624">
              <a:latin typeface="Calibri"/>
              <a:cs typeface="Calibri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838095" y="1565955"/>
            <a:ext cx="9217851" cy="3797007"/>
            <a:chOff x="606551" y="1687067"/>
            <a:chExt cx="9930765" cy="4090670"/>
          </a:xfrm>
        </p:grpSpPr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64835" y="1687067"/>
              <a:ext cx="5372100" cy="4090416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6551" y="3340608"/>
              <a:ext cx="4578096" cy="2424683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9206446" y="6067142"/>
            <a:ext cx="157963" cy="1154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788">
              <a:lnSpc>
                <a:spcPts val="914"/>
              </a:lnSpc>
            </a:pPr>
            <a:r>
              <a:rPr sz="835" spc="9" dirty="0">
                <a:solidFill>
                  <a:srgbClr val="FFFFFF"/>
                </a:solidFill>
                <a:latin typeface="Calibri"/>
                <a:cs typeface="Calibri"/>
              </a:rPr>
              <a:t>49</a:t>
            </a:r>
            <a:endParaRPr sz="835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50686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424647" y="814397"/>
            <a:ext cx="2512084" cy="462494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2924" spc="-65" dirty="0">
                <a:latin typeface="Calibri"/>
                <a:cs typeface="Calibri"/>
              </a:rPr>
              <a:t>L</a:t>
            </a:r>
            <a:r>
              <a:rPr sz="2924" spc="-102" dirty="0">
                <a:latin typeface="Calibri"/>
                <a:cs typeface="Calibri"/>
              </a:rPr>
              <a:t>e</a:t>
            </a:r>
            <a:r>
              <a:rPr sz="2924" spc="-37" dirty="0">
                <a:latin typeface="Calibri"/>
                <a:cs typeface="Calibri"/>
              </a:rPr>
              <a:t>s</a:t>
            </a:r>
            <a:r>
              <a:rPr sz="2924" spc="-125" dirty="0">
                <a:latin typeface="Calibri"/>
                <a:cs typeface="Calibri"/>
              </a:rPr>
              <a:t> </a:t>
            </a:r>
            <a:r>
              <a:rPr sz="2924" spc="-251" dirty="0">
                <a:latin typeface="Calibri"/>
                <a:cs typeface="Calibri"/>
              </a:rPr>
              <a:t>w</a:t>
            </a:r>
            <a:r>
              <a:rPr sz="2924" spc="-111" dirty="0">
                <a:latin typeface="Calibri"/>
                <a:cs typeface="Calibri"/>
              </a:rPr>
              <a:t>o</a:t>
            </a:r>
            <a:r>
              <a:rPr sz="2924" spc="-79" dirty="0">
                <a:latin typeface="Calibri"/>
                <a:cs typeface="Calibri"/>
              </a:rPr>
              <a:t>r</a:t>
            </a:r>
            <a:r>
              <a:rPr sz="2924" spc="-181" dirty="0">
                <a:latin typeface="Calibri"/>
                <a:cs typeface="Calibri"/>
              </a:rPr>
              <a:t>k</a:t>
            </a:r>
            <a:r>
              <a:rPr sz="2924" spc="-79" dirty="0">
                <a:latin typeface="Calibri"/>
                <a:cs typeface="Calibri"/>
              </a:rPr>
              <a:t>f</a:t>
            </a:r>
            <a:r>
              <a:rPr sz="2924" spc="-139" dirty="0">
                <a:latin typeface="Calibri"/>
                <a:cs typeface="Calibri"/>
              </a:rPr>
              <a:t>lo</a:t>
            </a:r>
            <a:r>
              <a:rPr sz="2924" spc="-278" dirty="0">
                <a:latin typeface="Calibri"/>
                <a:cs typeface="Calibri"/>
              </a:rPr>
              <a:t>w</a:t>
            </a:r>
            <a:r>
              <a:rPr sz="2924" spc="-37" dirty="0">
                <a:latin typeface="Calibri"/>
                <a:cs typeface="Calibri"/>
              </a:rPr>
              <a:t>s</a:t>
            </a:r>
            <a:r>
              <a:rPr sz="2924" spc="-125" dirty="0">
                <a:latin typeface="Calibri"/>
                <a:cs typeface="Calibri"/>
              </a:rPr>
              <a:t> </a:t>
            </a:r>
            <a:r>
              <a:rPr sz="2924" spc="-111" dirty="0">
                <a:latin typeface="Calibri"/>
                <a:cs typeface="Calibri"/>
              </a:rPr>
              <a:t>G</a:t>
            </a:r>
            <a:r>
              <a:rPr sz="2924" spc="-106" dirty="0">
                <a:latin typeface="Calibri"/>
                <a:cs typeface="Calibri"/>
              </a:rPr>
              <a:t>i</a:t>
            </a:r>
            <a:r>
              <a:rPr sz="2924" spc="-51" dirty="0">
                <a:latin typeface="Calibri"/>
                <a:cs typeface="Calibri"/>
              </a:rPr>
              <a:t>t</a:t>
            </a:r>
            <a:endParaRPr sz="2924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05063" y="1500412"/>
            <a:ext cx="8605450" cy="2779584"/>
          </a:xfrm>
          <a:prstGeom prst="rect">
            <a:avLst/>
          </a:prstGeom>
        </p:spPr>
        <p:txBody>
          <a:bodyPr vert="horz" wrap="square" lIns="0" tIns="11788" rIns="0" bIns="0" rtlCol="0">
            <a:spAutoFit/>
          </a:bodyPr>
          <a:lstStyle/>
          <a:p>
            <a:pPr marL="270538" indent="-259339">
              <a:spcBef>
                <a:spcPts val="93"/>
              </a:spcBef>
              <a:buClr>
                <a:srgbClr val="215967"/>
              </a:buClr>
              <a:buSzPct val="120000"/>
              <a:buFont typeface="Wingdings"/>
              <a:buChar char=""/>
              <a:tabLst>
                <a:tab pos="270538" algn="l"/>
                <a:tab pos="271127" algn="l"/>
              </a:tabLst>
            </a:pPr>
            <a:r>
              <a:rPr sz="1624" b="1" spc="-5" dirty="0">
                <a:latin typeface="Calibri"/>
                <a:cs typeface="Calibri"/>
              </a:rPr>
              <a:t>Un dépôt</a:t>
            </a:r>
            <a:r>
              <a:rPr sz="1624" b="1" spc="14" dirty="0">
                <a:latin typeface="Calibri"/>
                <a:cs typeface="Calibri"/>
              </a:rPr>
              <a:t> </a:t>
            </a:r>
            <a:r>
              <a:rPr sz="1624" b="1" dirty="0">
                <a:latin typeface="Calibri"/>
                <a:cs typeface="Calibri"/>
              </a:rPr>
              <a:t>Git</a:t>
            </a:r>
            <a:r>
              <a:rPr sz="1624" b="1" spc="-19" dirty="0">
                <a:latin typeface="Calibri"/>
                <a:cs typeface="Calibri"/>
              </a:rPr>
              <a:t> </a:t>
            </a:r>
            <a:r>
              <a:rPr sz="1624" b="1" dirty="0">
                <a:latin typeface="Calibri"/>
                <a:cs typeface="Calibri"/>
              </a:rPr>
              <a:t>peut</a:t>
            </a:r>
            <a:r>
              <a:rPr sz="1624" b="1" spc="14" dirty="0">
                <a:latin typeface="Calibri"/>
                <a:cs typeface="Calibri"/>
              </a:rPr>
              <a:t> </a:t>
            </a:r>
            <a:r>
              <a:rPr sz="1624" b="1" spc="-9" dirty="0">
                <a:latin typeface="Calibri"/>
                <a:cs typeface="Calibri"/>
              </a:rPr>
              <a:t>vite</a:t>
            </a:r>
            <a:r>
              <a:rPr sz="1624" b="1" spc="5" dirty="0">
                <a:latin typeface="Calibri"/>
                <a:cs typeface="Calibri"/>
              </a:rPr>
              <a:t> </a:t>
            </a:r>
            <a:r>
              <a:rPr sz="1624" b="1" spc="-9" dirty="0">
                <a:latin typeface="Calibri"/>
                <a:cs typeface="Calibri"/>
              </a:rPr>
              <a:t>se</a:t>
            </a:r>
            <a:r>
              <a:rPr sz="1624" b="1" spc="19" dirty="0">
                <a:latin typeface="Calibri"/>
                <a:cs typeface="Calibri"/>
              </a:rPr>
              <a:t> </a:t>
            </a:r>
            <a:r>
              <a:rPr sz="1624" b="1" spc="-9" dirty="0">
                <a:latin typeface="Calibri"/>
                <a:cs typeface="Calibri"/>
              </a:rPr>
              <a:t>transformer</a:t>
            </a:r>
            <a:r>
              <a:rPr sz="1624" b="1" dirty="0">
                <a:latin typeface="Calibri"/>
                <a:cs typeface="Calibri"/>
              </a:rPr>
              <a:t> </a:t>
            </a:r>
            <a:r>
              <a:rPr sz="1624" b="1" spc="5" dirty="0">
                <a:latin typeface="Calibri"/>
                <a:cs typeface="Calibri"/>
              </a:rPr>
              <a:t>en</a:t>
            </a:r>
            <a:r>
              <a:rPr sz="1624" b="1" spc="14" dirty="0">
                <a:latin typeface="Calibri"/>
                <a:cs typeface="Calibri"/>
              </a:rPr>
              <a:t> </a:t>
            </a:r>
            <a:r>
              <a:rPr sz="1624" b="1" spc="-9" dirty="0">
                <a:latin typeface="Calibri"/>
                <a:cs typeface="Calibri"/>
              </a:rPr>
              <a:t>arbre</a:t>
            </a:r>
            <a:r>
              <a:rPr sz="1624" b="1" spc="19" dirty="0">
                <a:latin typeface="Calibri"/>
                <a:cs typeface="Calibri"/>
              </a:rPr>
              <a:t> </a:t>
            </a:r>
            <a:r>
              <a:rPr sz="1624" b="1" dirty="0">
                <a:latin typeface="Calibri"/>
                <a:cs typeface="Calibri"/>
              </a:rPr>
              <a:t>de</a:t>
            </a:r>
            <a:r>
              <a:rPr sz="1624" b="1" spc="5" dirty="0">
                <a:latin typeface="Calibri"/>
                <a:cs typeface="Calibri"/>
              </a:rPr>
              <a:t> </a:t>
            </a:r>
            <a:r>
              <a:rPr sz="1624" b="1" spc="-5" dirty="0">
                <a:latin typeface="Calibri"/>
                <a:cs typeface="Calibri"/>
              </a:rPr>
              <a:t>Noël</a:t>
            </a:r>
            <a:r>
              <a:rPr sz="1624" b="1" dirty="0">
                <a:latin typeface="Calibri"/>
                <a:cs typeface="Calibri"/>
              </a:rPr>
              <a:t> </a:t>
            </a:r>
            <a:r>
              <a:rPr sz="1624" b="1" spc="-9" dirty="0">
                <a:latin typeface="Calibri"/>
                <a:cs typeface="Calibri"/>
              </a:rPr>
              <a:t>avec</a:t>
            </a:r>
            <a:r>
              <a:rPr sz="1624" b="1" spc="14" dirty="0">
                <a:latin typeface="Calibri"/>
                <a:cs typeface="Calibri"/>
              </a:rPr>
              <a:t> </a:t>
            </a:r>
            <a:r>
              <a:rPr sz="1624" b="1" spc="-5" dirty="0">
                <a:latin typeface="Calibri"/>
                <a:cs typeface="Calibri"/>
              </a:rPr>
              <a:t>des</a:t>
            </a:r>
            <a:r>
              <a:rPr sz="1624" b="1" spc="9" dirty="0">
                <a:latin typeface="Calibri"/>
                <a:cs typeface="Calibri"/>
              </a:rPr>
              <a:t> </a:t>
            </a:r>
            <a:r>
              <a:rPr sz="1624" b="1" spc="-5" dirty="0">
                <a:latin typeface="Calibri"/>
                <a:cs typeface="Calibri"/>
              </a:rPr>
              <a:t>guirlandes</a:t>
            </a:r>
            <a:r>
              <a:rPr sz="1624" b="1" spc="9" dirty="0">
                <a:latin typeface="Calibri"/>
                <a:cs typeface="Calibri"/>
              </a:rPr>
              <a:t> </a:t>
            </a:r>
            <a:r>
              <a:rPr sz="1624" b="1" spc="-5" dirty="0">
                <a:latin typeface="Calibri"/>
                <a:cs typeface="Calibri"/>
              </a:rPr>
              <a:t>dans</a:t>
            </a:r>
            <a:r>
              <a:rPr sz="1624" b="1" spc="28" dirty="0">
                <a:latin typeface="Calibri"/>
                <a:cs typeface="Calibri"/>
              </a:rPr>
              <a:t> </a:t>
            </a:r>
            <a:r>
              <a:rPr sz="1624" b="1" spc="-9" dirty="0">
                <a:latin typeface="Calibri"/>
                <a:cs typeface="Calibri"/>
              </a:rPr>
              <a:t>tous</a:t>
            </a:r>
            <a:r>
              <a:rPr sz="1624" b="1" spc="-5" dirty="0">
                <a:latin typeface="Calibri"/>
                <a:cs typeface="Calibri"/>
              </a:rPr>
              <a:t> </a:t>
            </a:r>
            <a:r>
              <a:rPr sz="1624" b="1" spc="5" dirty="0">
                <a:latin typeface="Calibri"/>
                <a:cs typeface="Calibri"/>
              </a:rPr>
              <a:t>les</a:t>
            </a:r>
            <a:r>
              <a:rPr sz="1624" b="1" spc="-5" dirty="0">
                <a:latin typeface="Calibri"/>
                <a:cs typeface="Calibri"/>
              </a:rPr>
              <a:t> sens</a:t>
            </a:r>
            <a:endParaRPr sz="1624">
              <a:latin typeface="Calibri"/>
              <a:cs typeface="Calibri"/>
            </a:endParaRPr>
          </a:p>
          <a:p>
            <a:pPr marL="270538" indent="-259339">
              <a:spcBef>
                <a:spcPts val="367"/>
              </a:spcBef>
              <a:buClr>
                <a:srgbClr val="215967"/>
              </a:buClr>
              <a:buSzPct val="120000"/>
              <a:buFont typeface="Wingdings"/>
              <a:buChar char=""/>
              <a:tabLst>
                <a:tab pos="270538" algn="l"/>
                <a:tab pos="271127" algn="l"/>
              </a:tabLst>
            </a:pPr>
            <a:r>
              <a:rPr sz="1624" b="1" spc="-5" dirty="0">
                <a:latin typeface="Calibri"/>
                <a:cs typeface="Calibri"/>
              </a:rPr>
              <a:t>Solution </a:t>
            </a:r>
            <a:r>
              <a:rPr sz="1624" b="1" dirty="0">
                <a:latin typeface="Calibri"/>
                <a:cs typeface="Calibri"/>
              </a:rPr>
              <a:t>:</a:t>
            </a:r>
            <a:r>
              <a:rPr sz="1624" b="1" spc="5" dirty="0">
                <a:latin typeface="Calibri"/>
                <a:cs typeface="Calibri"/>
              </a:rPr>
              <a:t> </a:t>
            </a:r>
            <a:r>
              <a:rPr sz="1624" dirty="0">
                <a:latin typeface="Calibri"/>
                <a:cs typeface="Calibri"/>
              </a:rPr>
              <a:t>un</a:t>
            </a:r>
            <a:r>
              <a:rPr sz="1624" spc="-14" dirty="0">
                <a:latin typeface="Calibri"/>
                <a:cs typeface="Calibri"/>
              </a:rPr>
              <a:t> </a:t>
            </a:r>
            <a:r>
              <a:rPr sz="1624" spc="-5" dirty="0">
                <a:latin typeface="Calibri"/>
                <a:cs typeface="Calibri"/>
              </a:rPr>
              <a:t>workflow </a:t>
            </a:r>
            <a:r>
              <a:rPr sz="1624" dirty="0">
                <a:latin typeface="Calibri"/>
                <a:cs typeface="Calibri"/>
              </a:rPr>
              <a:t>de</a:t>
            </a:r>
            <a:r>
              <a:rPr sz="1624" spc="-9" dirty="0">
                <a:latin typeface="Calibri"/>
                <a:cs typeface="Calibri"/>
              </a:rPr>
              <a:t> </a:t>
            </a:r>
            <a:r>
              <a:rPr sz="1624" spc="-5" dirty="0">
                <a:latin typeface="Calibri"/>
                <a:cs typeface="Calibri"/>
              </a:rPr>
              <a:t>développement</a:t>
            </a:r>
            <a:endParaRPr sz="1624">
              <a:latin typeface="Calibri"/>
              <a:cs typeface="Calibri"/>
            </a:endParaRPr>
          </a:p>
          <a:p>
            <a:pPr marL="509248" lvl="1" indent="-260518">
              <a:spcBef>
                <a:spcPts val="376"/>
              </a:spcBef>
              <a:buClr>
                <a:srgbClr val="215967"/>
              </a:buClr>
              <a:buSzPct val="122580"/>
              <a:buFont typeface="Wingdings"/>
              <a:buChar char=""/>
              <a:tabLst>
                <a:tab pos="509837" algn="l"/>
              </a:tabLst>
            </a:pPr>
            <a:r>
              <a:rPr sz="1439" spc="5" dirty="0">
                <a:latin typeface="Calibri"/>
                <a:cs typeface="Calibri"/>
              </a:rPr>
              <a:t>Pour</a:t>
            </a:r>
            <a:r>
              <a:rPr sz="1439" spc="-5" dirty="0">
                <a:latin typeface="Calibri"/>
                <a:cs typeface="Calibri"/>
              </a:rPr>
              <a:t> </a:t>
            </a:r>
            <a:r>
              <a:rPr sz="1439" spc="5" dirty="0">
                <a:latin typeface="Calibri"/>
                <a:cs typeface="Calibri"/>
              </a:rPr>
              <a:t>unifier</a:t>
            </a:r>
            <a:r>
              <a:rPr sz="1439" spc="14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les </a:t>
            </a:r>
            <a:r>
              <a:rPr sz="1439" spc="5" dirty="0">
                <a:latin typeface="Calibri"/>
                <a:cs typeface="Calibri"/>
              </a:rPr>
              <a:t>pratiques</a:t>
            </a:r>
            <a:r>
              <a:rPr sz="1439" spc="9" dirty="0">
                <a:latin typeface="Calibri"/>
                <a:cs typeface="Calibri"/>
              </a:rPr>
              <a:t> </a:t>
            </a:r>
            <a:r>
              <a:rPr sz="1439" spc="5" dirty="0">
                <a:latin typeface="Calibri"/>
                <a:cs typeface="Calibri"/>
              </a:rPr>
              <a:t>au</a:t>
            </a:r>
            <a:r>
              <a:rPr sz="1439" spc="19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sein</a:t>
            </a:r>
            <a:r>
              <a:rPr sz="1439" spc="5" dirty="0">
                <a:latin typeface="Calibri"/>
                <a:cs typeface="Calibri"/>
              </a:rPr>
              <a:t> d’une</a:t>
            </a:r>
            <a:r>
              <a:rPr sz="1439" spc="14" dirty="0">
                <a:latin typeface="Calibri"/>
                <a:cs typeface="Calibri"/>
              </a:rPr>
              <a:t> même</a:t>
            </a:r>
            <a:r>
              <a:rPr sz="1439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équipe</a:t>
            </a:r>
            <a:endParaRPr sz="1439">
              <a:latin typeface="Calibri"/>
              <a:cs typeface="Calibri"/>
            </a:endParaRPr>
          </a:p>
          <a:p>
            <a:pPr marL="509248" lvl="1" indent="-260518">
              <a:spcBef>
                <a:spcPts val="534"/>
              </a:spcBef>
              <a:buClr>
                <a:srgbClr val="215967"/>
              </a:buClr>
              <a:buSzPct val="122580"/>
              <a:buFont typeface="Wingdings"/>
              <a:buChar char=""/>
              <a:tabLst>
                <a:tab pos="509837" algn="l"/>
              </a:tabLst>
            </a:pPr>
            <a:r>
              <a:rPr sz="1439" spc="5" dirty="0">
                <a:latin typeface="Calibri"/>
                <a:cs typeface="Calibri"/>
              </a:rPr>
              <a:t>Pour</a:t>
            </a:r>
            <a:r>
              <a:rPr sz="1439" spc="-9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simplifier</a:t>
            </a:r>
            <a:r>
              <a:rPr sz="1439" spc="-23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la </a:t>
            </a:r>
            <a:r>
              <a:rPr sz="1439" spc="5" dirty="0">
                <a:latin typeface="Calibri"/>
                <a:cs typeface="Calibri"/>
              </a:rPr>
              <a:t>gestion</a:t>
            </a:r>
            <a:r>
              <a:rPr sz="1439" spc="-19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du</a:t>
            </a:r>
            <a:r>
              <a:rPr sz="1439" spc="14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dépôt</a:t>
            </a:r>
            <a:endParaRPr sz="1439">
              <a:latin typeface="Calibri"/>
              <a:cs typeface="Calibri"/>
            </a:endParaRPr>
          </a:p>
          <a:p>
            <a:pPr marL="509248" marR="4715" lvl="1" indent="-260518">
              <a:lnSpc>
                <a:spcPts val="1578"/>
              </a:lnSpc>
              <a:spcBef>
                <a:spcPts val="701"/>
              </a:spcBef>
              <a:buClr>
                <a:srgbClr val="215967"/>
              </a:buClr>
              <a:buSzPct val="122580"/>
              <a:buFont typeface="Wingdings"/>
              <a:buChar char=""/>
              <a:tabLst>
                <a:tab pos="509837" algn="l"/>
              </a:tabLst>
            </a:pPr>
            <a:r>
              <a:rPr sz="1439" spc="5" dirty="0">
                <a:latin typeface="Calibri"/>
                <a:cs typeface="Calibri"/>
              </a:rPr>
              <a:t>Pour</a:t>
            </a:r>
            <a:r>
              <a:rPr sz="1439" spc="265" dirty="0">
                <a:latin typeface="Calibri"/>
                <a:cs typeface="Calibri"/>
              </a:rPr>
              <a:t> </a:t>
            </a:r>
            <a:r>
              <a:rPr sz="1439" spc="5" dirty="0">
                <a:latin typeface="Calibri"/>
                <a:cs typeface="Calibri"/>
              </a:rPr>
              <a:t>connaitre</a:t>
            </a:r>
            <a:r>
              <a:rPr sz="1439" spc="283" dirty="0">
                <a:latin typeface="Calibri"/>
                <a:cs typeface="Calibri"/>
              </a:rPr>
              <a:t> </a:t>
            </a:r>
            <a:r>
              <a:rPr sz="1439" spc="14" dirty="0">
                <a:latin typeface="Calibri"/>
                <a:cs typeface="Calibri"/>
              </a:rPr>
              <a:t>en</a:t>
            </a:r>
            <a:r>
              <a:rPr sz="1439" spc="260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temps</a:t>
            </a:r>
            <a:r>
              <a:rPr sz="1439" spc="265" dirty="0">
                <a:latin typeface="Calibri"/>
                <a:cs typeface="Calibri"/>
              </a:rPr>
              <a:t> </a:t>
            </a:r>
            <a:r>
              <a:rPr sz="1439" spc="5" dirty="0">
                <a:latin typeface="Calibri"/>
                <a:cs typeface="Calibri"/>
              </a:rPr>
              <a:t>réel</a:t>
            </a:r>
            <a:r>
              <a:rPr sz="1439" spc="269" dirty="0">
                <a:latin typeface="Calibri"/>
                <a:cs typeface="Calibri"/>
              </a:rPr>
              <a:t> </a:t>
            </a:r>
            <a:r>
              <a:rPr sz="1439" spc="-19" dirty="0">
                <a:latin typeface="Calibri"/>
                <a:cs typeface="Calibri"/>
              </a:rPr>
              <a:t>l’état</a:t>
            </a:r>
            <a:r>
              <a:rPr sz="1439" spc="255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de</a:t>
            </a:r>
            <a:r>
              <a:rPr sz="1439" spc="288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son</a:t>
            </a:r>
            <a:r>
              <a:rPr sz="1439" spc="274" dirty="0">
                <a:latin typeface="Calibri"/>
                <a:cs typeface="Calibri"/>
              </a:rPr>
              <a:t> </a:t>
            </a:r>
            <a:r>
              <a:rPr sz="1439" spc="14" dirty="0">
                <a:latin typeface="Calibri"/>
                <a:cs typeface="Calibri"/>
              </a:rPr>
              <a:t>dépôt</a:t>
            </a:r>
            <a:r>
              <a:rPr sz="1439" spc="278" dirty="0">
                <a:latin typeface="Calibri"/>
                <a:cs typeface="Calibri"/>
              </a:rPr>
              <a:t> </a:t>
            </a:r>
            <a:r>
              <a:rPr sz="1439" spc="5" dirty="0">
                <a:latin typeface="Calibri"/>
                <a:cs typeface="Calibri"/>
              </a:rPr>
              <a:t>(les</a:t>
            </a:r>
            <a:r>
              <a:rPr sz="1439" spc="278" dirty="0">
                <a:latin typeface="Calibri"/>
                <a:cs typeface="Calibri"/>
              </a:rPr>
              <a:t> </a:t>
            </a:r>
            <a:r>
              <a:rPr sz="1439" spc="5" dirty="0">
                <a:latin typeface="Calibri"/>
                <a:cs typeface="Calibri"/>
              </a:rPr>
              <a:t>fonctionnalités</a:t>
            </a:r>
            <a:r>
              <a:rPr sz="1439" spc="283" dirty="0">
                <a:latin typeface="Calibri"/>
                <a:cs typeface="Calibri"/>
              </a:rPr>
              <a:t> </a:t>
            </a:r>
            <a:r>
              <a:rPr sz="1439" spc="14" dirty="0">
                <a:latin typeface="Calibri"/>
                <a:cs typeface="Calibri"/>
              </a:rPr>
              <a:t>en</a:t>
            </a:r>
            <a:r>
              <a:rPr sz="1439" spc="274" dirty="0">
                <a:latin typeface="Calibri"/>
                <a:cs typeface="Calibri"/>
              </a:rPr>
              <a:t> </a:t>
            </a:r>
            <a:r>
              <a:rPr sz="1439" dirty="0">
                <a:latin typeface="Calibri"/>
                <a:cs typeface="Calibri"/>
              </a:rPr>
              <a:t>cours</a:t>
            </a:r>
            <a:r>
              <a:rPr sz="1439" spc="292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de</a:t>
            </a:r>
            <a:r>
              <a:rPr sz="1439" spc="288" dirty="0">
                <a:latin typeface="Calibri"/>
                <a:cs typeface="Calibri"/>
              </a:rPr>
              <a:t> </a:t>
            </a:r>
            <a:r>
              <a:rPr sz="1439" spc="5" dirty="0">
                <a:latin typeface="Calibri"/>
                <a:cs typeface="Calibri"/>
              </a:rPr>
              <a:t>développement,</a:t>
            </a:r>
            <a:r>
              <a:rPr sz="1439" spc="265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les </a:t>
            </a:r>
            <a:r>
              <a:rPr sz="1439" spc="-311" dirty="0">
                <a:latin typeface="Calibri"/>
                <a:cs typeface="Calibri"/>
              </a:rPr>
              <a:t> </a:t>
            </a:r>
            <a:r>
              <a:rPr sz="1439" spc="5" dirty="0">
                <a:latin typeface="Calibri"/>
                <a:cs typeface="Calibri"/>
              </a:rPr>
              <a:t>branches</a:t>
            </a:r>
            <a:r>
              <a:rPr sz="1439" spc="9" dirty="0">
                <a:latin typeface="Calibri"/>
                <a:cs typeface="Calibri"/>
              </a:rPr>
              <a:t> </a:t>
            </a:r>
            <a:r>
              <a:rPr sz="1439" spc="5" dirty="0">
                <a:latin typeface="Calibri"/>
                <a:cs typeface="Calibri"/>
              </a:rPr>
              <a:t>pouvant </a:t>
            </a:r>
            <a:r>
              <a:rPr sz="1439" dirty="0">
                <a:latin typeface="Calibri"/>
                <a:cs typeface="Calibri"/>
              </a:rPr>
              <a:t>être </a:t>
            </a:r>
            <a:r>
              <a:rPr sz="1439" spc="9" dirty="0">
                <a:latin typeface="Calibri"/>
                <a:cs typeface="Calibri"/>
              </a:rPr>
              <a:t>supprimées,</a:t>
            </a:r>
            <a:r>
              <a:rPr sz="1439" spc="-5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…)</a:t>
            </a:r>
            <a:endParaRPr sz="1439">
              <a:latin typeface="Calibri"/>
              <a:cs typeface="Calibri"/>
            </a:endParaRPr>
          </a:p>
          <a:p>
            <a:pPr marL="270538" indent="-259339">
              <a:spcBef>
                <a:spcPts val="506"/>
              </a:spcBef>
              <a:buClr>
                <a:srgbClr val="215967"/>
              </a:buClr>
              <a:buSzPct val="120000"/>
              <a:buFont typeface="Wingdings"/>
              <a:buChar char=""/>
              <a:tabLst>
                <a:tab pos="270538" algn="l"/>
                <a:tab pos="271127" algn="l"/>
              </a:tabLst>
            </a:pPr>
            <a:r>
              <a:rPr sz="1624" b="1" spc="-9" dirty="0">
                <a:latin typeface="Calibri"/>
                <a:cs typeface="Calibri"/>
              </a:rPr>
              <a:t>Exemples</a:t>
            </a:r>
            <a:r>
              <a:rPr sz="1624" b="1" spc="5" dirty="0">
                <a:latin typeface="Calibri"/>
                <a:cs typeface="Calibri"/>
              </a:rPr>
              <a:t> </a:t>
            </a:r>
            <a:r>
              <a:rPr sz="1624" b="1" spc="-9" dirty="0">
                <a:latin typeface="Calibri"/>
                <a:cs typeface="Calibri"/>
              </a:rPr>
              <a:t>de</a:t>
            </a:r>
            <a:r>
              <a:rPr sz="1624" b="1" spc="14" dirty="0">
                <a:latin typeface="Calibri"/>
                <a:cs typeface="Calibri"/>
              </a:rPr>
              <a:t> </a:t>
            </a:r>
            <a:r>
              <a:rPr sz="1624" b="1" spc="-5" dirty="0">
                <a:latin typeface="Calibri"/>
                <a:cs typeface="Calibri"/>
              </a:rPr>
              <a:t>workflow </a:t>
            </a:r>
            <a:r>
              <a:rPr sz="1624" b="1" spc="-9" dirty="0">
                <a:latin typeface="Calibri"/>
                <a:cs typeface="Calibri"/>
              </a:rPr>
              <a:t>de</a:t>
            </a:r>
            <a:r>
              <a:rPr sz="1624" b="1" spc="14" dirty="0">
                <a:latin typeface="Calibri"/>
                <a:cs typeface="Calibri"/>
              </a:rPr>
              <a:t> </a:t>
            </a:r>
            <a:r>
              <a:rPr sz="1624" b="1" spc="-5" dirty="0">
                <a:latin typeface="Calibri"/>
                <a:cs typeface="Calibri"/>
              </a:rPr>
              <a:t>développement</a:t>
            </a:r>
            <a:endParaRPr sz="1624">
              <a:latin typeface="Calibri"/>
              <a:cs typeface="Calibri"/>
            </a:endParaRPr>
          </a:p>
          <a:p>
            <a:pPr marL="509248" lvl="1" indent="-260518">
              <a:spcBef>
                <a:spcPts val="371"/>
              </a:spcBef>
              <a:buClr>
                <a:srgbClr val="215967"/>
              </a:buClr>
              <a:buSzPct val="122580"/>
              <a:buFont typeface="Wingdings"/>
              <a:buChar char=""/>
              <a:tabLst>
                <a:tab pos="509837" algn="l"/>
              </a:tabLst>
            </a:pPr>
            <a:r>
              <a:rPr sz="1439" b="1" spc="5" dirty="0">
                <a:latin typeface="Calibri"/>
                <a:cs typeface="Calibri"/>
              </a:rPr>
              <a:t>Feature</a:t>
            </a:r>
            <a:r>
              <a:rPr sz="1439" b="1" spc="-28" dirty="0">
                <a:latin typeface="Calibri"/>
                <a:cs typeface="Calibri"/>
              </a:rPr>
              <a:t> </a:t>
            </a:r>
            <a:r>
              <a:rPr sz="1439" b="1" spc="5" dirty="0">
                <a:latin typeface="Calibri"/>
                <a:cs typeface="Calibri"/>
              </a:rPr>
              <a:t>Branch</a:t>
            </a:r>
            <a:r>
              <a:rPr sz="1439" b="1" spc="-5" dirty="0">
                <a:latin typeface="Calibri"/>
                <a:cs typeface="Calibri"/>
              </a:rPr>
              <a:t> </a:t>
            </a:r>
            <a:r>
              <a:rPr sz="1439" b="1" spc="5" dirty="0">
                <a:latin typeface="Calibri"/>
                <a:cs typeface="Calibri"/>
              </a:rPr>
              <a:t>Workflow:</a:t>
            </a:r>
            <a:r>
              <a:rPr sz="1439" b="1" spc="-19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la </a:t>
            </a:r>
            <a:r>
              <a:rPr sz="1439" spc="5" dirty="0">
                <a:latin typeface="Calibri"/>
                <a:cs typeface="Calibri"/>
              </a:rPr>
              <a:t>simplicité, </a:t>
            </a:r>
            <a:r>
              <a:rPr sz="1439" spc="9" dirty="0">
                <a:latin typeface="Calibri"/>
                <a:cs typeface="Calibri"/>
              </a:rPr>
              <a:t>penser </a:t>
            </a:r>
            <a:r>
              <a:rPr sz="1439" spc="5" dirty="0">
                <a:latin typeface="Calibri"/>
                <a:cs typeface="Calibri"/>
              </a:rPr>
              <a:t>petit</a:t>
            </a:r>
            <a:r>
              <a:rPr sz="1439" spc="19" dirty="0">
                <a:latin typeface="Calibri"/>
                <a:cs typeface="Calibri"/>
              </a:rPr>
              <a:t> </a:t>
            </a:r>
            <a:r>
              <a:rPr sz="1439" spc="5" dirty="0">
                <a:latin typeface="Calibri"/>
                <a:cs typeface="Calibri"/>
              </a:rPr>
              <a:t>et</a:t>
            </a:r>
            <a:r>
              <a:rPr sz="1439" spc="14" dirty="0">
                <a:latin typeface="Calibri"/>
                <a:cs typeface="Calibri"/>
              </a:rPr>
              <a:t> </a:t>
            </a:r>
            <a:r>
              <a:rPr sz="1439" spc="5" dirty="0">
                <a:latin typeface="Calibri"/>
                <a:cs typeface="Calibri"/>
              </a:rPr>
              <a:t>synchronisation</a:t>
            </a:r>
            <a:r>
              <a:rPr sz="1439" spc="-19" dirty="0">
                <a:latin typeface="Calibri"/>
                <a:cs typeface="Calibri"/>
              </a:rPr>
              <a:t> </a:t>
            </a:r>
            <a:r>
              <a:rPr sz="1439" spc="5" dirty="0">
                <a:latin typeface="Calibri"/>
                <a:cs typeface="Calibri"/>
              </a:rPr>
              <a:t>régulière</a:t>
            </a:r>
            <a:endParaRPr sz="1439">
              <a:latin typeface="Calibri"/>
              <a:cs typeface="Calibri"/>
            </a:endParaRPr>
          </a:p>
          <a:p>
            <a:pPr marL="509248" lvl="1" indent="-260518">
              <a:spcBef>
                <a:spcPts val="524"/>
              </a:spcBef>
              <a:buClr>
                <a:srgbClr val="215967"/>
              </a:buClr>
              <a:buSzPct val="122580"/>
              <a:buFont typeface="Wingdings"/>
              <a:buChar char=""/>
              <a:tabLst>
                <a:tab pos="509837" algn="l"/>
              </a:tabLst>
            </a:pPr>
            <a:r>
              <a:rPr sz="1439" b="1" spc="9" dirty="0">
                <a:latin typeface="Calibri"/>
                <a:cs typeface="Calibri"/>
              </a:rPr>
              <a:t>GitFlow:</a:t>
            </a:r>
            <a:r>
              <a:rPr sz="1439" b="1" spc="-19" dirty="0">
                <a:latin typeface="Calibri"/>
                <a:cs typeface="Calibri"/>
              </a:rPr>
              <a:t> </a:t>
            </a:r>
            <a:r>
              <a:rPr sz="1439" spc="14" dirty="0">
                <a:latin typeface="Calibri"/>
                <a:cs typeface="Calibri"/>
              </a:rPr>
              <a:t>une </a:t>
            </a:r>
            <a:r>
              <a:rPr sz="1439" spc="9" dirty="0">
                <a:latin typeface="Calibri"/>
                <a:cs typeface="Calibri"/>
              </a:rPr>
              <a:t>solution</a:t>
            </a:r>
            <a:r>
              <a:rPr sz="1439" spc="-9" dirty="0">
                <a:latin typeface="Calibri"/>
                <a:cs typeface="Calibri"/>
              </a:rPr>
              <a:t> </a:t>
            </a:r>
            <a:r>
              <a:rPr sz="1439" b="1" dirty="0">
                <a:latin typeface="Calibri"/>
                <a:cs typeface="Calibri"/>
              </a:rPr>
              <a:t>robuste</a:t>
            </a:r>
            <a:r>
              <a:rPr sz="1439" b="1" spc="-28" dirty="0">
                <a:latin typeface="Calibri"/>
                <a:cs typeface="Calibri"/>
              </a:rPr>
              <a:t> </a:t>
            </a:r>
            <a:r>
              <a:rPr sz="1439" spc="-9" dirty="0">
                <a:latin typeface="Calibri"/>
                <a:cs typeface="Calibri"/>
              </a:rPr>
              <a:t>s’adaptant</a:t>
            </a:r>
            <a:r>
              <a:rPr sz="1439" spc="37" dirty="0">
                <a:latin typeface="Calibri"/>
                <a:cs typeface="Calibri"/>
              </a:rPr>
              <a:t> </a:t>
            </a:r>
            <a:r>
              <a:rPr sz="1439" spc="14" dirty="0">
                <a:latin typeface="Calibri"/>
                <a:cs typeface="Calibri"/>
              </a:rPr>
              <a:t>à</a:t>
            </a:r>
            <a:r>
              <a:rPr sz="1439" spc="-5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tous</a:t>
            </a:r>
            <a:r>
              <a:rPr sz="1439" spc="-5" dirty="0">
                <a:latin typeface="Calibri"/>
                <a:cs typeface="Calibri"/>
              </a:rPr>
              <a:t> </a:t>
            </a:r>
            <a:r>
              <a:rPr sz="1439" spc="5" dirty="0">
                <a:latin typeface="Calibri"/>
                <a:cs typeface="Calibri"/>
              </a:rPr>
              <a:t>les</a:t>
            </a:r>
            <a:r>
              <a:rPr sz="1439" spc="14" dirty="0">
                <a:latin typeface="Calibri"/>
                <a:cs typeface="Calibri"/>
              </a:rPr>
              <a:t> </a:t>
            </a:r>
            <a:r>
              <a:rPr sz="1439" spc="5" dirty="0">
                <a:latin typeface="Calibri"/>
                <a:cs typeface="Calibri"/>
              </a:rPr>
              <a:t>contextes</a:t>
            </a:r>
            <a:endParaRPr sz="1439">
              <a:latin typeface="Calibri"/>
              <a:cs typeface="Calibri"/>
            </a:endParaRPr>
          </a:p>
          <a:p>
            <a:pPr marL="509248" lvl="1" indent="-260518">
              <a:spcBef>
                <a:spcPts val="534"/>
              </a:spcBef>
              <a:buClr>
                <a:srgbClr val="215967"/>
              </a:buClr>
              <a:buSzPct val="122580"/>
              <a:buFont typeface="Wingdings"/>
              <a:buChar char=""/>
              <a:tabLst>
                <a:tab pos="509837" algn="l"/>
              </a:tabLst>
            </a:pPr>
            <a:r>
              <a:rPr sz="1439" b="1" spc="5" dirty="0">
                <a:latin typeface="Calibri"/>
                <a:cs typeface="Calibri"/>
              </a:rPr>
              <a:t>Fork</a:t>
            </a:r>
            <a:r>
              <a:rPr sz="1439" b="1" dirty="0">
                <a:latin typeface="Calibri"/>
                <a:cs typeface="Calibri"/>
              </a:rPr>
              <a:t> </a:t>
            </a:r>
            <a:r>
              <a:rPr sz="1439" b="1" spc="19" dirty="0">
                <a:latin typeface="Calibri"/>
                <a:cs typeface="Calibri"/>
              </a:rPr>
              <a:t>&amp;</a:t>
            </a:r>
            <a:r>
              <a:rPr sz="1439" b="1" dirty="0">
                <a:latin typeface="Calibri"/>
                <a:cs typeface="Calibri"/>
              </a:rPr>
              <a:t> </a:t>
            </a:r>
            <a:r>
              <a:rPr sz="1439" b="1" spc="5" dirty="0">
                <a:latin typeface="Calibri"/>
                <a:cs typeface="Calibri"/>
              </a:rPr>
              <a:t>Merge:</a:t>
            </a:r>
            <a:r>
              <a:rPr sz="1439" b="1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chacun</a:t>
            </a:r>
            <a:r>
              <a:rPr sz="1439" spc="28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son</a:t>
            </a:r>
            <a:r>
              <a:rPr sz="1439" spc="14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dépôt</a:t>
            </a:r>
            <a:r>
              <a:rPr sz="1439" spc="14" dirty="0">
                <a:latin typeface="Calibri"/>
                <a:cs typeface="Calibri"/>
              </a:rPr>
              <a:t> </a:t>
            </a:r>
            <a:r>
              <a:rPr sz="1439" dirty="0">
                <a:latin typeface="Calibri"/>
                <a:cs typeface="Calibri"/>
              </a:rPr>
              <a:t>distant, </a:t>
            </a:r>
            <a:r>
              <a:rPr sz="1439" spc="5" dirty="0">
                <a:latin typeface="Calibri"/>
                <a:cs typeface="Calibri"/>
              </a:rPr>
              <a:t>utilisé</a:t>
            </a:r>
            <a:r>
              <a:rPr sz="1439" spc="23" dirty="0">
                <a:latin typeface="Calibri"/>
                <a:cs typeface="Calibri"/>
              </a:rPr>
              <a:t> </a:t>
            </a:r>
            <a:r>
              <a:rPr sz="1439" spc="14" dirty="0">
                <a:latin typeface="Calibri"/>
                <a:cs typeface="Calibri"/>
              </a:rPr>
              <a:t>pour</a:t>
            </a:r>
            <a:r>
              <a:rPr sz="1439" spc="9" dirty="0">
                <a:latin typeface="Calibri"/>
                <a:cs typeface="Calibri"/>
              </a:rPr>
              <a:t> </a:t>
            </a:r>
            <a:r>
              <a:rPr sz="1439" b="1" spc="-5" dirty="0">
                <a:latin typeface="Calibri"/>
                <a:cs typeface="Calibri"/>
              </a:rPr>
              <a:t>l’open-source</a:t>
            </a:r>
            <a:endParaRPr sz="1439">
              <a:latin typeface="Calibri"/>
              <a:cs typeface="Calibri"/>
            </a:endParaRPr>
          </a:p>
        </p:txBody>
      </p:sp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93725" y="4330074"/>
            <a:ext cx="3680775" cy="138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245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424647" y="814397"/>
            <a:ext cx="3643170" cy="462494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2924" spc="-84" dirty="0">
                <a:latin typeface="Calibri"/>
                <a:cs typeface="Calibri"/>
              </a:rPr>
              <a:t>F</a:t>
            </a:r>
            <a:r>
              <a:rPr sz="2924" spc="-102" dirty="0">
                <a:latin typeface="Calibri"/>
                <a:cs typeface="Calibri"/>
              </a:rPr>
              <a:t>e</a:t>
            </a:r>
            <a:r>
              <a:rPr sz="2924" spc="-186" dirty="0">
                <a:latin typeface="Calibri"/>
                <a:cs typeface="Calibri"/>
              </a:rPr>
              <a:t>a</a:t>
            </a:r>
            <a:r>
              <a:rPr sz="2924" spc="-79" dirty="0">
                <a:latin typeface="Calibri"/>
                <a:cs typeface="Calibri"/>
              </a:rPr>
              <a:t>t</a:t>
            </a:r>
            <a:r>
              <a:rPr sz="2924" spc="-139" dirty="0">
                <a:latin typeface="Calibri"/>
                <a:cs typeface="Calibri"/>
              </a:rPr>
              <a:t>u</a:t>
            </a:r>
            <a:r>
              <a:rPr sz="2924" spc="-106" dirty="0">
                <a:latin typeface="Calibri"/>
                <a:cs typeface="Calibri"/>
              </a:rPr>
              <a:t>r</a:t>
            </a:r>
            <a:r>
              <a:rPr sz="2924" spc="-28" dirty="0">
                <a:latin typeface="Calibri"/>
                <a:cs typeface="Calibri"/>
              </a:rPr>
              <a:t>e</a:t>
            </a:r>
            <a:r>
              <a:rPr sz="2924" spc="-149" dirty="0">
                <a:latin typeface="Calibri"/>
                <a:cs typeface="Calibri"/>
              </a:rPr>
              <a:t> B</a:t>
            </a:r>
            <a:r>
              <a:rPr sz="2924" spc="-135" dirty="0">
                <a:latin typeface="Calibri"/>
                <a:cs typeface="Calibri"/>
              </a:rPr>
              <a:t>r</a:t>
            </a:r>
            <a:r>
              <a:rPr sz="2924" spc="-130" dirty="0">
                <a:latin typeface="Calibri"/>
                <a:cs typeface="Calibri"/>
              </a:rPr>
              <a:t>a</a:t>
            </a:r>
            <a:r>
              <a:rPr sz="2924" spc="-111" dirty="0">
                <a:latin typeface="Calibri"/>
                <a:cs typeface="Calibri"/>
              </a:rPr>
              <a:t>n</a:t>
            </a:r>
            <a:r>
              <a:rPr sz="2924" spc="-56" dirty="0">
                <a:latin typeface="Calibri"/>
                <a:cs typeface="Calibri"/>
              </a:rPr>
              <a:t>c</a:t>
            </a:r>
            <a:r>
              <a:rPr sz="2924" spc="-51" dirty="0">
                <a:latin typeface="Calibri"/>
                <a:cs typeface="Calibri"/>
              </a:rPr>
              <a:t>h</a:t>
            </a:r>
            <a:r>
              <a:rPr sz="2924" spc="-162" dirty="0">
                <a:latin typeface="Calibri"/>
                <a:cs typeface="Calibri"/>
              </a:rPr>
              <a:t> </a:t>
            </a:r>
            <a:r>
              <a:rPr sz="2924" spc="-278" dirty="0">
                <a:latin typeface="Calibri"/>
                <a:cs typeface="Calibri"/>
              </a:rPr>
              <a:t>W</a:t>
            </a:r>
            <a:r>
              <a:rPr sz="2924" spc="-111" dirty="0">
                <a:latin typeface="Calibri"/>
                <a:cs typeface="Calibri"/>
              </a:rPr>
              <a:t>o</a:t>
            </a:r>
            <a:r>
              <a:rPr sz="2924" spc="-79" dirty="0">
                <a:latin typeface="Calibri"/>
                <a:cs typeface="Calibri"/>
              </a:rPr>
              <a:t>r</a:t>
            </a:r>
            <a:r>
              <a:rPr sz="2924" spc="-181" dirty="0">
                <a:latin typeface="Calibri"/>
                <a:cs typeface="Calibri"/>
              </a:rPr>
              <a:t>k</a:t>
            </a:r>
            <a:r>
              <a:rPr sz="2924" spc="-106" dirty="0">
                <a:latin typeface="Calibri"/>
                <a:cs typeface="Calibri"/>
              </a:rPr>
              <a:t>f</a:t>
            </a:r>
            <a:r>
              <a:rPr sz="2924" spc="-139" dirty="0">
                <a:latin typeface="Calibri"/>
                <a:cs typeface="Calibri"/>
              </a:rPr>
              <a:t>l</a:t>
            </a:r>
            <a:r>
              <a:rPr sz="2924" spc="-111" dirty="0">
                <a:latin typeface="Calibri"/>
                <a:cs typeface="Calibri"/>
              </a:rPr>
              <a:t>o</a:t>
            </a:r>
            <a:r>
              <a:rPr sz="2924" spc="-135" dirty="0">
                <a:latin typeface="Calibri"/>
                <a:cs typeface="Calibri"/>
              </a:rPr>
              <a:t>w</a:t>
            </a:r>
            <a:endParaRPr sz="2924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05063" y="1500412"/>
            <a:ext cx="6965699" cy="3340763"/>
          </a:xfrm>
          <a:prstGeom prst="rect">
            <a:avLst/>
          </a:prstGeom>
        </p:spPr>
        <p:txBody>
          <a:bodyPr vert="horz" wrap="square" lIns="0" tIns="11788" rIns="0" bIns="0" rtlCol="0">
            <a:spAutoFit/>
          </a:bodyPr>
          <a:lstStyle/>
          <a:p>
            <a:pPr marL="270538" indent="-259339">
              <a:spcBef>
                <a:spcPts val="93"/>
              </a:spcBef>
              <a:buClr>
                <a:srgbClr val="215967"/>
              </a:buClr>
              <a:buSzPct val="120000"/>
              <a:buFont typeface="Wingdings"/>
              <a:buChar char=""/>
              <a:tabLst>
                <a:tab pos="270538" algn="l"/>
                <a:tab pos="271127" algn="l"/>
              </a:tabLst>
            </a:pPr>
            <a:r>
              <a:rPr sz="1624" b="1" spc="-14" dirty="0">
                <a:latin typeface="Calibri"/>
                <a:cs typeface="Calibri"/>
              </a:rPr>
              <a:t>Workflow</a:t>
            </a:r>
            <a:r>
              <a:rPr sz="1624" b="1" spc="19" dirty="0">
                <a:latin typeface="Calibri"/>
                <a:cs typeface="Calibri"/>
              </a:rPr>
              <a:t> </a:t>
            </a:r>
            <a:r>
              <a:rPr sz="1624" b="1" dirty="0">
                <a:latin typeface="Calibri"/>
                <a:cs typeface="Calibri"/>
              </a:rPr>
              <a:t>idéal</a:t>
            </a:r>
            <a:r>
              <a:rPr sz="1624" b="1" spc="-14" dirty="0">
                <a:latin typeface="Calibri"/>
                <a:cs typeface="Calibri"/>
              </a:rPr>
              <a:t> </a:t>
            </a:r>
            <a:r>
              <a:rPr sz="1624" b="1" spc="-5" dirty="0">
                <a:latin typeface="Calibri"/>
                <a:cs typeface="Calibri"/>
              </a:rPr>
              <a:t>lorsqu’il</a:t>
            </a:r>
            <a:r>
              <a:rPr sz="1624" b="1" spc="23" dirty="0">
                <a:latin typeface="Calibri"/>
                <a:cs typeface="Calibri"/>
              </a:rPr>
              <a:t> </a:t>
            </a:r>
            <a:r>
              <a:rPr sz="1624" b="1" spc="-9" dirty="0">
                <a:latin typeface="Calibri"/>
                <a:cs typeface="Calibri"/>
              </a:rPr>
              <a:t>n’y</a:t>
            </a:r>
            <a:r>
              <a:rPr sz="1624" b="1" spc="5" dirty="0">
                <a:latin typeface="Calibri"/>
                <a:cs typeface="Calibri"/>
              </a:rPr>
              <a:t> </a:t>
            </a:r>
            <a:r>
              <a:rPr sz="1624" b="1" dirty="0">
                <a:latin typeface="Calibri"/>
                <a:cs typeface="Calibri"/>
              </a:rPr>
              <a:t>a</a:t>
            </a:r>
            <a:r>
              <a:rPr sz="1624" b="1" spc="9" dirty="0">
                <a:latin typeface="Calibri"/>
                <a:cs typeface="Calibri"/>
              </a:rPr>
              <a:t> </a:t>
            </a:r>
            <a:r>
              <a:rPr sz="1624" b="1" spc="-9" dirty="0">
                <a:latin typeface="Calibri"/>
                <a:cs typeface="Calibri"/>
              </a:rPr>
              <a:t>pas</a:t>
            </a:r>
            <a:r>
              <a:rPr sz="1624" b="1" spc="9" dirty="0">
                <a:latin typeface="Calibri"/>
                <a:cs typeface="Calibri"/>
              </a:rPr>
              <a:t> </a:t>
            </a:r>
            <a:r>
              <a:rPr sz="1624" b="1" spc="-5" dirty="0">
                <a:latin typeface="Calibri"/>
                <a:cs typeface="Calibri"/>
              </a:rPr>
              <a:t>besoin</a:t>
            </a:r>
            <a:r>
              <a:rPr sz="1624" b="1" spc="37" dirty="0">
                <a:latin typeface="Calibri"/>
                <a:cs typeface="Calibri"/>
              </a:rPr>
              <a:t> </a:t>
            </a:r>
            <a:r>
              <a:rPr sz="1624" b="1" spc="-9" dirty="0">
                <a:latin typeface="Calibri"/>
                <a:cs typeface="Calibri"/>
              </a:rPr>
              <a:t>de</a:t>
            </a:r>
            <a:r>
              <a:rPr sz="1624" b="1" spc="5" dirty="0">
                <a:latin typeface="Calibri"/>
                <a:cs typeface="Calibri"/>
              </a:rPr>
              <a:t> </a:t>
            </a:r>
            <a:r>
              <a:rPr sz="1624" b="1" spc="-9" dirty="0">
                <a:latin typeface="Calibri"/>
                <a:cs typeface="Calibri"/>
              </a:rPr>
              <a:t>gérer</a:t>
            </a:r>
            <a:r>
              <a:rPr sz="1624" b="1" spc="23" dirty="0">
                <a:latin typeface="Calibri"/>
                <a:cs typeface="Calibri"/>
              </a:rPr>
              <a:t> </a:t>
            </a:r>
            <a:r>
              <a:rPr sz="1624" b="1" spc="-5" dirty="0">
                <a:latin typeface="Calibri"/>
                <a:cs typeface="Calibri"/>
              </a:rPr>
              <a:t>des</a:t>
            </a:r>
            <a:r>
              <a:rPr sz="1624" b="1" spc="9" dirty="0">
                <a:latin typeface="Calibri"/>
                <a:cs typeface="Calibri"/>
              </a:rPr>
              <a:t> </a:t>
            </a:r>
            <a:r>
              <a:rPr sz="1624" b="1" spc="-5" dirty="0">
                <a:latin typeface="Calibri"/>
                <a:cs typeface="Calibri"/>
              </a:rPr>
              <a:t>releases</a:t>
            </a:r>
            <a:r>
              <a:rPr sz="1624" b="1" spc="9" dirty="0">
                <a:latin typeface="Calibri"/>
                <a:cs typeface="Calibri"/>
              </a:rPr>
              <a:t> </a:t>
            </a:r>
            <a:r>
              <a:rPr sz="1624" b="1" spc="-9" dirty="0">
                <a:latin typeface="Calibri"/>
                <a:cs typeface="Calibri"/>
              </a:rPr>
              <a:t>ou</a:t>
            </a:r>
            <a:r>
              <a:rPr sz="1624" b="1" spc="19" dirty="0">
                <a:latin typeface="Calibri"/>
                <a:cs typeface="Calibri"/>
              </a:rPr>
              <a:t> </a:t>
            </a:r>
            <a:r>
              <a:rPr sz="1624" b="1" spc="-5" dirty="0">
                <a:latin typeface="Calibri"/>
                <a:cs typeface="Calibri"/>
              </a:rPr>
              <a:t>des</a:t>
            </a:r>
            <a:r>
              <a:rPr sz="1624" b="1" spc="9" dirty="0">
                <a:latin typeface="Calibri"/>
                <a:cs typeface="Calibri"/>
              </a:rPr>
              <a:t> </a:t>
            </a:r>
            <a:r>
              <a:rPr sz="1624" b="1" spc="-9" dirty="0">
                <a:latin typeface="Calibri"/>
                <a:cs typeface="Calibri"/>
              </a:rPr>
              <a:t>versions</a:t>
            </a:r>
            <a:endParaRPr sz="1624">
              <a:latin typeface="Calibri"/>
              <a:cs typeface="Calibri"/>
            </a:endParaRPr>
          </a:p>
          <a:p>
            <a:pPr marL="270538" indent="-259339">
              <a:spcBef>
                <a:spcPts val="367"/>
              </a:spcBef>
              <a:buClr>
                <a:srgbClr val="215967"/>
              </a:buClr>
              <a:buSzPct val="120000"/>
              <a:buFont typeface="Wingdings"/>
              <a:buChar char=""/>
              <a:tabLst>
                <a:tab pos="270538" algn="l"/>
                <a:tab pos="271127" algn="l"/>
              </a:tabLst>
            </a:pPr>
            <a:r>
              <a:rPr sz="1624" b="1" spc="-9" dirty="0">
                <a:latin typeface="Calibri"/>
                <a:cs typeface="Calibri"/>
              </a:rPr>
              <a:t>Fonctionne</a:t>
            </a:r>
            <a:r>
              <a:rPr sz="1624" b="1" spc="9" dirty="0">
                <a:latin typeface="Calibri"/>
                <a:cs typeface="Calibri"/>
              </a:rPr>
              <a:t> </a:t>
            </a:r>
            <a:r>
              <a:rPr sz="1624" b="1" spc="-5" dirty="0">
                <a:latin typeface="Calibri"/>
                <a:cs typeface="Calibri"/>
              </a:rPr>
              <a:t>surtout</a:t>
            </a:r>
            <a:r>
              <a:rPr sz="1624" b="1" spc="-9" dirty="0">
                <a:latin typeface="Calibri"/>
                <a:cs typeface="Calibri"/>
              </a:rPr>
              <a:t> </a:t>
            </a:r>
            <a:r>
              <a:rPr sz="1624" b="1" spc="5" dirty="0">
                <a:latin typeface="Calibri"/>
                <a:cs typeface="Calibri"/>
              </a:rPr>
              <a:t>en </a:t>
            </a:r>
            <a:r>
              <a:rPr sz="1624" b="1" spc="-5" dirty="0">
                <a:latin typeface="Calibri"/>
                <a:cs typeface="Calibri"/>
              </a:rPr>
              <a:t>équipe</a:t>
            </a:r>
            <a:r>
              <a:rPr sz="1624" b="1" spc="9" dirty="0">
                <a:latin typeface="Calibri"/>
                <a:cs typeface="Calibri"/>
              </a:rPr>
              <a:t> </a:t>
            </a:r>
            <a:r>
              <a:rPr sz="1624" b="1" spc="-9" dirty="0">
                <a:latin typeface="Calibri"/>
                <a:cs typeface="Calibri"/>
              </a:rPr>
              <a:t>réduite</a:t>
            </a:r>
            <a:endParaRPr sz="1624">
              <a:latin typeface="Calibri"/>
              <a:cs typeface="Calibri"/>
            </a:endParaRPr>
          </a:p>
          <a:p>
            <a:pPr marL="270538" indent="-259339">
              <a:spcBef>
                <a:spcPts val="357"/>
              </a:spcBef>
              <a:buClr>
                <a:srgbClr val="215967"/>
              </a:buClr>
              <a:buSzPct val="120000"/>
              <a:buFont typeface="Wingdings"/>
              <a:buChar char=""/>
              <a:tabLst>
                <a:tab pos="270538" algn="l"/>
                <a:tab pos="271127" algn="l"/>
              </a:tabLst>
            </a:pPr>
            <a:r>
              <a:rPr sz="1624" b="1" spc="-5" dirty="0">
                <a:latin typeface="Calibri"/>
                <a:cs typeface="Calibri"/>
              </a:rPr>
              <a:t>Concept</a:t>
            </a:r>
            <a:endParaRPr sz="1624">
              <a:latin typeface="Calibri"/>
              <a:cs typeface="Calibri"/>
            </a:endParaRPr>
          </a:p>
          <a:p>
            <a:pPr marL="509248" lvl="1" indent="-260518">
              <a:spcBef>
                <a:spcPts val="376"/>
              </a:spcBef>
              <a:buClr>
                <a:srgbClr val="215967"/>
              </a:buClr>
              <a:buSzPct val="122580"/>
              <a:buFont typeface="Arial MT"/>
              <a:buChar char="•"/>
              <a:tabLst>
                <a:tab pos="509248" algn="l"/>
                <a:tab pos="509837" algn="l"/>
              </a:tabLst>
            </a:pPr>
            <a:r>
              <a:rPr sz="1439" spc="14" dirty="0">
                <a:latin typeface="Calibri"/>
                <a:cs typeface="Calibri"/>
              </a:rPr>
              <a:t>Une</a:t>
            </a:r>
            <a:r>
              <a:rPr sz="1439" spc="-9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seule</a:t>
            </a:r>
            <a:r>
              <a:rPr sz="1439" spc="5" dirty="0">
                <a:latin typeface="Calibri"/>
                <a:cs typeface="Calibri"/>
              </a:rPr>
              <a:t> branche</a:t>
            </a:r>
            <a:r>
              <a:rPr sz="1439" spc="9" dirty="0">
                <a:latin typeface="Calibri"/>
                <a:cs typeface="Calibri"/>
              </a:rPr>
              <a:t> principale</a:t>
            </a:r>
            <a:r>
              <a:rPr sz="1439" spc="19" dirty="0">
                <a:latin typeface="Calibri"/>
                <a:cs typeface="Calibri"/>
              </a:rPr>
              <a:t> </a:t>
            </a:r>
            <a:r>
              <a:rPr sz="1439" spc="5" dirty="0">
                <a:latin typeface="Calibri"/>
                <a:cs typeface="Calibri"/>
              </a:rPr>
              <a:t>:</a:t>
            </a:r>
            <a:r>
              <a:rPr sz="1439" dirty="0">
                <a:latin typeface="Calibri"/>
                <a:cs typeface="Calibri"/>
              </a:rPr>
              <a:t> </a:t>
            </a:r>
            <a:r>
              <a:rPr sz="1439" b="1" spc="5" dirty="0">
                <a:latin typeface="Calibri"/>
                <a:cs typeface="Calibri"/>
              </a:rPr>
              <a:t>master</a:t>
            </a:r>
            <a:endParaRPr sz="1439">
              <a:latin typeface="Calibri"/>
              <a:cs typeface="Calibri"/>
            </a:endParaRPr>
          </a:p>
          <a:p>
            <a:pPr marL="509248" lvl="1" indent="-260518">
              <a:spcBef>
                <a:spcPts val="534"/>
              </a:spcBef>
              <a:buClr>
                <a:srgbClr val="215967"/>
              </a:buClr>
              <a:buSzPct val="122580"/>
              <a:buFont typeface="Arial MT"/>
              <a:buChar char="•"/>
              <a:tabLst>
                <a:tab pos="509248" algn="l"/>
                <a:tab pos="509837" algn="l"/>
              </a:tabLst>
            </a:pPr>
            <a:r>
              <a:rPr sz="1439" spc="9" dirty="0">
                <a:latin typeface="Calibri"/>
                <a:cs typeface="Calibri"/>
              </a:rPr>
              <a:t>Chaque</a:t>
            </a:r>
            <a:r>
              <a:rPr sz="1439" spc="19" dirty="0">
                <a:latin typeface="Calibri"/>
                <a:cs typeface="Calibri"/>
              </a:rPr>
              <a:t> </a:t>
            </a:r>
            <a:r>
              <a:rPr sz="1439" b="1" spc="5" dirty="0">
                <a:latin typeface="Calibri"/>
                <a:cs typeface="Calibri"/>
              </a:rPr>
              <a:t>fonctionnalité</a:t>
            </a:r>
            <a:r>
              <a:rPr sz="1439" b="1" spc="-23" dirty="0">
                <a:latin typeface="Calibri"/>
                <a:cs typeface="Calibri"/>
              </a:rPr>
              <a:t> </a:t>
            </a:r>
            <a:r>
              <a:rPr sz="1439" spc="-5" dirty="0">
                <a:latin typeface="Calibri"/>
                <a:cs typeface="Calibri"/>
              </a:rPr>
              <a:t>fait</a:t>
            </a:r>
            <a:r>
              <a:rPr sz="1439" spc="23" dirty="0">
                <a:latin typeface="Calibri"/>
                <a:cs typeface="Calibri"/>
              </a:rPr>
              <a:t> </a:t>
            </a:r>
            <a:r>
              <a:rPr sz="1439" spc="-9" dirty="0">
                <a:latin typeface="Calibri"/>
                <a:cs typeface="Calibri"/>
              </a:rPr>
              <a:t>l’objet</a:t>
            </a:r>
            <a:r>
              <a:rPr sz="1439" spc="-5" dirty="0">
                <a:latin typeface="Calibri"/>
                <a:cs typeface="Calibri"/>
              </a:rPr>
              <a:t> </a:t>
            </a:r>
            <a:r>
              <a:rPr sz="1439" dirty="0">
                <a:latin typeface="Calibri"/>
                <a:cs typeface="Calibri"/>
              </a:rPr>
              <a:t>d’une</a:t>
            </a:r>
            <a:r>
              <a:rPr sz="1439" spc="32" dirty="0">
                <a:latin typeface="Calibri"/>
                <a:cs typeface="Calibri"/>
              </a:rPr>
              <a:t> </a:t>
            </a:r>
            <a:r>
              <a:rPr sz="1439" spc="5" dirty="0">
                <a:latin typeface="Calibri"/>
                <a:cs typeface="Calibri"/>
              </a:rPr>
              <a:t>branche</a:t>
            </a:r>
            <a:r>
              <a:rPr sz="1439" spc="28" dirty="0">
                <a:latin typeface="Calibri"/>
                <a:cs typeface="Calibri"/>
              </a:rPr>
              <a:t> </a:t>
            </a:r>
            <a:r>
              <a:rPr sz="1439" b="1" dirty="0">
                <a:latin typeface="Calibri"/>
                <a:cs typeface="Calibri"/>
              </a:rPr>
              <a:t>feature</a:t>
            </a:r>
            <a:r>
              <a:rPr sz="1439" b="1" spc="-23" dirty="0">
                <a:latin typeface="Calibri"/>
                <a:cs typeface="Calibri"/>
              </a:rPr>
              <a:t> </a:t>
            </a:r>
            <a:r>
              <a:rPr sz="1439" spc="5" dirty="0">
                <a:latin typeface="Calibri"/>
                <a:cs typeface="Calibri"/>
              </a:rPr>
              <a:t>tirée</a:t>
            </a:r>
            <a:r>
              <a:rPr sz="1439" spc="19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de</a:t>
            </a:r>
            <a:r>
              <a:rPr sz="1439" spc="19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la</a:t>
            </a:r>
            <a:r>
              <a:rPr sz="1439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master</a:t>
            </a:r>
            <a:endParaRPr sz="1439">
              <a:latin typeface="Calibri"/>
              <a:cs typeface="Calibri"/>
            </a:endParaRPr>
          </a:p>
          <a:p>
            <a:pPr marL="270538" indent="-259339">
              <a:spcBef>
                <a:spcPts val="515"/>
              </a:spcBef>
              <a:buClr>
                <a:srgbClr val="215967"/>
              </a:buClr>
              <a:buSzPct val="120000"/>
              <a:buFont typeface="Wingdings"/>
              <a:buChar char=""/>
              <a:tabLst>
                <a:tab pos="270538" algn="l"/>
                <a:tab pos="271127" algn="l"/>
              </a:tabLst>
            </a:pPr>
            <a:r>
              <a:rPr sz="1624" b="1" spc="-5" dirty="0">
                <a:latin typeface="Calibri"/>
                <a:cs typeface="Calibri"/>
              </a:rPr>
              <a:t>Principes</a:t>
            </a:r>
            <a:endParaRPr sz="1624">
              <a:latin typeface="Calibri"/>
              <a:cs typeface="Calibri"/>
            </a:endParaRPr>
          </a:p>
          <a:p>
            <a:pPr marL="509248" lvl="1" indent="-260518">
              <a:spcBef>
                <a:spcPts val="376"/>
              </a:spcBef>
              <a:buClr>
                <a:srgbClr val="215967"/>
              </a:buClr>
              <a:buSzPct val="122580"/>
              <a:buFont typeface="Arial MT"/>
              <a:buChar char="•"/>
              <a:tabLst>
                <a:tab pos="509248" algn="l"/>
                <a:tab pos="509837" algn="l"/>
              </a:tabLst>
            </a:pPr>
            <a:r>
              <a:rPr sz="1439" spc="-23" dirty="0">
                <a:latin typeface="Calibri"/>
                <a:cs typeface="Calibri"/>
              </a:rPr>
              <a:t>Tout</a:t>
            </a:r>
            <a:r>
              <a:rPr sz="1439" spc="5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ce</a:t>
            </a:r>
            <a:r>
              <a:rPr sz="1439" spc="14" dirty="0">
                <a:latin typeface="Calibri"/>
                <a:cs typeface="Calibri"/>
              </a:rPr>
              <a:t> </a:t>
            </a:r>
            <a:r>
              <a:rPr sz="1439" spc="5" dirty="0">
                <a:latin typeface="Calibri"/>
                <a:cs typeface="Calibri"/>
              </a:rPr>
              <a:t>qui</a:t>
            </a:r>
            <a:r>
              <a:rPr sz="1439" spc="28" dirty="0">
                <a:latin typeface="Calibri"/>
                <a:cs typeface="Calibri"/>
              </a:rPr>
              <a:t> </a:t>
            </a:r>
            <a:r>
              <a:rPr sz="1439" spc="5" dirty="0">
                <a:latin typeface="Calibri"/>
                <a:cs typeface="Calibri"/>
              </a:rPr>
              <a:t>est</a:t>
            </a:r>
            <a:r>
              <a:rPr sz="1439" spc="-9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sur</a:t>
            </a:r>
            <a:r>
              <a:rPr sz="1439" spc="-19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master</a:t>
            </a:r>
            <a:r>
              <a:rPr sz="1439" spc="-19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est</a:t>
            </a:r>
            <a:r>
              <a:rPr sz="1439" spc="-23" dirty="0">
                <a:latin typeface="Calibri"/>
                <a:cs typeface="Calibri"/>
              </a:rPr>
              <a:t> </a:t>
            </a:r>
            <a:r>
              <a:rPr sz="1439" b="1" spc="5" dirty="0">
                <a:latin typeface="Calibri"/>
                <a:cs typeface="Calibri"/>
              </a:rPr>
              <a:t>déployable</a:t>
            </a:r>
            <a:endParaRPr sz="1439">
              <a:latin typeface="Calibri"/>
              <a:cs typeface="Calibri"/>
            </a:endParaRPr>
          </a:p>
          <a:p>
            <a:pPr marL="509248" lvl="1" indent="-260518">
              <a:spcBef>
                <a:spcPts val="534"/>
              </a:spcBef>
              <a:buClr>
                <a:srgbClr val="215967"/>
              </a:buClr>
              <a:buSzPct val="122580"/>
              <a:buFont typeface="Arial MT"/>
              <a:buChar char="•"/>
              <a:tabLst>
                <a:tab pos="509248" algn="l"/>
                <a:tab pos="509837" algn="l"/>
              </a:tabLst>
            </a:pPr>
            <a:r>
              <a:rPr sz="1439" spc="9" dirty="0">
                <a:latin typeface="Calibri"/>
                <a:cs typeface="Calibri"/>
              </a:rPr>
              <a:t>Chaque </a:t>
            </a:r>
            <a:r>
              <a:rPr sz="1439" spc="5" dirty="0">
                <a:latin typeface="Calibri"/>
                <a:cs typeface="Calibri"/>
              </a:rPr>
              <a:t>branche</a:t>
            </a:r>
            <a:r>
              <a:rPr sz="1439" spc="9" dirty="0">
                <a:latin typeface="Calibri"/>
                <a:cs typeface="Calibri"/>
              </a:rPr>
              <a:t> doit</a:t>
            </a:r>
            <a:r>
              <a:rPr sz="1439" dirty="0">
                <a:latin typeface="Calibri"/>
                <a:cs typeface="Calibri"/>
              </a:rPr>
              <a:t> </a:t>
            </a:r>
            <a:r>
              <a:rPr sz="1439" spc="5" dirty="0">
                <a:latin typeface="Calibri"/>
                <a:cs typeface="Calibri"/>
              </a:rPr>
              <a:t>avoir</a:t>
            </a:r>
            <a:r>
              <a:rPr sz="1439" spc="-19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un</a:t>
            </a:r>
            <a:r>
              <a:rPr sz="1439" spc="14" dirty="0">
                <a:latin typeface="Calibri"/>
                <a:cs typeface="Calibri"/>
              </a:rPr>
              <a:t> nom</a:t>
            </a:r>
            <a:r>
              <a:rPr sz="1439" spc="9" dirty="0">
                <a:latin typeface="Calibri"/>
                <a:cs typeface="Calibri"/>
              </a:rPr>
              <a:t> </a:t>
            </a:r>
            <a:r>
              <a:rPr sz="1439" spc="5" dirty="0">
                <a:latin typeface="Calibri"/>
                <a:cs typeface="Calibri"/>
              </a:rPr>
              <a:t>significatif</a:t>
            </a:r>
            <a:endParaRPr sz="1439">
              <a:latin typeface="Calibri"/>
              <a:cs typeface="Calibri"/>
            </a:endParaRPr>
          </a:p>
          <a:p>
            <a:pPr marL="509248" lvl="1" indent="-260518">
              <a:spcBef>
                <a:spcPts val="534"/>
              </a:spcBef>
              <a:buClr>
                <a:srgbClr val="215967"/>
              </a:buClr>
              <a:buSzPct val="122580"/>
              <a:buFont typeface="Arial MT"/>
              <a:buChar char="•"/>
              <a:tabLst>
                <a:tab pos="509248" algn="l"/>
                <a:tab pos="509837" algn="l"/>
              </a:tabLst>
            </a:pPr>
            <a:r>
              <a:rPr sz="1439" spc="9" dirty="0">
                <a:latin typeface="Calibri"/>
                <a:cs typeface="Calibri"/>
              </a:rPr>
              <a:t>Commit</a:t>
            </a:r>
            <a:r>
              <a:rPr sz="1439" spc="-5" dirty="0">
                <a:latin typeface="Calibri"/>
                <a:cs typeface="Calibri"/>
              </a:rPr>
              <a:t> </a:t>
            </a:r>
            <a:r>
              <a:rPr sz="1439" spc="5" dirty="0">
                <a:latin typeface="Calibri"/>
                <a:cs typeface="Calibri"/>
              </a:rPr>
              <a:t>et</a:t>
            </a:r>
            <a:r>
              <a:rPr sz="1439" spc="-5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push</a:t>
            </a:r>
            <a:r>
              <a:rPr sz="1439" spc="-5" dirty="0">
                <a:latin typeface="Calibri"/>
                <a:cs typeface="Calibri"/>
              </a:rPr>
              <a:t> </a:t>
            </a:r>
            <a:r>
              <a:rPr sz="1439" spc="5" dirty="0">
                <a:latin typeface="Calibri"/>
                <a:cs typeface="Calibri"/>
              </a:rPr>
              <a:t>réguliers</a:t>
            </a:r>
            <a:endParaRPr sz="1439">
              <a:latin typeface="Calibri"/>
              <a:cs typeface="Calibri"/>
            </a:endParaRPr>
          </a:p>
          <a:p>
            <a:pPr marL="509248" lvl="1" indent="-260518">
              <a:lnSpc>
                <a:spcPts val="1648"/>
              </a:lnSpc>
              <a:spcBef>
                <a:spcPts val="548"/>
              </a:spcBef>
              <a:buClr>
                <a:srgbClr val="215967"/>
              </a:buClr>
              <a:buSzPct val="122580"/>
              <a:buFont typeface="Arial MT"/>
              <a:buChar char="•"/>
              <a:tabLst>
                <a:tab pos="509248" algn="l"/>
                <a:tab pos="509837" algn="l"/>
              </a:tabLst>
            </a:pPr>
            <a:r>
              <a:rPr sz="1439" b="1" spc="5" dirty="0">
                <a:latin typeface="Calibri"/>
                <a:cs typeface="Calibri"/>
              </a:rPr>
              <a:t>Merge</a:t>
            </a:r>
            <a:r>
              <a:rPr sz="1439" b="1" spc="-28" dirty="0">
                <a:latin typeface="Calibri"/>
                <a:cs typeface="Calibri"/>
              </a:rPr>
              <a:t> </a:t>
            </a:r>
            <a:r>
              <a:rPr sz="1439" b="1" spc="5" dirty="0">
                <a:latin typeface="Calibri"/>
                <a:cs typeface="Calibri"/>
              </a:rPr>
              <a:t>request</a:t>
            </a:r>
            <a:r>
              <a:rPr sz="1439" b="1" spc="51" dirty="0">
                <a:latin typeface="Calibri"/>
                <a:cs typeface="Calibri"/>
              </a:rPr>
              <a:t> </a:t>
            </a:r>
            <a:r>
              <a:rPr sz="1439" b="1" spc="9" dirty="0">
                <a:latin typeface="Arial"/>
                <a:cs typeface="Arial"/>
              </a:rPr>
              <a:t>(</a:t>
            </a:r>
            <a:r>
              <a:rPr sz="1439" b="1" spc="9" dirty="0">
                <a:latin typeface="Calibri"/>
                <a:cs typeface="Calibri"/>
              </a:rPr>
              <a:t>Pull</a:t>
            </a:r>
            <a:r>
              <a:rPr sz="1439" b="1" dirty="0">
                <a:latin typeface="Calibri"/>
                <a:cs typeface="Calibri"/>
              </a:rPr>
              <a:t> </a:t>
            </a:r>
            <a:r>
              <a:rPr sz="1439" b="1" spc="5" dirty="0">
                <a:latin typeface="Calibri"/>
                <a:cs typeface="Calibri"/>
              </a:rPr>
              <a:t>request</a:t>
            </a:r>
            <a:r>
              <a:rPr sz="1439" b="1" dirty="0">
                <a:latin typeface="Calibri"/>
                <a:cs typeface="Calibri"/>
              </a:rPr>
              <a:t> </a:t>
            </a:r>
            <a:r>
              <a:rPr sz="1439" b="1" spc="14" dirty="0">
                <a:latin typeface="Calibri"/>
                <a:cs typeface="Calibri"/>
              </a:rPr>
              <a:t>pour</a:t>
            </a:r>
            <a:r>
              <a:rPr sz="1439" b="1" spc="-46" dirty="0">
                <a:latin typeface="Calibri"/>
                <a:cs typeface="Calibri"/>
              </a:rPr>
              <a:t> </a:t>
            </a:r>
            <a:r>
              <a:rPr sz="1439" b="1" spc="9" dirty="0">
                <a:latin typeface="Calibri"/>
                <a:cs typeface="Calibri"/>
              </a:rPr>
              <a:t>Github)</a:t>
            </a:r>
            <a:endParaRPr sz="1439">
              <a:latin typeface="Calibri"/>
              <a:cs typeface="Calibri"/>
            </a:endParaRPr>
          </a:p>
          <a:p>
            <a:pPr marL="509248">
              <a:lnSpc>
                <a:spcPts val="1648"/>
              </a:lnSpc>
            </a:pPr>
            <a:r>
              <a:rPr sz="1439" spc="14" dirty="0">
                <a:latin typeface="Calibri"/>
                <a:cs typeface="Calibri"/>
              </a:rPr>
              <a:t>à</a:t>
            </a:r>
            <a:r>
              <a:rPr sz="1439" spc="-19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la</a:t>
            </a:r>
            <a:r>
              <a:rPr sz="1439" spc="5" dirty="0">
                <a:latin typeface="Calibri"/>
                <a:cs typeface="Calibri"/>
              </a:rPr>
              <a:t> fin</a:t>
            </a:r>
            <a:r>
              <a:rPr sz="1439" spc="-9" dirty="0">
                <a:latin typeface="Calibri"/>
                <a:cs typeface="Calibri"/>
              </a:rPr>
              <a:t> </a:t>
            </a:r>
            <a:r>
              <a:rPr sz="1439" spc="5" dirty="0">
                <a:latin typeface="Calibri"/>
                <a:cs typeface="Calibri"/>
              </a:rPr>
              <a:t>d’une </a:t>
            </a:r>
            <a:r>
              <a:rPr sz="1439" dirty="0">
                <a:latin typeface="Calibri"/>
                <a:cs typeface="Calibri"/>
              </a:rPr>
              <a:t>feature</a:t>
            </a:r>
            <a:endParaRPr sz="1439">
              <a:latin typeface="Calibri"/>
              <a:cs typeface="Calibri"/>
            </a:endParaRPr>
          </a:p>
          <a:p>
            <a:pPr marL="509248" lvl="1" indent="-260518">
              <a:spcBef>
                <a:spcPts val="534"/>
              </a:spcBef>
              <a:buClr>
                <a:srgbClr val="215967"/>
              </a:buClr>
              <a:buSzPct val="122580"/>
              <a:buFont typeface="Arial MT"/>
              <a:buChar char="•"/>
              <a:tabLst>
                <a:tab pos="509248" algn="l"/>
                <a:tab pos="509837" algn="l"/>
              </a:tabLst>
            </a:pPr>
            <a:r>
              <a:rPr sz="1439" spc="9" dirty="0">
                <a:latin typeface="Calibri"/>
                <a:cs typeface="Calibri"/>
              </a:rPr>
              <a:t>Déployer</a:t>
            </a:r>
            <a:r>
              <a:rPr sz="1439" spc="-9" dirty="0">
                <a:latin typeface="Calibri"/>
                <a:cs typeface="Calibri"/>
              </a:rPr>
              <a:t> </a:t>
            </a:r>
            <a:r>
              <a:rPr sz="1439" spc="5" dirty="0">
                <a:latin typeface="Calibri"/>
                <a:cs typeface="Calibri"/>
              </a:rPr>
              <a:t>directement</a:t>
            </a:r>
            <a:r>
              <a:rPr sz="1439" spc="-14" dirty="0">
                <a:latin typeface="Calibri"/>
                <a:cs typeface="Calibri"/>
              </a:rPr>
              <a:t> </a:t>
            </a:r>
            <a:r>
              <a:rPr sz="1439" spc="5" dirty="0">
                <a:latin typeface="Calibri"/>
                <a:cs typeface="Calibri"/>
              </a:rPr>
              <a:t>après</a:t>
            </a:r>
            <a:r>
              <a:rPr sz="1439" spc="-5" dirty="0">
                <a:latin typeface="Calibri"/>
                <a:cs typeface="Calibri"/>
              </a:rPr>
              <a:t> </a:t>
            </a:r>
            <a:r>
              <a:rPr sz="1439" b="1" spc="5" dirty="0">
                <a:latin typeface="Calibri"/>
                <a:cs typeface="Calibri"/>
              </a:rPr>
              <a:t>merge</a:t>
            </a:r>
            <a:endParaRPr sz="1439">
              <a:latin typeface="Calibri"/>
              <a:cs typeface="Calibri"/>
            </a:endParaRPr>
          </a:p>
        </p:txBody>
      </p:sp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41835" y="2998940"/>
            <a:ext cx="5258047" cy="2626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684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smtClean="0"/>
              <a:t>Présentation des participants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4238" y="1637754"/>
            <a:ext cx="10026946" cy="4936963"/>
          </a:xfrm>
        </p:spPr>
        <p:txBody>
          <a:bodyPr/>
          <a:lstStyle/>
          <a:p>
            <a:r>
              <a:rPr lang="fr-BE" sz="2400" dirty="0" smtClean="0"/>
              <a:t>Qui êtes vous ?</a:t>
            </a:r>
          </a:p>
          <a:p>
            <a:r>
              <a:rPr lang="fr-BE" sz="2400" dirty="0" smtClean="0"/>
              <a:t>D’où venez vous ?</a:t>
            </a:r>
          </a:p>
          <a:p>
            <a:r>
              <a:rPr lang="fr-BE" sz="2400" dirty="0" smtClean="0"/>
              <a:t>Quel est votre parcours professionnel ?</a:t>
            </a:r>
          </a:p>
          <a:p>
            <a:r>
              <a:rPr lang="fr-BE" sz="2400" dirty="0" smtClean="0"/>
              <a:t>Avez-vous des connaissances en </a:t>
            </a:r>
            <a:r>
              <a:rPr lang="fr-BE" sz="2400" dirty="0" err="1" smtClean="0"/>
              <a:t>DevOps</a:t>
            </a:r>
            <a:r>
              <a:rPr lang="fr-BE" sz="2400" dirty="0" smtClean="0"/>
              <a:t> ?</a:t>
            </a:r>
          </a:p>
          <a:p>
            <a:r>
              <a:rPr lang="fr-BE" sz="2400" dirty="0" smtClean="0"/>
              <a:t>Qu’attendez vous de cette formation ?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6518" y="4001703"/>
            <a:ext cx="3958372" cy="2270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158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424647" y="814397"/>
            <a:ext cx="1121066" cy="462494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2924" spc="-111" dirty="0">
                <a:latin typeface="Calibri"/>
                <a:cs typeface="Calibri"/>
              </a:rPr>
              <a:t>G</a:t>
            </a:r>
            <a:r>
              <a:rPr sz="2924" spc="-106" dirty="0">
                <a:latin typeface="Calibri"/>
                <a:cs typeface="Calibri"/>
              </a:rPr>
              <a:t>it</a:t>
            </a:r>
            <a:r>
              <a:rPr sz="2924" spc="-56" dirty="0">
                <a:latin typeface="Calibri"/>
                <a:cs typeface="Calibri"/>
              </a:rPr>
              <a:t>F</a:t>
            </a:r>
            <a:r>
              <a:rPr sz="2924" spc="-139" dirty="0">
                <a:latin typeface="Calibri"/>
                <a:cs typeface="Calibri"/>
              </a:rPr>
              <a:t>lo</a:t>
            </a:r>
            <a:r>
              <a:rPr sz="2924" spc="-135" dirty="0">
                <a:latin typeface="Calibri"/>
                <a:cs typeface="Calibri"/>
              </a:rPr>
              <a:t>w</a:t>
            </a:r>
            <a:endParaRPr sz="2924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05064" y="1500412"/>
            <a:ext cx="7582226" cy="3136220"/>
          </a:xfrm>
          <a:prstGeom prst="rect">
            <a:avLst/>
          </a:prstGeom>
        </p:spPr>
        <p:txBody>
          <a:bodyPr vert="horz" wrap="square" lIns="0" tIns="11788" rIns="0" bIns="0" rtlCol="0">
            <a:spAutoFit/>
          </a:bodyPr>
          <a:lstStyle/>
          <a:p>
            <a:pPr marL="270538" indent="-259339">
              <a:spcBef>
                <a:spcPts val="93"/>
              </a:spcBef>
              <a:buClr>
                <a:srgbClr val="215967"/>
              </a:buClr>
              <a:buSzPct val="120000"/>
              <a:buFont typeface="Wingdings"/>
              <a:buChar char=""/>
              <a:tabLst>
                <a:tab pos="270538" algn="l"/>
                <a:tab pos="271127" algn="l"/>
              </a:tabLst>
            </a:pPr>
            <a:r>
              <a:rPr sz="1624" b="1" spc="-9" dirty="0">
                <a:latin typeface="Calibri"/>
                <a:cs typeface="Calibri"/>
              </a:rPr>
              <a:t>Pour</a:t>
            </a:r>
            <a:r>
              <a:rPr sz="1624" b="1" dirty="0">
                <a:latin typeface="Calibri"/>
                <a:cs typeface="Calibri"/>
              </a:rPr>
              <a:t> </a:t>
            </a:r>
            <a:r>
              <a:rPr sz="1624" b="1" spc="-5" dirty="0">
                <a:latin typeface="Calibri"/>
                <a:cs typeface="Calibri"/>
              </a:rPr>
              <a:t>les</a:t>
            </a:r>
            <a:r>
              <a:rPr sz="1624" b="1" spc="14" dirty="0">
                <a:latin typeface="Calibri"/>
                <a:cs typeface="Calibri"/>
              </a:rPr>
              <a:t> </a:t>
            </a:r>
            <a:r>
              <a:rPr sz="1624" b="1" spc="-14" dirty="0">
                <a:latin typeface="Calibri"/>
                <a:cs typeface="Calibri"/>
              </a:rPr>
              <a:t>contextes</a:t>
            </a:r>
            <a:r>
              <a:rPr sz="1624" b="1" spc="14" dirty="0">
                <a:latin typeface="Calibri"/>
                <a:cs typeface="Calibri"/>
              </a:rPr>
              <a:t> </a:t>
            </a:r>
            <a:r>
              <a:rPr sz="1624" b="1" spc="-14" dirty="0">
                <a:latin typeface="Calibri"/>
                <a:cs typeface="Calibri"/>
              </a:rPr>
              <a:t>d’équipes</a:t>
            </a:r>
            <a:r>
              <a:rPr sz="1624" b="1" spc="14" dirty="0">
                <a:latin typeface="Calibri"/>
                <a:cs typeface="Calibri"/>
              </a:rPr>
              <a:t> </a:t>
            </a:r>
            <a:r>
              <a:rPr sz="1624" b="1" spc="-9" dirty="0">
                <a:latin typeface="Calibri"/>
                <a:cs typeface="Calibri"/>
              </a:rPr>
              <a:t>grandissantes,</a:t>
            </a:r>
            <a:r>
              <a:rPr sz="1624" b="1" spc="32" dirty="0">
                <a:latin typeface="Calibri"/>
                <a:cs typeface="Calibri"/>
              </a:rPr>
              <a:t> </a:t>
            </a:r>
            <a:r>
              <a:rPr sz="1624" b="1" dirty="0">
                <a:latin typeface="Calibri"/>
                <a:cs typeface="Calibri"/>
              </a:rPr>
              <a:t>de</a:t>
            </a:r>
            <a:r>
              <a:rPr sz="1624" b="1" spc="9" dirty="0">
                <a:latin typeface="Calibri"/>
                <a:cs typeface="Calibri"/>
              </a:rPr>
              <a:t> </a:t>
            </a:r>
            <a:r>
              <a:rPr sz="1624" b="1" spc="-5" dirty="0">
                <a:latin typeface="Calibri"/>
                <a:cs typeface="Calibri"/>
              </a:rPr>
              <a:t>méthode</a:t>
            </a:r>
            <a:r>
              <a:rPr sz="1624" b="1" spc="9" dirty="0">
                <a:latin typeface="Calibri"/>
                <a:cs typeface="Calibri"/>
              </a:rPr>
              <a:t> </a:t>
            </a:r>
            <a:r>
              <a:rPr sz="1624" b="1" spc="-5" dirty="0">
                <a:latin typeface="Calibri"/>
                <a:cs typeface="Calibri"/>
              </a:rPr>
              <a:t>agile</a:t>
            </a:r>
            <a:r>
              <a:rPr sz="1624" b="1" spc="9" dirty="0">
                <a:latin typeface="Calibri"/>
                <a:cs typeface="Calibri"/>
              </a:rPr>
              <a:t> </a:t>
            </a:r>
            <a:r>
              <a:rPr sz="1624" b="1" spc="-5" dirty="0">
                <a:latin typeface="Calibri"/>
                <a:cs typeface="Calibri"/>
              </a:rPr>
              <a:t>et</a:t>
            </a:r>
            <a:r>
              <a:rPr sz="1624" b="1" spc="5" dirty="0">
                <a:latin typeface="Calibri"/>
                <a:cs typeface="Calibri"/>
              </a:rPr>
              <a:t> </a:t>
            </a:r>
            <a:r>
              <a:rPr sz="1624" b="1" spc="-9" dirty="0">
                <a:latin typeface="Calibri"/>
                <a:cs typeface="Calibri"/>
              </a:rPr>
              <a:t>de</a:t>
            </a:r>
            <a:r>
              <a:rPr sz="1624" b="1" spc="23" dirty="0">
                <a:latin typeface="Calibri"/>
                <a:cs typeface="Calibri"/>
              </a:rPr>
              <a:t> </a:t>
            </a:r>
            <a:r>
              <a:rPr sz="1624" b="1" spc="-9" dirty="0">
                <a:latin typeface="Calibri"/>
                <a:cs typeface="Calibri"/>
              </a:rPr>
              <a:t>livraison</a:t>
            </a:r>
            <a:r>
              <a:rPr sz="1624" b="1" spc="19" dirty="0">
                <a:latin typeface="Calibri"/>
                <a:cs typeface="Calibri"/>
              </a:rPr>
              <a:t> </a:t>
            </a:r>
            <a:r>
              <a:rPr sz="1624" b="1" spc="-9" dirty="0">
                <a:latin typeface="Calibri"/>
                <a:cs typeface="Calibri"/>
              </a:rPr>
              <a:t>continue</a:t>
            </a:r>
            <a:endParaRPr sz="1624">
              <a:latin typeface="Calibri"/>
              <a:cs typeface="Calibri"/>
            </a:endParaRPr>
          </a:p>
          <a:p>
            <a:pPr marL="270538" indent="-259339">
              <a:spcBef>
                <a:spcPts val="367"/>
              </a:spcBef>
              <a:buClr>
                <a:srgbClr val="215967"/>
              </a:buClr>
              <a:buSzPct val="120000"/>
              <a:buFont typeface="Wingdings"/>
              <a:buChar char=""/>
              <a:tabLst>
                <a:tab pos="270538" algn="l"/>
                <a:tab pos="271127" algn="l"/>
              </a:tabLst>
            </a:pPr>
            <a:r>
              <a:rPr sz="1624" b="1" spc="-5" dirty="0">
                <a:latin typeface="Calibri"/>
                <a:cs typeface="Calibri"/>
              </a:rPr>
              <a:t>Concept</a:t>
            </a:r>
            <a:endParaRPr sz="1624">
              <a:latin typeface="Calibri"/>
              <a:cs typeface="Calibri"/>
            </a:endParaRPr>
          </a:p>
          <a:p>
            <a:pPr marL="509248" lvl="1" indent="-260518">
              <a:spcBef>
                <a:spcPts val="376"/>
              </a:spcBef>
              <a:buClr>
                <a:srgbClr val="215967"/>
              </a:buClr>
              <a:buSzPct val="122580"/>
              <a:buFont typeface="Arial MT"/>
              <a:buChar char="•"/>
              <a:tabLst>
                <a:tab pos="509248" algn="l"/>
                <a:tab pos="509837" algn="l"/>
              </a:tabLst>
            </a:pPr>
            <a:r>
              <a:rPr sz="1439" spc="14" dirty="0">
                <a:latin typeface="Calibri"/>
                <a:cs typeface="Calibri"/>
              </a:rPr>
              <a:t>Une</a:t>
            </a:r>
            <a:r>
              <a:rPr sz="1439" spc="-9" dirty="0">
                <a:latin typeface="Calibri"/>
                <a:cs typeface="Calibri"/>
              </a:rPr>
              <a:t> </a:t>
            </a:r>
            <a:r>
              <a:rPr sz="1439" spc="5" dirty="0">
                <a:latin typeface="Calibri"/>
                <a:cs typeface="Calibri"/>
              </a:rPr>
              <a:t>branche</a:t>
            </a:r>
            <a:r>
              <a:rPr sz="1439" spc="23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pour</a:t>
            </a:r>
            <a:r>
              <a:rPr sz="1439" spc="5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la</a:t>
            </a:r>
            <a:r>
              <a:rPr sz="1439" spc="-9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production</a:t>
            </a:r>
            <a:r>
              <a:rPr sz="1439" dirty="0">
                <a:latin typeface="Calibri"/>
                <a:cs typeface="Calibri"/>
              </a:rPr>
              <a:t> </a:t>
            </a:r>
            <a:r>
              <a:rPr sz="1439" spc="5" dirty="0">
                <a:latin typeface="Calibri"/>
                <a:cs typeface="Calibri"/>
              </a:rPr>
              <a:t>:</a:t>
            </a:r>
            <a:r>
              <a:rPr sz="1439" dirty="0">
                <a:latin typeface="Calibri"/>
                <a:cs typeface="Calibri"/>
              </a:rPr>
              <a:t> </a:t>
            </a:r>
            <a:r>
              <a:rPr sz="1439" b="1" spc="5" dirty="0">
                <a:latin typeface="Calibri"/>
                <a:cs typeface="Calibri"/>
              </a:rPr>
              <a:t>master</a:t>
            </a:r>
            <a:endParaRPr sz="1439">
              <a:latin typeface="Calibri"/>
              <a:cs typeface="Calibri"/>
            </a:endParaRPr>
          </a:p>
          <a:p>
            <a:pPr marL="509248" lvl="1" indent="-260518">
              <a:spcBef>
                <a:spcPts val="534"/>
              </a:spcBef>
              <a:buClr>
                <a:srgbClr val="215967"/>
              </a:buClr>
              <a:buSzPct val="122580"/>
              <a:buFont typeface="Arial MT"/>
              <a:buChar char="•"/>
              <a:tabLst>
                <a:tab pos="509248" algn="l"/>
                <a:tab pos="509837" algn="l"/>
              </a:tabLst>
            </a:pPr>
            <a:r>
              <a:rPr sz="1439" spc="14" dirty="0">
                <a:latin typeface="Calibri"/>
                <a:cs typeface="Calibri"/>
              </a:rPr>
              <a:t>Une</a:t>
            </a:r>
            <a:r>
              <a:rPr sz="1439" spc="-5" dirty="0">
                <a:latin typeface="Calibri"/>
                <a:cs typeface="Calibri"/>
              </a:rPr>
              <a:t> </a:t>
            </a:r>
            <a:r>
              <a:rPr sz="1439" spc="5" dirty="0">
                <a:latin typeface="Calibri"/>
                <a:cs typeface="Calibri"/>
              </a:rPr>
              <a:t>branche</a:t>
            </a:r>
            <a:r>
              <a:rPr sz="1439" spc="23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pour</a:t>
            </a:r>
            <a:r>
              <a:rPr sz="1439" spc="14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le</a:t>
            </a:r>
            <a:r>
              <a:rPr sz="1439" spc="-5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développement</a:t>
            </a:r>
            <a:r>
              <a:rPr sz="1439" spc="-14" dirty="0">
                <a:latin typeface="Calibri"/>
                <a:cs typeface="Calibri"/>
              </a:rPr>
              <a:t> </a:t>
            </a:r>
            <a:r>
              <a:rPr sz="1439" spc="5" dirty="0">
                <a:latin typeface="Calibri"/>
                <a:cs typeface="Calibri"/>
              </a:rPr>
              <a:t>:</a:t>
            </a:r>
            <a:r>
              <a:rPr sz="1439" spc="14" dirty="0">
                <a:latin typeface="Calibri"/>
                <a:cs typeface="Calibri"/>
              </a:rPr>
              <a:t> </a:t>
            </a:r>
            <a:r>
              <a:rPr sz="1439" b="1" spc="5" dirty="0">
                <a:latin typeface="Calibri"/>
                <a:cs typeface="Calibri"/>
              </a:rPr>
              <a:t>develop</a:t>
            </a:r>
            <a:endParaRPr sz="1439">
              <a:latin typeface="Calibri"/>
              <a:cs typeface="Calibri"/>
            </a:endParaRPr>
          </a:p>
          <a:p>
            <a:pPr marL="509248" lvl="1" indent="-260518">
              <a:spcBef>
                <a:spcPts val="524"/>
              </a:spcBef>
              <a:buClr>
                <a:srgbClr val="215967"/>
              </a:buClr>
              <a:buSzPct val="122580"/>
              <a:buFont typeface="Arial MT"/>
              <a:buChar char="•"/>
              <a:tabLst>
                <a:tab pos="509248" algn="l"/>
                <a:tab pos="509837" algn="l"/>
              </a:tabLst>
            </a:pPr>
            <a:r>
              <a:rPr sz="1439" spc="9" dirty="0">
                <a:latin typeface="Calibri"/>
                <a:cs typeface="Calibri"/>
              </a:rPr>
              <a:t>Des </a:t>
            </a:r>
            <a:r>
              <a:rPr sz="1439" spc="5" dirty="0">
                <a:latin typeface="Calibri"/>
                <a:cs typeface="Calibri"/>
              </a:rPr>
              <a:t>branches</a:t>
            </a:r>
            <a:r>
              <a:rPr sz="1439" spc="14" dirty="0">
                <a:latin typeface="Calibri"/>
                <a:cs typeface="Calibri"/>
              </a:rPr>
              <a:t> pour</a:t>
            </a:r>
            <a:r>
              <a:rPr sz="1439" spc="19" dirty="0">
                <a:latin typeface="Calibri"/>
                <a:cs typeface="Calibri"/>
              </a:rPr>
              <a:t> </a:t>
            </a:r>
            <a:r>
              <a:rPr sz="1439" dirty="0">
                <a:latin typeface="Calibri"/>
                <a:cs typeface="Calibri"/>
              </a:rPr>
              <a:t>la</a:t>
            </a:r>
            <a:r>
              <a:rPr sz="1439" spc="19" dirty="0">
                <a:latin typeface="Calibri"/>
                <a:cs typeface="Calibri"/>
              </a:rPr>
              <a:t> </a:t>
            </a:r>
            <a:r>
              <a:rPr sz="1439" spc="5" dirty="0">
                <a:latin typeface="Calibri"/>
                <a:cs typeface="Calibri"/>
              </a:rPr>
              <a:t>préparation</a:t>
            </a:r>
            <a:r>
              <a:rPr sz="1439" spc="19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des</a:t>
            </a:r>
            <a:r>
              <a:rPr sz="1439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mises</a:t>
            </a:r>
            <a:r>
              <a:rPr sz="1439" dirty="0">
                <a:latin typeface="Calibri"/>
                <a:cs typeface="Calibri"/>
              </a:rPr>
              <a:t> </a:t>
            </a:r>
            <a:r>
              <a:rPr sz="1439" spc="14" dirty="0">
                <a:latin typeface="Calibri"/>
                <a:cs typeface="Calibri"/>
              </a:rPr>
              <a:t>en</a:t>
            </a:r>
            <a:r>
              <a:rPr sz="1439" spc="9" dirty="0">
                <a:latin typeface="Calibri"/>
                <a:cs typeface="Calibri"/>
              </a:rPr>
              <a:t> production</a:t>
            </a:r>
            <a:r>
              <a:rPr sz="1439" spc="-14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et </a:t>
            </a:r>
            <a:r>
              <a:rPr sz="1439" dirty="0">
                <a:latin typeface="Calibri"/>
                <a:cs typeface="Calibri"/>
              </a:rPr>
              <a:t>la</a:t>
            </a:r>
            <a:r>
              <a:rPr sz="1439" spc="32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gestion</a:t>
            </a:r>
            <a:r>
              <a:rPr sz="1439" spc="-23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des </a:t>
            </a:r>
            <a:r>
              <a:rPr sz="1439" spc="5" dirty="0">
                <a:latin typeface="Calibri"/>
                <a:cs typeface="Calibri"/>
              </a:rPr>
              <a:t>versions</a:t>
            </a:r>
            <a:r>
              <a:rPr sz="1439" spc="-14" dirty="0">
                <a:latin typeface="Calibri"/>
                <a:cs typeface="Calibri"/>
              </a:rPr>
              <a:t> </a:t>
            </a:r>
            <a:r>
              <a:rPr sz="1439" spc="5" dirty="0">
                <a:latin typeface="Calibri"/>
                <a:cs typeface="Calibri"/>
              </a:rPr>
              <a:t>:</a:t>
            </a:r>
            <a:r>
              <a:rPr sz="1439" spc="19" dirty="0">
                <a:latin typeface="Calibri"/>
                <a:cs typeface="Calibri"/>
              </a:rPr>
              <a:t> </a:t>
            </a:r>
            <a:r>
              <a:rPr sz="1439" b="1" spc="5" dirty="0">
                <a:latin typeface="Calibri"/>
                <a:cs typeface="Calibri"/>
              </a:rPr>
              <a:t>release</a:t>
            </a:r>
            <a:endParaRPr sz="1439">
              <a:latin typeface="Calibri"/>
              <a:cs typeface="Calibri"/>
            </a:endParaRPr>
          </a:p>
          <a:p>
            <a:pPr marL="509248" lvl="1" indent="-260518">
              <a:spcBef>
                <a:spcPts val="534"/>
              </a:spcBef>
              <a:buClr>
                <a:srgbClr val="215967"/>
              </a:buClr>
              <a:buSzPct val="122580"/>
              <a:buFont typeface="Arial MT"/>
              <a:buChar char="•"/>
              <a:tabLst>
                <a:tab pos="509248" algn="l"/>
                <a:tab pos="509837" algn="l"/>
              </a:tabLst>
            </a:pPr>
            <a:r>
              <a:rPr sz="1439" spc="9" dirty="0">
                <a:latin typeface="Calibri"/>
                <a:cs typeface="Calibri"/>
              </a:rPr>
              <a:t>Des</a:t>
            </a:r>
            <a:r>
              <a:rPr sz="1439" spc="14" dirty="0">
                <a:latin typeface="Calibri"/>
                <a:cs typeface="Calibri"/>
              </a:rPr>
              <a:t> </a:t>
            </a:r>
            <a:r>
              <a:rPr sz="1439" spc="5" dirty="0">
                <a:latin typeface="Calibri"/>
                <a:cs typeface="Calibri"/>
              </a:rPr>
              <a:t>branches</a:t>
            </a:r>
            <a:r>
              <a:rPr sz="1439" spc="14" dirty="0">
                <a:latin typeface="Calibri"/>
                <a:cs typeface="Calibri"/>
              </a:rPr>
              <a:t> pour</a:t>
            </a:r>
            <a:r>
              <a:rPr sz="1439" spc="19" dirty="0">
                <a:latin typeface="Calibri"/>
                <a:cs typeface="Calibri"/>
              </a:rPr>
              <a:t> </a:t>
            </a:r>
            <a:r>
              <a:rPr sz="1439" dirty="0">
                <a:latin typeface="Calibri"/>
                <a:cs typeface="Calibri"/>
              </a:rPr>
              <a:t>le</a:t>
            </a:r>
            <a:r>
              <a:rPr sz="1439" spc="19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développement des</a:t>
            </a:r>
            <a:r>
              <a:rPr sz="1439" dirty="0">
                <a:latin typeface="Calibri"/>
                <a:cs typeface="Calibri"/>
              </a:rPr>
              <a:t> </a:t>
            </a:r>
            <a:r>
              <a:rPr sz="1439" spc="5" dirty="0">
                <a:latin typeface="Calibri"/>
                <a:cs typeface="Calibri"/>
              </a:rPr>
              <a:t>fonctionnalités</a:t>
            </a:r>
            <a:r>
              <a:rPr sz="1439" spc="19" dirty="0">
                <a:latin typeface="Calibri"/>
                <a:cs typeface="Calibri"/>
              </a:rPr>
              <a:t> </a:t>
            </a:r>
            <a:r>
              <a:rPr sz="1439" spc="5" dirty="0">
                <a:latin typeface="Calibri"/>
                <a:cs typeface="Calibri"/>
              </a:rPr>
              <a:t>:</a:t>
            </a:r>
            <a:r>
              <a:rPr sz="1439" spc="14" dirty="0">
                <a:latin typeface="Calibri"/>
                <a:cs typeface="Calibri"/>
              </a:rPr>
              <a:t> </a:t>
            </a:r>
            <a:r>
              <a:rPr sz="1439" b="1" dirty="0">
                <a:latin typeface="Calibri"/>
                <a:cs typeface="Calibri"/>
              </a:rPr>
              <a:t>feature</a:t>
            </a:r>
            <a:endParaRPr sz="1439">
              <a:latin typeface="Calibri"/>
              <a:cs typeface="Calibri"/>
            </a:endParaRPr>
          </a:p>
          <a:p>
            <a:pPr marL="509248" lvl="1" indent="-260518">
              <a:spcBef>
                <a:spcPts val="534"/>
              </a:spcBef>
              <a:buClr>
                <a:srgbClr val="215967"/>
              </a:buClr>
              <a:buSzPct val="122580"/>
              <a:buFont typeface="Arial MT"/>
              <a:buChar char="•"/>
              <a:tabLst>
                <a:tab pos="509248" algn="l"/>
                <a:tab pos="509837" algn="l"/>
              </a:tabLst>
            </a:pPr>
            <a:r>
              <a:rPr sz="1439" spc="9" dirty="0">
                <a:latin typeface="Calibri"/>
                <a:cs typeface="Calibri"/>
              </a:rPr>
              <a:t>Des </a:t>
            </a:r>
            <a:r>
              <a:rPr sz="1439" spc="5" dirty="0">
                <a:latin typeface="Calibri"/>
                <a:cs typeface="Calibri"/>
              </a:rPr>
              <a:t>branches</a:t>
            </a:r>
            <a:r>
              <a:rPr sz="1439" spc="9" dirty="0">
                <a:latin typeface="Calibri"/>
                <a:cs typeface="Calibri"/>
              </a:rPr>
              <a:t> </a:t>
            </a:r>
            <a:r>
              <a:rPr sz="1439" spc="14" dirty="0">
                <a:latin typeface="Calibri"/>
                <a:cs typeface="Calibri"/>
              </a:rPr>
              <a:t>pour </a:t>
            </a:r>
            <a:r>
              <a:rPr sz="1439" spc="5" dirty="0">
                <a:latin typeface="Calibri"/>
                <a:cs typeface="Calibri"/>
              </a:rPr>
              <a:t>les</a:t>
            </a:r>
            <a:r>
              <a:rPr sz="1439" spc="9" dirty="0">
                <a:latin typeface="Calibri"/>
                <a:cs typeface="Calibri"/>
              </a:rPr>
              <a:t> </a:t>
            </a:r>
            <a:r>
              <a:rPr sz="1439" spc="5" dirty="0">
                <a:latin typeface="Calibri"/>
                <a:cs typeface="Calibri"/>
              </a:rPr>
              <a:t>corrections</a:t>
            </a:r>
            <a:r>
              <a:rPr sz="1439" spc="-19" dirty="0">
                <a:latin typeface="Calibri"/>
                <a:cs typeface="Calibri"/>
              </a:rPr>
              <a:t> </a:t>
            </a:r>
            <a:r>
              <a:rPr sz="1439" spc="14" dirty="0">
                <a:latin typeface="Calibri"/>
                <a:cs typeface="Calibri"/>
              </a:rPr>
              <a:t>en</a:t>
            </a:r>
            <a:r>
              <a:rPr sz="1439" spc="19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production</a:t>
            </a:r>
            <a:r>
              <a:rPr sz="1439" spc="5" dirty="0">
                <a:latin typeface="Calibri"/>
                <a:cs typeface="Calibri"/>
              </a:rPr>
              <a:t> :</a:t>
            </a:r>
            <a:r>
              <a:rPr sz="1439" spc="-5" dirty="0">
                <a:latin typeface="Calibri"/>
                <a:cs typeface="Calibri"/>
              </a:rPr>
              <a:t> </a:t>
            </a:r>
            <a:r>
              <a:rPr sz="1439" b="1" spc="9" dirty="0">
                <a:latin typeface="Calibri"/>
                <a:cs typeface="Calibri"/>
              </a:rPr>
              <a:t>hotfix</a:t>
            </a:r>
            <a:endParaRPr sz="1439">
              <a:latin typeface="Calibri"/>
              <a:cs typeface="Calibri"/>
            </a:endParaRPr>
          </a:p>
          <a:p>
            <a:pPr marL="270538" indent="-259339">
              <a:spcBef>
                <a:spcPts val="520"/>
              </a:spcBef>
              <a:buClr>
                <a:srgbClr val="215967"/>
              </a:buClr>
              <a:buSzPct val="120000"/>
              <a:buFont typeface="Wingdings"/>
              <a:buChar char=""/>
              <a:tabLst>
                <a:tab pos="270538" algn="l"/>
                <a:tab pos="271127" algn="l"/>
              </a:tabLst>
            </a:pPr>
            <a:r>
              <a:rPr sz="1624" b="1" spc="-5" dirty="0">
                <a:latin typeface="Calibri"/>
                <a:cs typeface="Calibri"/>
              </a:rPr>
              <a:t>Principes</a:t>
            </a:r>
            <a:endParaRPr sz="1624">
              <a:latin typeface="Calibri"/>
              <a:cs typeface="Calibri"/>
            </a:endParaRPr>
          </a:p>
          <a:p>
            <a:pPr marL="509248" lvl="1" indent="-260518">
              <a:spcBef>
                <a:spcPts val="371"/>
              </a:spcBef>
              <a:buClr>
                <a:srgbClr val="215967"/>
              </a:buClr>
              <a:buSzPct val="122580"/>
              <a:buFont typeface="Arial MT"/>
              <a:buChar char="•"/>
              <a:tabLst>
                <a:tab pos="509248" algn="l"/>
                <a:tab pos="509837" algn="l"/>
              </a:tabLst>
            </a:pPr>
            <a:r>
              <a:rPr sz="1439" spc="-23" dirty="0">
                <a:latin typeface="Calibri"/>
                <a:cs typeface="Calibri"/>
              </a:rPr>
              <a:t>Tout</a:t>
            </a:r>
            <a:r>
              <a:rPr sz="1439" spc="5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ce</a:t>
            </a:r>
            <a:r>
              <a:rPr sz="1439" spc="14" dirty="0">
                <a:latin typeface="Calibri"/>
                <a:cs typeface="Calibri"/>
              </a:rPr>
              <a:t> </a:t>
            </a:r>
            <a:r>
              <a:rPr sz="1439" spc="5" dirty="0">
                <a:latin typeface="Calibri"/>
                <a:cs typeface="Calibri"/>
              </a:rPr>
              <a:t>qui</a:t>
            </a:r>
            <a:r>
              <a:rPr sz="1439" spc="28" dirty="0">
                <a:latin typeface="Calibri"/>
                <a:cs typeface="Calibri"/>
              </a:rPr>
              <a:t> </a:t>
            </a:r>
            <a:r>
              <a:rPr sz="1439" spc="5" dirty="0">
                <a:latin typeface="Calibri"/>
                <a:cs typeface="Calibri"/>
              </a:rPr>
              <a:t>est</a:t>
            </a:r>
            <a:r>
              <a:rPr sz="1439" spc="-9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sur</a:t>
            </a:r>
            <a:r>
              <a:rPr sz="1439" spc="-19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master</a:t>
            </a:r>
            <a:r>
              <a:rPr sz="1439" spc="-19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est</a:t>
            </a:r>
            <a:r>
              <a:rPr sz="1439" spc="-23" dirty="0">
                <a:latin typeface="Calibri"/>
                <a:cs typeface="Calibri"/>
              </a:rPr>
              <a:t> </a:t>
            </a:r>
            <a:r>
              <a:rPr sz="1439" b="1" spc="5" dirty="0">
                <a:latin typeface="Calibri"/>
                <a:cs typeface="Calibri"/>
              </a:rPr>
              <a:t>déployable</a:t>
            </a:r>
            <a:endParaRPr sz="1439">
              <a:latin typeface="Calibri"/>
              <a:cs typeface="Calibri"/>
            </a:endParaRPr>
          </a:p>
          <a:p>
            <a:pPr marL="509248" lvl="1" indent="-260518">
              <a:spcBef>
                <a:spcPts val="538"/>
              </a:spcBef>
              <a:buClr>
                <a:srgbClr val="215967"/>
              </a:buClr>
              <a:buSzPct val="122580"/>
              <a:buFont typeface="Arial MT"/>
              <a:buChar char="•"/>
              <a:tabLst>
                <a:tab pos="509248" algn="l"/>
                <a:tab pos="509837" algn="l"/>
              </a:tabLst>
            </a:pPr>
            <a:r>
              <a:rPr sz="1439" spc="5" dirty="0">
                <a:latin typeface="Calibri"/>
                <a:cs typeface="Calibri"/>
              </a:rPr>
              <a:t>Qualification</a:t>
            </a:r>
            <a:r>
              <a:rPr sz="1439" spc="9" dirty="0">
                <a:latin typeface="Calibri"/>
                <a:cs typeface="Calibri"/>
              </a:rPr>
              <a:t> </a:t>
            </a:r>
            <a:r>
              <a:rPr sz="1439" spc="5" dirty="0">
                <a:latin typeface="Calibri"/>
                <a:cs typeface="Calibri"/>
              </a:rPr>
              <a:t>continue</a:t>
            </a:r>
            <a:r>
              <a:rPr sz="1439" spc="19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sur </a:t>
            </a:r>
            <a:r>
              <a:rPr sz="1439" dirty="0">
                <a:latin typeface="Calibri"/>
                <a:cs typeface="Calibri"/>
              </a:rPr>
              <a:t>la</a:t>
            </a:r>
            <a:r>
              <a:rPr sz="1439" spc="14" dirty="0">
                <a:latin typeface="Calibri"/>
                <a:cs typeface="Calibri"/>
              </a:rPr>
              <a:t> </a:t>
            </a:r>
            <a:r>
              <a:rPr sz="1439" b="1" spc="5" dirty="0">
                <a:latin typeface="Calibri"/>
                <a:cs typeface="Calibri"/>
              </a:rPr>
              <a:t>develop</a:t>
            </a:r>
            <a:r>
              <a:rPr sz="1439" b="1" dirty="0">
                <a:latin typeface="Calibri"/>
                <a:cs typeface="Calibri"/>
              </a:rPr>
              <a:t> </a:t>
            </a:r>
            <a:r>
              <a:rPr sz="1439" spc="14" dirty="0">
                <a:latin typeface="Calibri"/>
                <a:cs typeface="Calibri"/>
              </a:rPr>
              <a:t>ou</a:t>
            </a:r>
            <a:r>
              <a:rPr sz="1439" spc="9" dirty="0">
                <a:latin typeface="Calibri"/>
                <a:cs typeface="Calibri"/>
              </a:rPr>
              <a:t> les</a:t>
            </a:r>
            <a:r>
              <a:rPr sz="1439" dirty="0">
                <a:latin typeface="Calibri"/>
                <a:cs typeface="Calibri"/>
              </a:rPr>
              <a:t> </a:t>
            </a:r>
            <a:r>
              <a:rPr sz="1439" b="1" dirty="0">
                <a:latin typeface="Calibri"/>
                <a:cs typeface="Calibri"/>
              </a:rPr>
              <a:t>features</a:t>
            </a:r>
            <a:endParaRPr sz="1439">
              <a:latin typeface="Calibri"/>
              <a:cs typeface="Calibri"/>
            </a:endParaRPr>
          </a:p>
          <a:p>
            <a:pPr marL="509248" lvl="1" indent="-260518">
              <a:spcBef>
                <a:spcPts val="534"/>
              </a:spcBef>
              <a:buClr>
                <a:srgbClr val="215967"/>
              </a:buClr>
              <a:buSzPct val="122580"/>
              <a:buFont typeface="Arial MT"/>
              <a:buChar char="•"/>
              <a:tabLst>
                <a:tab pos="509248" algn="l"/>
                <a:tab pos="509837" algn="l"/>
              </a:tabLst>
            </a:pPr>
            <a:r>
              <a:rPr sz="1439" spc="5" dirty="0">
                <a:latin typeface="Calibri"/>
                <a:cs typeface="Calibri"/>
              </a:rPr>
              <a:t>Qualification</a:t>
            </a:r>
            <a:r>
              <a:rPr sz="1439" spc="14" dirty="0">
                <a:latin typeface="Calibri"/>
                <a:cs typeface="Calibri"/>
              </a:rPr>
              <a:t> </a:t>
            </a:r>
            <a:r>
              <a:rPr sz="1439" dirty="0">
                <a:latin typeface="Calibri"/>
                <a:cs typeface="Calibri"/>
              </a:rPr>
              <a:t>totale/recette</a:t>
            </a:r>
            <a:r>
              <a:rPr sz="1439" spc="-5" dirty="0">
                <a:latin typeface="Calibri"/>
                <a:cs typeface="Calibri"/>
              </a:rPr>
              <a:t> </a:t>
            </a:r>
            <a:r>
              <a:rPr sz="1439" spc="5" dirty="0">
                <a:latin typeface="Calibri"/>
                <a:cs typeface="Calibri"/>
              </a:rPr>
              <a:t>sur</a:t>
            </a:r>
            <a:r>
              <a:rPr sz="1439" spc="14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les </a:t>
            </a:r>
            <a:r>
              <a:rPr sz="1439" spc="5" dirty="0">
                <a:latin typeface="Calibri"/>
                <a:cs typeface="Calibri"/>
              </a:rPr>
              <a:t>branches</a:t>
            </a:r>
            <a:r>
              <a:rPr sz="1439" spc="19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de</a:t>
            </a:r>
            <a:r>
              <a:rPr sz="1439" spc="37" dirty="0">
                <a:latin typeface="Calibri"/>
                <a:cs typeface="Calibri"/>
              </a:rPr>
              <a:t> </a:t>
            </a:r>
            <a:r>
              <a:rPr sz="1439" b="1" spc="5" dirty="0">
                <a:latin typeface="Calibri"/>
                <a:cs typeface="Calibri"/>
              </a:rPr>
              <a:t>release</a:t>
            </a:r>
            <a:endParaRPr sz="1439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69936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424647" y="814397"/>
            <a:ext cx="1978664" cy="462494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2924" spc="-84" dirty="0">
                <a:latin typeface="Calibri"/>
                <a:cs typeface="Calibri"/>
              </a:rPr>
              <a:t>F</a:t>
            </a:r>
            <a:r>
              <a:rPr sz="2924" spc="-111" dirty="0">
                <a:latin typeface="Calibri"/>
                <a:cs typeface="Calibri"/>
              </a:rPr>
              <a:t>o</a:t>
            </a:r>
            <a:r>
              <a:rPr sz="2924" spc="-106" dirty="0">
                <a:latin typeface="Calibri"/>
                <a:cs typeface="Calibri"/>
              </a:rPr>
              <a:t>r</a:t>
            </a:r>
            <a:r>
              <a:rPr sz="2924" spc="-116" dirty="0">
                <a:latin typeface="Calibri"/>
                <a:cs typeface="Calibri"/>
              </a:rPr>
              <a:t>k</a:t>
            </a:r>
            <a:r>
              <a:rPr sz="2924" spc="-139" dirty="0">
                <a:latin typeface="Calibri"/>
                <a:cs typeface="Calibri"/>
              </a:rPr>
              <a:t> </a:t>
            </a:r>
            <a:r>
              <a:rPr sz="2924" spc="-102" dirty="0">
                <a:latin typeface="Calibri"/>
                <a:cs typeface="Calibri"/>
              </a:rPr>
              <a:t>&amp;</a:t>
            </a:r>
            <a:r>
              <a:rPr sz="2924" spc="-135" dirty="0">
                <a:latin typeface="Calibri"/>
                <a:cs typeface="Calibri"/>
              </a:rPr>
              <a:t> </a:t>
            </a:r>
            <a:r>
              <a:rPr sz="2924" spc="-158" dirty="0">
                <a:latin typeface="Calibri"/>
                <a:cs typeface="Calibri"/>
              </a:rPr>
              <a:t>M</a:t>
            </a:r>
            <a:r>
              <a:rPr sz="2924" spc="-102" dirty="0">
                <a:latin typeface="Calibri"/>
                <a:cs typeface="Calibri"/>
              </a:rPr>
              <a:t>e</a:t>
            </a:r>
            <a:r>
              <a:rPr sz="2924" spc="-135" dirty="0">
                <a:latin typeface="Calibri"/>
                <a:cs typeface="Calibri"/>
              </a:rPr>
              <a:t>r</a:t>
            </a:r>
            <a:r>
              <a:rPr sz="2924" spc="-102" dirty="0">
                <a:latin typeface="Calibri"/>
                <a:cs typeface="Calibri"/>
              </a:rPr>
              <a:t>g</a:t>
            </a:r>
            <a:r>
              <a:rPr sz="2924" spc="-28" dirty="0">
                <a:latin typeface="Calibri"/>
                <a:cs typeface="Calibri"/>
              </a:rPr>
              <a:t>e</a:t>
            </a:r>
            <a:endParaRPr sz="2924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05064" y="1500412"/>
            <a:ext cx="8408585" cy="2580683"/>
          </a:xfrm>
          <a:prstGeom prst="rect">
            <a:avLst/>
          </a:prstGeom>
        </p:spPr>
        <p:txBody>
          <a:bodyPr vert="horz" wrap="square" lIns="0" tIns="11788" rIns="0" bIns="0" rtlCol="0">
            <a:spAutoFit/>
          </a:bodyPr>
          <a:lstStyle/>
          <a:p>
            <a:pPr marL="270538" indent="-259339">
              <a:spcBef>
                <a:spcPts val="93"/>
              </a:spcBef>
              <a:buClr>
                <a:srgbClr val="215967"/>
              </a:buClr>
              <a:buSzPct val="120000"/>
              <a:buFont typeface="Wingdings"/>
              <a:buChar char=""/>
              <a:tabLst>
                <a:tab pos="270538" algn="l"/>
                <a:tab pos="271127" algn="l"/>
              </a:tabLst>
            </a:pPr>
            <a:r>
              <a:rPr sz="1624" b="1" spc="-5" dirty="0">
                <a:latin typeface="Calibri"/>
                <a:cs typeface="Calibri"/>
              </a:rPr>
              <a:t>Idéal</a:t>
            </a:r>
            <a:r>
              <a:rPr sz="1624" b="1" dirty="0">
                <a:latin typeface="Calibri"/>
                <a:cs typeface="Calibri"/>
              </a:rPr>
              <a:t> </a:t>
            </a:r>
            <a:r>
              <a:rPr sz="1624" b="1" spc="-5" dirty="0">
                <a:latin typeface="Calibri"/>
                <a:cs typeface="Calibri"/>
              </a:rPr>
              <a:t>pour</a:t>
            </a:r>
            <a:r>
              <a:rPr sz="1624" b="1" spc="19" dirty="0">
                <a:latin typeface="Calibri"/>
                <a:cs typeface="Calibri"/>
              </a:rPr>
              <a:t> </a:t>
            </a:r>
            <a:r>
              <a:rPr sz="1624" b="1" spc="-19" dirty="0">
                <a:latin typeface="Calibri"/>
                <a:cs typeface="Calibri"/>
              </a:rPr>
              <a:t>l’open</a:t>
            </a:r>
            <a:r>
              <a:rPr sz="1624" b="1" dirty="0">
                <a:latin typeface="Calibri"/>
                <a:cs typeface="Calibri"/>
              </a:rPr>
              <a:t> </a:t>
            </a:r>
            <a:r>
              <a:rPr sz="1624" b="1" spc="-9" dirty="0">
                <a:latin typeface="Calibri"/>
                <a:cs typeface="Calibri"/>
              </a:rPr>
              <a:t>source</a:t>
            </a:r>
            <a:r>
              <a:rPr sz="1624" b="1" spc="37" dirty="0">
                <a:latin typeface="Calibri"/>
                <a:cs typeface="Calibri"/>
              </a:rPr>
              <a:t> </a:t>
            </a:r>
            <a:r>
              <a:rPr sz="1624" b="1" spc="-5" dirty="0">
                <a:latin typeface="Calibri"/>
                <a:cs typeface="Calibri"/>
              </a:rPr>
              <a:t>afin</a:t>
            </a:r>
            <a:r>
              <a:rPr sz="1624" b="1" dirty="0">
                <a:latin typeface="Calibri"/>
                <a:cs typeface="Calibri"/>
              </a:rPr>
              <a:t> </a:t>
            </a:r>
            <a:r>
              <a:rPr sz="1624" b="1" spc="-5" dirty="0">
                <a:latin typeface="Calibri"/>
                <a:cs typeface="Calibri"/>
              </a:rPr>
              <a:t>que</a:t>
            </a:r>
            <a:r>
              <a:rPr sz="1624" b="1" spc="19" dirty="0">
                <a:latin typeface="Calibri"/>
                <a:cs typeface="Calibri"/>
              </a:rPr>
              <a:t> </a:t>
            </a:r>
            <a:r>
              <a:rPr sz="1624" b="1" spc="-9" dirty="0">
                <a:latin typeface="Calibri"/>
                <a:cs typeface="Calibri"/>
              </a:rPr>
              <a:t>n’importe</a:t>
            </a:r>
            <a:r>
              <a:rPr sz="1624" b="1" spc="19" dirty="0">
                <a:latin typeface="Calibri"/>
                <a:cs typeface="Calibri"/>
              </a:rPr>
              <a:t> </a:t>
            </a:r>
            <a:r>
              <a:rPr sz="1624" b="1" spc="-5" dirty="0">
                <a:latin typeface="Calibri"/>
                <a:cs typeface="Calibri"/>
              </a:rPr>
              <a:t>qui</a:t>
            </a:r>
            <a:r>
              <a:rPr sz="1624" b="1" dirty="0">
                <a:latin typeface="Calibri"/>
                <a:cs typeface="Calibri"/>
              </a:rPr>
              <a:t> </a:t>
            </a:r>
            <a:r>
              <a:rPr sz="1624" b="1" spc="-5" dirty="0">
                <a:latin typeface="Calibri"/>
                <a:cs typeface="Calibri"/>
              </a:rPr>
              <a:t>puisse</a:t>
            </a:r>
            <a:r>
              <a:rPr sz="1624" b="1" spc="42" dirty="0">
                <a:latin typeface="Calibri"/>
                <a:cs typeface="Calibri"/>
              </a:rPr>
              <a:t> </a:t>
            </a:r>
            <a:r>
              <a:rPr sz="1624" b="1" spc="-5" dirty="0">
                <a:latin typeface="Calibri"/>
                <a:cs typeface="Calibri"/>
              </a:rPr>
              <a:t>contribuer</a:t>
            </a:r>
            <a:r>
              <a:rPr sz="1624" b="1" spc="19" dirty="0">
                <a:latin typeface="Calibri"/>
                <a:cs typeface="Calibri"/>
              </a:rPr>
              <a:t> </a:t>
            </a:r>
            <a:r>
              <a:rPr sz="1624" b="1" dirty="0">
                <a:latin typeface="Calibri"/>
                <a:cs typeface="Calibri"/>
              </a:rPr>
              <a:t>à</a:t>
            </a:r>
            <a:r>
              <a:rPr sz="1624" b="1" spc="5" dirty="0">
                <a:latin typeface="Calibri"/>
                <a:cs typeface="Calibri"/>
              </a:rPr>
              <a:t> </a:t>
            </a:r>
            <a:r>
              <a:rPr sz="1624" b="1" spc="-9" dirty="0">
                <a:latin typeface="Calibri"/>
                <a:cs typeface="Calibri"/>
              </a:rPr>
              <a:t>un</a:t>
            </a:r>
            <a:r>
              <a:rPr sz="1624" b="1" spc="14" dirty="0">
                <a:latin typeface="Calibri"/>
                <a:cs typeface="Calibri"/>
              </a:rPr>
              <a:t> </a:t>
            </a:r>
            <a:r>
              <a:rPr sz="1624" b="1" spc="-9" dirty="0">
                <a:latin typeface="Calibri"/>
                <a:cs typeface="Calibri"/>
              </a:rPr>
              <a:t>projet</a:t>
            </a:r>
            <a:r>
              <a:rPr sz="1624" b="1" spc="14" dirty="0">
                <a:latin typeface="Calibri"/>
                <a:cs typeface="Calibri"/>
              </a:rPr>
              <a:t> </a:t>
            </a:r>
            <a:r>
              <a:rPr sz="1624" b="1" spc="-9" dirty="0">
                <a:latin typeface="Calibri"/>
                <a:cs typeface="Calibri"/>
              </a:rPr>
              <a:t>sans</a:t>
            </a:r>
            <a:r>
              <a:rPr sz="1624" b="1" spc="28" dirty="0">
                <a:latin typeface="Calibri"/>
                <a:cs typeface="Calibri"/>
              </a:rPr>
              <a:t> </a:t>
            </a:r>
            <a:r>
              <a:rPr sz="1624" b="1" dirty="0">
                <a:latin typeface="Calibri"/>
                <a:cs typeface="Calibri"/>
              </a:rPr>
              <a:t>le</a:t>
            </a:r>
            <a:r>
              <a:rPr sz="1624" b="1" spc="-14" dirty="0">
                <a:latin typeface="Calibri"/>
                <a:cs typeface="Calibri"/>
              </a:rPr>
              <a:t> </a:t>
            </a:r>
            <a:r>
              <a:rPr sz="1624" b="1" spc="-9" dirty="0">
                <a:latin typeface="Calibri"/>
                <a:cs typeface="Calibri"/>
              </a:rPr>
              <a:t>corrompre</a:t>
            </a:r>
            <a:endParaRPr sz="1624">
              <a:latin typeface="Calibri"/>
              <a:cs typeface="Calibri"/>
            </a:endParaRPr>
          </a:p>
          <a:p>
            <a:pPr marL="270538" indent="-259339">
              <a:spcBef>
                <a:spcPts val="367"/>
              </a:spcBef>
              <a:buClr>
                <a:srgbClr val="215967"/>
              </a:buClr>
              <a:buSzPct val="120000"/>
              <a:buFont typeface="Wingdings"/>
              <a:buChar char=""/>
              <a:tabLst>
                <a:tab pos="270538" algn="l"/>
                <a:tab pos="271127" algn="l"/>
              </a:tabLst>
            </a:pPr>
            <a:r>
              <a:rPr sz="1624" b="1" spc="-5" dirty="0">
                <a:latin typeface="Calibri"/>
                <a:cs typeface="Calibri"/>
              </a:rPr>
              <a:t>Plus</a:t>
            </a:r>
            <a:r>
              <a:rPr sz="1624" b="1" dirty="0">
                <a:latin typeface="Calibri"/>
                <a:cs typeface="Calibri"/>
              </a:rPr>
              <a:t> </a:t>
            </a:r>
            <a:r>
              <a:rPr sz="1624" b="1" spc="-14" dirty="0">
                <a:latin typeface="Calibri"/>
                <a:cs typeface="Calibri"/>
              </a:rPr>
              <a:t>complexe</a:t>
            </a:r>
            <a:r>
              <a:rPr sz="1624" b="1" spc="32" dirty="0">
                <a:latin typeface="Calibri"/>
                <a:cs typeface="Calibri"/>
              </a:rPr>
              <a:t> </a:t>
            </a:r>
            <a:r>
              <a:rPr sz="1624" b="1" dirty="0">
                <a:latin typeface="Calibri"/>
                <a:cs typeface="Calibri"/>
              </a:rPr>
              <a:t>à </a:t>
            </a:r>
            <a:r>
              <a:rPr sz="1624" b="1" spc="-9" dirty="0">
                <a:latin typeface="Calibri"/>
                <a:cs typeface="Calibri"/>
              </a:rPr>
              <a:t>mettre</a:t>
            </a:r>
            <a:r>
              <a:rPr sz="1624" b="1" spc="-19" dirty="0">
                <a:latin typeface="Calibri"/>
                <a:cs typeface="Calibri"/>
              </a:rPr>
              <a:t> </a:t>
            </a:r>
            <a:r>
              <a:rPr sz="1624" b="1" spc="5" dirty="0">
                <a:latin typeface="Calibri"/>
                <a:cs typeface="Calibri"/>
              </a:rPr>
              <a:t>en </a:t>
            </a:r>
            <a:r>
              <a:rPr sz="1624" b="1" spc="-5" dirty="0">
                <a:latin typeface="Calibri"/>
                <a:cs typeface="Calibri"/>
              </a:rPr>
              <a:t>place</a:t>
            </a:r>
            <a:r>
              <a:rPr sz="1624" b="1" dirty="0">
                <a:latin typeface="Calibri"/>
                <a:cs typeface="Calibri"/>
              </a:rPr>
              <a:t> </a:t>
            </a:r>
            <a:r>
              <a:rPr sz="1624" b="1" spc="-5" dirty="0">
                <a:latin typeface="Calibri"/>
                <a:cs typeface="Calibri"/>
              </a:rPr>
              <a:t>et </a:t>
            </a:r>
            <a:r>
              <a:rPr sz="1624" b="1" dirty="0">
                <a:latin typeface="Calibri"/>
                <a:cs typeface="Calibri"/>
              </a:rPr>
              <a:t>à </a:t>
            </a:r>
            <a:r>
              <a:rPr sz="1624" b="1" spc="-9" dirty="0">
                <a:latin typeface="Calibri"/>
                <a:cs typeface="Calibri"/>
              </a:rPr>
              <a:t>maintenir</a:t>
            </a:r>
            <a:endParaRPr sz="1624">
              <a:latin typeface="Calibri"/>
              <a:cs typeface="Calibri"/>
            </a:endParaRPr>
          </a:p>
          <a:p>
            <a:pPr marL="270538" indent="-259339">
              <a:spcBef>
                <a:spcPts val="357"/>
              </a:spcBef>
              <a:buClr>
                <a:srgbClr val="215967"/>
              </a:buClr>
              <a:buSzPct val="120000"/>
              <a:buFont typeface="Wingdings"/>
              <a:buChar char=""/>
              <a:tabLst>
                <a:tab pos="270538" algn="l"/>
                <a:tab pos="271127" algn="l"/>
              </a:tabLst>
            </a:pPr>
            <a:r>
              <a:rPr sz="1624" b="1" spc="-5" dirty="0">
                <a:latin typeface="Calibri"/>
                <a:cs typeface="Calibri"/>
              </a:rPr>
              <a:t>Concept</a:t>
            </a:r>
            <a:endParaRPr sz="1624">
              <a:latin typeface="Calibri"/>
              <a:cs typeface="Calibri"/>
            </a:endParaRPr>
          </a:p>
          <a:p>
            <a:pPr marL="509248" lvl="1" indent="-260518">
              <a:spcBef>
                <a:spcPts val="376"/>
              </a:spcBef>
              <a:buClr>
                <a:srgbClr val="215967"/>
              </a:buClr>
              <a:buSzPct val="122580"/>
              <a:buFont typeface="Wingdings"/>
              <a:buChar char=""/>
              <a:tabLst>
                <a:tab pos="509837" algn="l"/>
              </a:tabLst>
            </a:pPr>
            <a:r>
              <a:rPr sz="1439" spc="14" dirty="0">
                <a:latin typeface="Calibri"/>
                <a:cs typeface="Calibri"/>
              </a:rPr>
              <a:t>Aucun</a:t>
            </a:r>
            <a:r>
              <a:rPr sz="1439" dirty="0">
                <a:latin typeface="Calibri"/>
                <a:cs typeface="Calibri"/>
              </a:rPr>
              <a:t> </a:t>
            </a:r>
            <a:r>
              <a:rPr sz="1439" spc="-5" dirty="0">
                <a:latin typeface="Calibri"/>
                <a:cs typeface="Calibri"/>
              </a:rPr>
              <a:t>travail </a:t>
            </a:r>
            <a:r>
              <a:rPr sz="1439" spc="5" dirty="0">
                <a:latin typeface="Calibri"/>
                <a:cs typeface="Calibri"/>
              </a:rPr>
              <a:t>sur</a:t>
            </a:r>
            <a:r>
              <a:rPr sz="1439" spc="9" dirty="0">
                <a:latin typeface="Calibri"/>
                <a:cs typeface="Calibri"/>
              </a:rPr>
              <a:t> </a:t>
            </a:r>
            <a:r>
              <a:rPr sz="1439" dirty="0">
                <a:latin typeface="Calibri"/>
                <a:cs typeface="Calibri"/>
              </a:rPr>
              <a:t>le</a:t>
            </a:r>
            <a:r>
              <a:rPr sz="1439" spc="14" dirty="0">
                <a:latin typeface="Calibri"/>
                <a:cs typeface="Calibri"/>
              </a:rPr>
              <a:t> dépôt</a:t>
            </a:r>
            <a:r>
              <a:rPr sz="1439" spc="5" dirty="0">
                <a:latin typeface="Calibri"/>
                <a:cs typeface="Calibri"/>
              </a:rPr>
              <a:t> principal</a:t>
            </a:r>
            <a:endParaRPr sz="1439">
              <a:latin typeface="Calibri"/>
              <a:cs typeface="Calibri"/>
            </a:endParaRPr>
          </a:p>
          <a:p>
            <a:pPr marL="509248" lvl="1" indent="-260518">
              <a:spcBef>
                <a:spcPts val="534"/>
              </a:spcBef>
              <a:buClr>
                <a:srgbClr val="215967"/>
              </a:buClr>
              <a:buSzPct val="122580"/>
              <a:buFont typeface="Wingdings"/>
              <a:buChar char=""/>
              <a:tabLst>
                <a:tab pos="509837" algn="l"/>
              </a:tabLst>
            </a:pPr>
            <a:r>
              <a:rPr sz="1439" spc="9" dirty="0">
                <a:latin typeface="Calibri"/>
                <a:cs typeface="Calibri"/>
              </a:rPr>
              <a:t>Fork</a:t>
            </a:r>
            <a:r>
              <a:rPr sz="1439" spc="-23" dirty="0">
                <a:latin typeface="Calibri"/>
                <a:cs typeface="Calibri"/>
              </a:rPr>
              <a:t> </a:t>
            </a:r>
            <a:r>
              <a:rPr sz="1439" spc="19" dirty="0">
                <a:latin typeface="Calibri"/>
                <a:cs typeface="Calibri"/>
              </a:rPr>
              <a:t>du</a:t>
            </a:r>
            <a:r>
              <a:rPr sz="1439" spc="5" dirty="0">
                <a:latin typeface="Calibri"/>
                <a:cs typeface="Calibri"/>
              </a:rPr>
              <a:t> </a:t>
            </a:r>
            <a:r>
              <a:rPr sz="1439" spc="14" dirty="0">
                <a:latin typeface="Calibri"/>
                <a:cs typeface="Calibri"/>
              </a:rPr>
              <a:t>dépôt</a:t>
            </a:r>
            <a:r>
              <a:rPr sz="1439" spc="9" dirty="0">
                <a:latin typeface="Calibri"/>
                <a:cs typeface="Calibri"/>
              </a:rPr>
              <a:t> </a:t>
            </a:r>
            <a:r>
              <a:rPr sz="1439" dirty="0">
                <a:latin typeface="Calibri"/>
                <a:cs typeface="Calibri"/>
              </a:rPr>
              <a:t>distant</a:t>
            </a:r>
            <a:r>
              <a:rPr sz="1439" spc="5" dirty="0">
                <a:latin typeface="Calibri"/>
                <a:cs typeface="Calibri"/>
              </a:rPr>
              <a:t> (git </a:t>
            </a:r>
            <a:r>
              <a:rPr sz="1439" spc="14" dirty="0">
                <a:latin typeface="Calibri"/>
                <a:cs typeface="Calibri"/>
              </a:rPr>
              <a:t>clone</a:t>
            </a:r>
            <a:r>
              <a:rPr sz="1439" spc="5" dirty="0">
                <a:latin typeface="Calibri"/>
                <a:cs typeface="Calibri"/>
              </a:rPr>
              <a:t> vers</a:t>
            </a:r>
            <a:r>
              <a:rPr sz="1439" spc="-5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un</a:t>
            </a:r>
            <a:r>
              <a:rPr sz="1439" spc="19" dirty="0">
                <a:latin typeface="Calibri"/>
                <a:cs typeface="Calibri"/>
              </a:rPr>
              <a:t> </a:t>
            </a:r>
            <a:r>
              <a:rPr sz="1439" dirty="0">
                <a:latin typeface="Calibri"/>
                <a:cs typeface="Calibri"/>
              </a:rPr>
              <a:t>autre</a:t>
            </a:r>
            <a:r>
              <a:rPr sz="1439" spc="19" dirty="0">
                <a:latin typeface="Calibri"/>
                <a:cs typeface="Calibri"/>
              </a:rPr>
              <a:t> </a:t>
            </a:r>
            <a:r>
              <a:rPr sz="1439" spc="14" dirty="0">
                <a:latin typeface="Calibri"/>
                <a:cs typeface="Calibri"/>
              </a:rPr>
              <a:t>dépôt</a:t>
            </a:r>
            <a:r>
              <a:rPr sz="1439" spc="5" dirty="0">
                <a:latin typeface="Calibri"/>
                <a:cs typeface="Calibri"/>
              </a:rPr>
              <a:t> </a:t>
            </a:r>
            <a:r>
              <a:rPr sz="1439" dirty="0">
                <a:latin typeface="Calibri"/>
                <a:cs typeface="Calibri"/>
              </a:rPr>
              <a:t>distant)</a:t>
            </a:r>
            <a:endParaRPr sz="1439">
              <a:latin typeface="Calibri"/>
              <a:cs typeface="Calibri"/>
            </a:endParaRPr>
          </a:p>
          <a:p>
            <a:pPr marL="509248" lvl="1" indent="-260518">
              <a:spcBef>
                <a:spcPts val="534"/>
              </a:spcBef>
              <a:buClr>
                <a:srgbClr val="215967"/>
              </a:buClr>
              <a:buSzPct val="122580"/>
              <a:buFont typeface="Wingdings"/>
              <a:buChar char=""/>
              <a:tabLst>
                <a:tab pos="509837" algn="l"/>
              </a:tabLst>
            </a:pPr>
            <a:r>
              <a:rPr sz="1439" spc="-14" dirty="0">
                <a:latin typeface="Calibri"/>
                <a:cs typeface="Calibri"/>
              </a:rPr>
              <a:t>Travail </a:t>
            </a:r>
            <a:r>
              <a:rPr sz="1439" spc="9" dirty="0">
                <a:latin typeface="Calibri"/>
                <a:cs typeface="Calibri"/>
              </a:rPr>
              <a:t>sur</a:t>
            </a:r>
            <a:r>
              <a:rPr sz="1439" spc="23" dirty="0">
                <a:latin typeface="Calibri"/>
                <a:cs typeface="Calibri"/>
              </a:rPr>
              <a:t> </a:t>
            </a:r>
            <a:r>
              <a:rPr sz="1439" dirty="0">
                <a:latin typeface="Calibri"/>
                <a:cs typeface="Calibri"/>
              </a:rPr>
              <a:t>le</a:t>
            </a:r>
            <a:r>
              <a:rPr sz="1439" spc="28" dirty="0">
                <a:latin typeface="Calibri"/>
                <a:cs typeface="Calibri"/>
              </a:rPr>
              <a:t> </a:t>
            </a:r>
            <a:r>
              <a:rPr sz="1439" dirty="0">
                <a:latin typeface="Calibri"/>
                <a:cs typeface="Calibri"/>
              </a:rPr>
              <a:t>fork</a:t>
            </a:r>
            <a:r>
              <a:rPr sz="1439" spc="-5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qui</a:t>
            </a:r>
            <a:r>
              <a:rPr sz="1439" spc="19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peut</a:t>
            </a:r>
            <a:r>
              <a:rPr sz="1439" spc="14" dirty="0">
                <a:latin typeface="Calibri"/>
                <a:cs typeface="Calibri"/>
              </a:rPr>
              <a:t> </a:t>
            </a:r>
            <a:r>
              <a:rPr sz="1439" spc="5" dirty="0">
                <a:latin typeface="Calibri"/>
                <a:cs typeface="Calibri"/>
              </a:rPr>
              <a:t>régulièrement</a:t>
            </a:r>
            <a:r>
              <a:rPr sz="1439" spc="14" dirty="0">
                <a:latin typeface="Calibri"/>
                <a:cs typeface="Calibri"/>
              </a:rPr>
              <a:t> </a:t>
            </a:r>
            <a:r>
              <a:rPr sz="1439" spc="5" dirty="0">
                <a:latin typeface="Calibri"/>
                <a:cs typeface="Calibri"/>
              </a:rPr>
              <a:t>récupérer</a:t>
            </a:r>
            <a:r>
              <a:rPr sz="1439" spc="9" dirty="0">
                <a:latin typeface="Calibri"/>
                <a:cs typeface="Calibri"/>
              </a:rPr>
              <a:t> les</a:t>
            </a:r>
            <a:r>
              <a:rPr sz="1439" spc="5" dirty="0">
                <a:latin typeface="Calibri"/>
                <a:cs typeface="Calibri"/>
              </a:rPr>
              <a:t> modifications </a:t>
            </a:r>
            <a:r>
              <a:rPr sz="1439" spc="9" dirty="0">
                <a:latin typeface="Calibri"/>
                <a:cs typeface="Calibri"/>
              </a:rPr>
              <a:t>du</a:t>
            </a:r>
            <a:r>
              <a:rPr sz="1439" spc="28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dépôt</a:t>
            </a:r>
            <a:r>
              <a:rPr sz="1439" spc="14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principal</a:t>
            </a:r>
            <a:endParaRPr sz="1439">
              <a:latin typeface="Calibri"/>
              <a:cs typeface="Calibri"/>
            </a:endParaRPr>
          </a:p>
          <a:p>
            <a:pPr marL="509248" lvl="1" indent="-260518">
              <a:spcBef>
                <a:spcPts val="538"/>
              </a:spcBef>
              <a:buClr>
                <a:srgbClr val="215967"/>
              </a:buClr>
              <a:buSzPct val="122580"/>
              <a:buFont typeface="Wingdings"/>
              <a:buChar char=""/>
              <a:tabLst>
                <a:tab pos="509837" algn="l"/>
              </a:tabLst>
            </a:pPr>
            <a:r>
              <a:rPr sz="1439" b="1" spc="5" dirty="0">
                <a:latin typeface="Calibri"/>
                <a:cs typeface="Calibri"/>
              </a:rPr>
              <a:t>Merge/Pull</a:t>
            </a:r>
            <a:r>
              <a:rPr sz="1439" b="1" spc="-14" dirty="0">
                <a:latin typeface="Calibri"/>
                <a:cs typeface="Calibri"/>
              </a:rPr>
              <a:t> </a:t>
            </a:r>
            <a:r>
              <a:rPr sz="1439" b="1" spc="5" dirty="0">
                <a:latin typeface="Calibri"/>
                <a:cs typeface="Calibri"/>
              </a:rPr>
              <a:t>request</a:t>
            </a:r>
            <a:r>
              <a:rPr sz="1439" b="1" spc="-19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du</a:t>
            </a:r>
            <a:r>
              <a:rPr sz="1439" spc="23" dirty="0">
                <a:latin typeface="Calibri"/>
                <a:cs typeface="Calibri"/>
              </a:rPr>
              <a:t> </a:t>
            </a:r>
            <a:r>
              <a:rPr sz="1439" dirty="0">
                <a:latin typeface="Calibri"/>
                <a:cs typeface="Calibri"/>
              </a:rPr>
              <a:t>fork</a:t>
            </a:r>
            <a:r>
              <a:rPr sz="1439" spc="-5" dirty="0">
                <a:latin typeface="Calibri"/>
                <a:cs typeface="Calibri"/>
              </a:rPr>
              <a:t> </a:t>
            </a:r>
            <a:r>
              <a:rPr sz="1439" spc="14" dirty="0">
                <a:latin typeface="Calibri"/>
                <a:cs typeface="Calibri"/>
              </a:rPr>
              <a:t>à</a:t>
            </a:r>
            <a:r>
              <a:rPr sz="1439" spc="19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la</a:t>
            </a:r>
            <a:r>
              <a:rPr sz="1439" spc="19" dirty="0">
                <a:latin typeface="Calibri"/>
                <a:cs typeface="Calibri"/>
              </a:rPr>
              <a:t> </a:t>
            </a:r>
            <a:r>
              <a:rPr sz="1439" spc="5" dirty="0">
                <a:latin typeface="Calibri"/>
                <a:cs typeface="Calibri"/>
              </a:rPr>
              <a:t>fin</a:t>
            </a:r>
            <a:r>
              <a:rPr sz="1439" spc="9" dirty="0">
                <a:latin typeface="Calibri"/>
                <a:cs typeface="Calibri"/>
              </a:rPr>
              <a:t> </a:t>
            </a:r>
            <a:r>
              <a:rPr sz="1439" spc="5" dirty="0">
                <a:latin typeface="Calibri"/>
                <a:cs typeface="Calibri"/>
              </a:rPr>
              <a:t>avec</a:t>
            </a:r>
            <a:r>
              <a:rPr sz="1439" spc="-5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discussions</a:t>
            </a:r>
            <a:r>
              <a:rPr sz="1439" spc="-14" dirty="0">
                <a:latin typeface="Calibri"/>
                <a:cs typeface="Calibri"/>
              </a:rPr>
              <a:t> </a:t>
            </a:r>
            <a:r>
              <a:rPr sz="1439" spc="5" dirty="0">
                <a:latin typeface="Calibri"/>
                <a:cs typeface="Calibri"/>
              </a:rPr>
              <a:t>et</a:t>
            </a:r>
            <a:r>
              <a:rPr sz="1439" spc="9" dirty="0">
                <a:latin typeface="Calibri"/>
                <a:cs typeface="Calibri"/>
              </a:rPr>
              <a:t> </a:t>
            </a:r>
            <a:r>
              <a:rPr sz="1439" spc="5" dirty="0">
                <a:latin typeface="Calibri"/>
                <a:cs typeface="Calibri"/>
              </a:rPr>
              <a:t>merge</a:t>
            </a:r>
            <a:r>
              <a:rPr sz="1439" spc="19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par</a:t>
            </a:r>
            <a:r>
              <a:rPr sz="1439" spc="19" dirty="0">
                <a:latin typeface="Calibri"/>
                <a:cs typeface="Calibri"/>
              </a:rPr>
              <a:t> </a:t>
            </a:r>
            <a:r>
              <a:rPr sz="1439" spc="5" dirty="0">
                <a:latin typeface="Calibri"/>
                <a:cs typeface="Calibri"/>
              </a:rPr>
              <a:t>les</a:t>
            </a:r>
            <a:r>
              <a:rPr sz="1439" spc="14" dirty="0">
                <a:latin typeface="Calibri"/>
                <a:cs typeface="Calibri"/>
              </a:rPr>
              <a:t> </a:t>
            </a:r>
            <a:r>
              <a:rPr sz="1439" spc="5" dirty="0">
                <a:latin typeface="Calibri"/>
                <a:cs typeface="Calibri"/>
              </a:rPr>
              <a:t>maintainers</a:t>
            </a:r>
            <a:r>
              <a:rPr sz="1439" spc="14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du</a:t>
            </a:r>
            <a:r>
              <a:rPr sz="1439" spc="23" dirty="0">
                <a:latin typeface="Calibri"/>
                <a:cs typeface="Calibri"/>
              </a:rPr>
              <a:t> </a:t>
            </a:r>
            <a:r>
              <a:rPr sz="1439" spc="14" dirty="0">
                <a:latin typeface="Calibri"/>
                <a:cs typeface="Calibri"/>
              </a:rPr>
              <a:t>dépôt</a:t>
            </a:r>
            <a:r>
              <a:rPr sz="1439" spc="9" dirty="0">
                <a:latin typeface="Calibri"/>
                <a:cs typeface="Calibri"/>
              </a:rPr>
              <a:t> </a:t>
            </a:r>
            <a:r>
              <a:rPr sz="1439" spc="5" dirty="0">
                <a:latin typeface="Calibri"/>
                <a:cs typeface="Calibri"/>
              </a:rPr>
              <a:t>principal</a:t>
            </a:r>
            <a:endParaRPr sz="1439">
              <a:latin typeface="Calibri"/>
              <a:cs typeface="Calibri"/>
            </a:endParaRPr>
          </a:p>
          <a:p>
            <a:pPr marL="270538" indent="-259339">
              <a:spcBef>
                <a:spcPts val="515"/>
              </a:spcBef>
              <a:buClr>
                <a:srgbClr val="215967"/>
              </a:buClr>
              <a:buSzPct val="120000"/>
              <a:buFont typeface="Wingdings"/>
              <a:buChar char=""/>
              <a:tabLst>
                <a:tab pos="270538" algn="l"/>
                <a:tab pos="271127" algn="l"/>
              </a:tabLst>
            </a:pPr>
            <a:r>
              <a:rPr sz="1624" b="1" spc="-5" dirty="0">
                <a:latin typeface="Calibri"/>
                <a:cs typeface="Calibri"/>
              </a:rPr>
              <a:t>Principe</a:t>
            </a:r>
            <a:endParaRPr sz="1624">
              <a:latin typeface="Calibri"/>
              <a:cs typeface="Calibri"/>
            </a:endParaRPr>
          </a:p>
          <a:p>
            <a:pPr marL="509248" indent="-260518">
              <a:spcBef>
                <a:spcPts val="371"/>
              </a:spcBef>
              <a:buClr>
                <a:srgbClr val="215967"/>
              </a:buClr>
              <a:buSzPct val="122580"/>
              <a:buFont typeface="Arial MT"/>
              <a:buChar char="•"/>
              <a:tabLst>
                <a:tab pos="509248" algn="l"/>
                <a:tab pos="509837" algn="l"/>
              </a:tabLst>
            </a:pPr>
            <a:r>
              <a:rPr sz="1439" spc="-23" dirty="0">
                <a:latin typeface="Calibri"/>
                <a:cs typeface="Calibri"/>
              </a:rPr>
              <a:t>Tout</a:t>
            </a:r>
            <a:r>
              <a:rPr sz="1439" spc="5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ce</a:t>
            </a:r>
            <a:r>
              <a:rPr sz="1439" spc="14" dirty="0">
                <a:latin typeface="Calibri"/>
                <a:cs typeface="Calibri"/>
              </a:rPr>
              <a:t> </a:t>
            </a:r>
            <a:r>
              <a:rPr sz="1439" spc="5" dirty="0">
                <a:latin typeface="Calibri"/>
                <a:cs typeface="Calibri"/>
              </a:rPr>
              <a:t>qui</a:t>
            </a:r>
            <a:r>
              <a:rPr sz="1439" spc="32" dirty="0">
                <a:latin typeface="Calibri"/>
                <a:cs typeface="Calibri"/>
              </a:rPr>
              <a:t> </a:t>
            </a:r>
            <a:r>
              <a:rPr sz="1439" spc="5" dirty="0">
                <a:latin typeface="Calibri"/>
                <a:cs typeface="Calibri"/>
              </a:rPr>
              <a:t>est</a:t>
            </a:r>
            <a:r>
              <a:rPr sz="1439" spc="-9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sur</a:t>
            </a:r>
            <a:r>
              <a:rPr sz="1439" spc="-14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le</a:t>
            </a:r>
            <a:r>
              <a:rPr sz="1439" spc="14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dépôt principal est</a:t>
            </a:r>
            <a:r>
              <a:rPr sz="1439" spc="-5" dirty="0">
                <a:latin typeface="Calibri"/>
                <a:cs typeface="Calibri"/>
              </a:rPr>
              <a:t> </a:t>
            </a:r>
            <a:r>
              <a:rPr sz="1439" spc="5" dirty="0">
                <a:latin typeface="Calibri"/>
                <a:cs typeface="Calibri"/>
              </a:rPr>
              <a:t>déployable</a:t>
            </a:r>
            <a:r>
              <a:rPr sz="1439" spc="14" dirty="0">
                <a:latin typeface="Calibri"/>
                <a:cs typeface="Calibri"/>
              </a:rPr>
              <a:t> </a:t>
            </a:r>
            <a:r>
              <a:rPr sz="1439" spc="5" dirty="0">
                <a:latin typeface="Calibri"/>
                <a:cs typeface="Calibri"/>
              </a:rPr>
              <a:t>et</a:t>
            </a:r>
            <a:r>
              <a:rPr sz="1439" spc="9" dirty="0">
                <a:latin typeface="Calibri"/>
                <a:cs typeface="Calibri"/>
              </a:rPr>
              <a:t> </a:t>
            </a:r>
            <a:r>
              <a:rPr sz="1439" spc="5" dirty="0">
                <a:latin typeface="Calibri"/>
                <a:cs typeface="Calibri"/>
              </a:rPr>
              <a:t>revu </a:t>
            </a:r>
            <a:r>
              <a:rPr sz="1439" spc="9" dirty="0">
                <a:latin typeface="Calibri"/>
                <a:cs typeface="Calibri"/>
              </a:rPr>
              <a:t>de</a:t>
            </a:r>
            <a:r>
              <a:rPr sz="1439" spc="19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tous</a:t>
            </a:r>
            <a:endParaRPr sz="1439">
              <a:latin typeface="Calibri"/>
              <a:cs typeface="Calibri"/>
            </a:endParaRPr>
          </a:p>
        </p:txBody>
      </p:sp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69347" y="4076860"/>
            <a:ext cx="4297537" cy="1782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483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BE" dirty="0" smtClean="0"/>
          </a:p>
          <a:p>
            <a:endParaRPr lang="fr-BE" dirty="0"/>
          </a:p>
          <a:p>
            <a:endParaRPr lang="fr-BE" dirty="0" smtClean="0"/>
          </a:p>
          <a:p>
            <a:endParaRPr lang="fr-BE" dirty="0"/>
          </a:p>
          <a:p>
            <a:endParaRPr lang="fr-BE" dirty="0" smtClean="0"/>
          </a:p>
          <a:p>
            <a:endParaRPr lang="fr-BE" dirty="0"/>
          </a:p>
          <a:p>
            <a:pPr algn="ctr"/>
            <a:r>
              <a:rPr lang="fr-BE" sz="4800" dirty="0" err="1" smtClean="0"/>
              <a:t>Maven</a:t>
            </a:r>
            <a:endParaRPr lang="en-US" sz="4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5A05D-FF3A-44F5-A745-C0E08A1F0267}" type="slidenum">
              <a:rPr lang="fr-FR" smtClean="0"/>
              <a:pPr/>
              <a:t>52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02857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54506" y="780443"/>
            <a:ext cx="4371482" cy="563712"/>
          </a:xfrm>
          <a:prstGeom prst="rect">
            <a:avLst/>
          </a:prstGeom>
        </p:spPr>
        <p:txBody>
          <a:bodyPr vert="horz" wrap="square" lIns="0" tIns="13557" rIns="0" bIns="0" rtlCol="0">
            <a:spAutoFit/>
          </a:bodyPr>
          <a:lstStyle/>
          <a:p>
            <a:pPr marL="11788">
              <a:spcBef>
                <a:spcPts val="107"/>
              </a:spcBef>
            </a:pPr>
            <a:r>
              <a:rPr sz="3574" spc="-84" dirty="0"/>
              <a:t>B</a:t>
            </a:r>
            <a:r>
              <a:rPr sz="3574" spc="-56" dirty="0"/>
              <a:t>u</a:t>
            </a:r>
            <a:r>
              <a:rPr sz="3574" spc="-74" dirty="0"/>
              <a:t>i</a:t>
            </a:r>
            <a:r>
              <a:rPr sz="3574" spc="-106" dirty="0"/>
              <a:t>l</a:t>
            </a:r>
            <a:r>
              <a:rPr sz="3574" spc="-19" dirty="0"/>
              <a:t>d</a:t>
            </a:r>
            <a:r>
              <a:rPr sz="3574" spc="-56" dirty="0"/>
              <a:t> </a:t>
            </a:r>
            <a:r>
              <a:rPr sz="3574" spc="-19" dirty="0"/>
              <a:t>,</a:t>
            </a:r>
            <a:r>
              <a:rPr sz="3574" spc="-74" dirty="0"/>
              <a:t> </a:t>
            </a:r>
            <a:r>
              <a:rPr sz="3574" spc="-42" dirty="0"/>
              <a:t>c</a:t>
            </a:r>
            <a:r>
              <a:rPr sz="3574" spc="-325" dirty="0"/>
              <a:t>’</a:t>
            </a:r>
            <a:r>
              <a:rPr sz="3574" spc="-60" dirty="0"/>
              <a:t>e</a:t>
            </a:r>
            <a:r>
              <a:rPr sz="3574" spc="-74" dirty="0"/>
              <a:t>s</a:t>
            </a:r>
            <a:r>
              <a:rPr sz="3574" spc="-19" dirty="0"/>
              <a:t>t</a:t>
            </a:r>
            <a:r>
              <a:rPr sz="3574" spc="-88" dirty="0"/>
              <a:t> </a:t>
            </a:r>
            <a:r>
              <a:rPr sz="3574" spc="-56" dirty="0"/>
              <a:t>q</a:t>
            </a:r>
            <a:r>
              <a:rPr sz="3574" spc="-93" dirty="0"/>
              <a:t>u</a:t>
            </a:r>
            <a:r>
              <a:rPr sz="3574" spc="-60" dirty="0"/>
              <a:t>o</a:t>
            </a:r>
            <a:r>
              <a:rPr sz="3574" spc="-32" dirty="0"/>
              <a:t>i</a:t>
            </a:r>
            <a:r>
              <a:rPr sz="3574" spc="-60" dirty="0"/>
              <a:t> </a:t>
            </a:r>
            <a:r>
              <a:rPr sz="3574" spc="5" dirty="0"/>
              <a:t>?</a:t>
            </a:r>
            <a:endParaRPr sz="3574" dirty="0"/>
          </a:p>
        </p:txBody>
      </p:sp>
      <p:sp>
        <p:nvSpPr>
          <p:cNvPr id="3" name="object 3"/>
          <p:cNvSpPr txBox="1"/>
          <p:nvPr/>
        </p:nvSpPr>
        <p:spPr>
          <a:xfrm>
            <a:off x="1230846" y="1665919"/>
            <a:ext cx="8133329" cy="448460"/>
          </a:xfrm>
          <a:prstGeom prst="rect">
            <a:avLst/>
          </a:prstGeom>
        </p:spPr>
        <p:txBody>
          <a:bodyPr vert="horz" wrap="square" lIns="0" tIns="37723" rIns="0" bIns="0" rtlCol="0">
            <a:spAutoFit/>
          </a:bodyPr>
          <a:lstStyle/>
          <a:p>
            <a:pPr marL="11788" marR="4715">
              <a:lnSpc>
                <a:spcPts val="1578"/>
              </a:lnSpc>
              <a:spcBef>
                <a:spcPts val="297"/>
              </a:spcBef>
            </a:pPr>
            <a:r>
              <a:rPr sz="1439" b="1" spc="5" dirty="0">
                <a:solidFill>
                  <a:srgbClr val="0000CC"/>
                </a:solidFill>
                <a:latin typeface="Calibri"/>
                <a:cs typeface="Calibri"/>
              </a:rPr>
              <a:t>builder</a:t>
            </a:r>
            <a:r>
              <a:rPr sz="1439" b="1" spc="19" dirty="0">
                <a:solidFill>
                  <a:srgbClr val="0000CC"/>
                </a:solidFill>
                <a:latin typeface="Calibri"/>
                <a:cs typeface="Calibri"/>
              </a:rPr>
              <a:t> </a:t>
            </a:r>
            <a:r>
              <a:rPr sz="1439" b="1" spc="9" dirty="0">
                <a:solidFill>
                  <a:srgbClr val="0000CC"/>
                </a:solidFill>
                <a:latin typeface="Calibri"/>
                <a:cs typeface="Calibri"/>
              </a:rPr>
              <a:t>/</a:t>
            </a:r>
            <a:r>
              <a:rPr sz="1439" b="1" spc="23" dirty="0">
                <a:solidFill>
                  <a:srgbClr val="0000CC"/>
                </a:solidFill>
                <a:latin typeface="Calibri"/>
                <a:cs typeface="Calibri"/>
              </a:rPr>
              <a:t> </a:t>
            </a:r>
            <a:r>
              <a:rPr sz="1439" b="1" spc="5" dirty="0">
                <a:solidFill>
                  <a:srgbClr val="0000CC"/>
                </a:solidFill>
                <a:latin typeface="Calibri"/>
                <a:cs typeface="Calibri"/>
              </a:rPr>
              <a:t>build</a:t>
            </a:r>
            <a:r>
              <a:rPr sz="1439" b="1" spc="19" dirty="0">
                <a:solidFill>
                  <a:srgbClr val="0000CC"/>
                </a:solidFill>
                <a:latin typeface="Calibri"/>
                <a:cs typeface="Calibri"/>
              </a:rPr>
              <a:t> </a:t>
            </a:r>
            <a:r>
              <a:rPr sz="1439" b="1" spc="5" dirty="0">
                <a:solidFill>
                  <a:srgbClr val="0000CC"/>
                </a:solidFill>
                <a:latin typeface="Calibri"/>
                <a:cs typeface="Calibri"/>
              </a:rPr>
              <a:t>:</a:t>
            </a:r>
            <a:r>
              <a:rPr sz="1439" b="1" spc="14" dirty="0">
                <a:solidFill>
                  <a:srgbClr val="0000CC"/>
                </a:solidFill>
                <a:latin typeface="Calibri"/>
                <a:cs typeface="Calibri"/>
              </a:rPr>
              <a:t> 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Construction</a:t>
            </a:r>
            <a:r>
              <a:rPr sz="1439" spc="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9" dirty="0">
                <a:solidFill>
                  <a:srgbClr val="3F3F3F"/>
                </a:solidFill>
                <a:latin typeface="Calibri"/>
                <a:cs typeface="Calibri"/>
              </a:rPr>
              <a:t>/</a:t>
            </a:r>
            <a:r>
              <a:rPr sz="1439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Construire</a:t>
            </a:r>
            <a:r>
              <a:rPr sz="1439" spc="32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9" dirty="0">
                <a:solidFill>
                  <a:srgbClr val="3F3F3F"/>
                </a:solidFill>
                <a:latin typeface="Calibri"/>
                <a:cs typeface="Calibri"/>
              </a:rPr>
              <a:t>un</a:t>
            </a:r>
            <a:r>
              <a:rPr sz="1439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projet</a:t>
            </a:r>
            <a:r>
              <a:rPr sz="1439" spc="33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informatique</a:t>
            </a:r>
            <a:r>
              <a:rPr sz="1439" spc="46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9" dirty="0">
                <a:solidFill>
                  <a:srgbClr val="3F3F3F"/>
                </a:solidFill>
                <a:latin typeface="Calibri"/>
                <a:cs typeface="Calibri"/>
              </a:rPr>
              <a:t>pour</a:t>
            </a:r>
            <a:r>
              <a:rPr sz="1439" spc="33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9" dirty="0">
                <a:solidFill>
                  <a:srgbClr val="3F3F3F"/>
                </a:solidFill>
                <a:latin typeface="Calibri"/>
                <a:cs typeface="Calibri"/>
              </a:rPr>
              <a:t>obtenir</a:t>
            </a:r>
            <a:r>
              <a:rPr sz="1439" spc="34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9" dirty="0">
                <a:solidFill>
                  <a:srgbClr val="3F3F3F"/>
                </a:solidFill>
                <a:latin typeface="Calibri"/>
                <a:cs typeface="Calibri"/>
              </a:rPr>
              <a:t>un</a:t>
            </a:r>
            <a:r>
              <a:rPr sz="1439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livrable</a:t>
            </a:r>
            <a:r>
              <a:rPr sz="1439" spc="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tel</a:t>
            </a:r>
            <a:r>
              <a:rPr sz="1439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qu’un </a:t>
            </a:r>
            <a:r>
              <a:rPr sz="1439" spc="-316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dirty="0">
                <a:solidFill>
                  <a:srgbClr val="3F3F3F"/>
                </a:solidFill>
                <a:latin typeface="Calibri"/>
                <a:cs typeface="Calibri"/>
              </a:rPr>
              <a:t>exécutable</a:t>
            </a:r>
            <a:r>
              <a:rPr sz="1439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b="1" spc="5" dirty="0">
                <a:solidFill>
                  <a:srgbClr val="3F3F3F"/>
                </a:solidFill>
                <a:latin typeface="Calibri"/>
                <a:cs typeface="Calibri"/>
              </a:rPr>
              <a:t>JAR</a:t>
            </a:r>
            <a:r>
              <a:rPr sz="1439" b="1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14" dirty="0">
                <a:solidFill>
                  <a:srgbClr val="3F3F3F"/>
                </a:solidFill>
                <a:latin typeface="Calibri"/>
                <a:cs typeface="Calibri"/>
              </a:rPr>
              <a:t>ou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b="1" dirty="0">
                <a:solidFill>
                  <a:srgbClr val="3F3F3F"/>
                </a:solidFill>
                <a:latin typeface="Calibri"/>
                <a:cs typeface="Calibri"/>
              </a:rPr>
              <a:t>WAR</a:t>
            </a:r>
            <a:r>
              <a:rPr sz="1439" b="1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9" dirty="0">
                <a:solidFill>
                  <a:srgbClr val="3F3F3F"/>
                </a:solidFill>
                <a:latin typeface="Calibri"/>
                <a:cs typeface="Calibri"/>
              </a:rPr>
              <a:t>(destiné</a:t>
            </a:r>
            <a:r>
              <a:rPr sz="143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14" dirty="0">
                <a:solidFill>
                  <a:srgbClr val="3F3F3F"/>
                </a:solidFill>
                <a:latin typeface="Calibri"/>
                <a:cs typeface="Calibri"/>
              </a:rPr>
              <a:t>à</a:t>
            </a:r>
            <a:r>
              <a:rPr sz="1439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dirty="0">
                <a:solidFill>
                  <a:srgbClr val="3F3F3F"/>
                </a:solidFill>
                <a:latin typeface="Calibri"/>
                <a:cs typeface="Calibri"/>
              </a:rPr>
              <a:t>être</a:t>
            </a:r>
            <a:r>
              <a:rPr sz="1439" spc="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déployé</a:t>
            </a:r>
            <a:r>
              <a:rPr sz="1439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sur</a:t>
            </a:r>
            <a:r>
              <a:rPr sz="143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19" dirty="0">
                <a:solidFill>
                  <a:srgbClr val="3F3F3F"/>
                </a:solidFill>
                <a:latin typeface="Calibri"/>
                <a:cs typeface="Calibri"/>
              </a:rPr>
              <a:t>un</a:t>
            </a:r>
            <a:r>
              <a:rPr sz="1439" spc="9" dirty="0">
                <a:solidFill>
                  <a:srgbClr val="3F3F3F"/>
                </a:solidFill>
                <a:latin typeface="Calibri"/>
                <a:cs typeface="Calibri"/>
              </a:rPr>
              <a:t> serveur</a:t>
            </a:r>
            <a:r>
              <a:rPr sz="1439" spc="-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d'applications)</a:t>
            </a:r>
            <a:endParaRPr sz="1439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30847" y="3577637"/>
            <a:ext cx="7052931" cy="2322116"/>
          </a:xfrm>
          <a:prstGeom prst="rect">
            <a:avLst/>
          </a:prstGeom>
        </p:spPr>
        <p:txBody>
          <a:bodyPr vert="horz" wrap="square" lIns="0" tIns="33597" rIns="0" bIns="0" rtlCol="0">
            <a:spAutoFit/>
          </a:bodyPr>
          <a:lstStyle/>
          <a:p>
            <a:pPr marL="11788">
              <a:spcBef>
                <a:spcPts val="265"/>
              </a:spcBef>
            </a:pPr>
            <a:r>
              <a:rPr sz="1439" spc="9" dirty="0">
                <a:solidFill>
                  <a:srgbClr val="3F3F3F"/>
                </a:solidFill>
                <a:latin typeface="Calibri"/>
                <a:cs typeface="Calibri"/>
              </a:rPr>
              <a:t>La</a:t>
            </a:r>
            <a:r>
              <a:rPr sz="1439" spc="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construction</a:t>
            </a:r>
            <a:r>
              <a:rPr sz="1439" spc="-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9" dirty="0">
                <a:solidFill>
                  <a:srgbClr val="3F3F3F"/>
                </a:solidFill>
                <a:latin typeface="Calibri"/>
                <a:cs typeface="Calibri"/>
              </a:rPr>
              <a:t>d'un</a:t>
            </a:r>
            <a:r>
              <a:rPr sz="1439" spc="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projet</a:t>
            </a:r>
            <a:r>
              <a:rPr sz="1439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et</a:t>
            </a:r>
            <a:r>
              <a:rPr sz="1439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9" dirty="0">
                <a:solidFill>
                  <a:srgbClr val="3F3F3F"/>
                </a:solidFill>
                <a:latin typeface="Calibri"/>
                <a:cs typeface="Calibri"/>
              </a:rPr>
              <a:t>la</a:t>
            </a:r>
            <a:r>
              <a:rPr sz="1439" spc="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9" dirty="0">
                <a:solidFill>
                  <a:srgbClr val="3F3F3F"/>
                </a:solidFill>
                <a:latin typeface="Calibri"/>
                <a:cs typeface="Calibri"/>
              </a:rPr>
              <a:t>production 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d'un</a:t>
            </a:r>
            <a:r>
              <a:rPr sz="1439" spc="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livrable</a:t>
            </a:r>
            <a:r>
              <a:rPr sz="1439" spc="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exige plusieurs</a:t>
            </a:r>
            <a:r>
              <a:rPr sz="1439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tâches</a:t>
            </a:r>
            <a:r>
              <a:rPr sz="143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:</a:t>
            </a:r>
            <a:endParaRPr sz="1439">
              <a:latin typeface="Calibri"/>
              <a:cs typeface="Calibri"/>
            </a:endParaRPr>
          </a:p>
          <a:p>
            <a:pPr marL="249319" indent="-149120">
              <a:spcBef>
                <a:spcPts val="176"/>
              </a:spcBef>
              <a:buClr>
                <a:srgbClr val="504949"/>
              </a:buClr>
              <a:buSzPct val="93548"/>
              <a:buFont typeface="Wingdings"/>
              <a:buChar char=""/>
              <a:tabLst>
                <a:tab pos="249909" algn="l"/>
              </a:tabLst>
            </a:pPr>
            <a:r>
              <a:rPr sz="1439" dirty="0">
                <a:solidFill>
                  <a:srgbClr val="3F3F3F"/>
                </a:solidFill>
                <a:latin typeface="Calibri"/>
                <a:cs typeface="Calibri"/>
              </a:rPr>
              <a:t>préparation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14" dirty="0">
                <a:solidFill>
                  <a:srgbClr val="3F3F3F"/>
                </a:solidFill>
                <a:latin typeface="Calibri"/>
                <a:cs typeface="Calibri"/>
              </a:rPr>
              <a:t>des 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fichiers</a:t>
            </a:r>
            <a:r>
              <a:rPr sz="1439" spc="9" dirty="0">
                <a:solidFill>
                  <a:srgbClr val="3F3F3F"/>
                </a:solidFill>
                <a:latin typeface="Calibri"/>
                <a:cs typeface="Calibri"/>
              </a:rPr>
              <a:t> de</a:t>
            </a:r>
            <a:r>
              <a:rPr sz="1439" spc="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ressources</a:t>
            </a:r>
            <a:endParaRPr sz="1439">
              <a:latin typeface="Calibri"/>
              <a:cs typeface="Calibri"/>
            </a:endParaRPr>
          </a:p>
          <a:p>
            <a:pPr marL="249319" indent="-149120">
              <a:spcBef>
                <a:spcPts val="348"/>
              </a:spcBef>
              <a:buClr>
                <a:srgbClr val="504949"/>
              </a:buClr>
              <a:buSzPct val="93548"/>
              <a:buFont typeface="Wingdings"/>
              <a:buChar char=""/>
              <a:tabLst>
                <a:tab pos="249909" algn="l"/>
              </a:tabLst>
            </a:pP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compilation</a:t>
            </a:r>
            <a:r>
              <a:rPr sz="1439" spc="-28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14" dirty="0">
                <a:solidFill>
                  <a:srgbClr val="3F3F3F"/>
                </a:solidFill>
                <a:latin typeface="Calibri"/>
                <a:cs typeface="Calibri"/>
              </a:rPr>
              <a:t>des</a:t>
            </a:r>
            <a:r>
              <a:rPr sz="143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9" dirty="0">
                <a:solidFill>
                  <a:srgbClr val="3F3F3F"/>
                </a:solidFill>
                <a:latin typeface="Calibri"/>
                <a:cs typeface="Calibri"/>
              </a:rPr>
              <a:t>sources</a:t>
            </a:r>
            <a:endParaRPr sz="1439">
              <a:latin typeface="Calibri"/>
              <a:cs typeface="Calibri"/>
            </a:endParaRPr>
          </a:p>
          <a:p>
            <a:pPr marL="249319" indent="-149120">
              <a:spcBef>
                <a:spcPts val="343"/>
              </a:spcBef>
              <a:buClr>
                <a:srgbClr val="504949"/>
              </a:buClr>
              <a:buSzPct val="93548"/>
              <a:buFont typeface="Wingdings"/>
              <a:buChar char=""/>
              <a:tabLst>
                <a:tab pos="249909" algn="l"/>
              </a:tabLst>
            </a:pPr>
            <a:r>
              <a:rPr sz="1439" dirty="0">
                <a:solidFill>
                  <a:srgbClr val="3F3F3F"/>
                </a:solidFill>
                <a:latin typeface="Calibri"/>
                <a:cs typeface="Calibri"/>
              </a:rPr>
              <a:t>préparation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14" dirty="0">
                <a:solidFill>
                  <a:srgbClr val="3F3F3F"/>
                </a:solidFill>
                <a:latin typeface="Calibri"/>
                <a:cs typeface="Calibri"/>
              </a:rPr>
              <a:t>des 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fichiers</a:t>
            </a:r>
            <a:r>
              <a:rPr sz="1439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9" dirty="0">
                <a:solidFill>
                  <a:srgbClr val="3F3F3F"/>
                </a:solidFill>
                <a:latin typeface="Calibri"/>
                <a:cs typeface="Calibri"/>
              </a:rPr>
              <a:t>de</a:t>
            </a:r>
            <a:r>
              <a:rPr sz="1439" spc="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ressources</a:t>
            </a:r>
            <a:r>
              <a:rPr sz="1439" spc="-32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14" dirty="0">
                <a:solidFill>
                  <a:srgbClr val="3F3F3F"/>
                </a:solidFill>
                <a:latin typeface="Calibri"/>
                <a:cs typeface="Calibri"/>
              </a:rPr>
              <a:t>pour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9" dirty="0">
                <a:solidFill>
                  <a:srgbClr val="3F3F3F"/>
                </a:solidFill>
                <a:latin typeface="Calibri"/>
                <a:cs typeface="Calibri"/>
              </a:rPr>
              <a:t>les</a:t>
            </a:r>
            <a:r>
              <a:rPr sz="143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tests</a:t>
            </a:r>
            <a:endParaRPr sz="1439">
              <a:latin typeface="Calibri"/>
              <a:cs typeface="Calibri"/>
            </a:endParaRPr>
          </a:p>
          <a:p>
            <a:pPr marL="249319" indent="-149120">
              <a:spcBef>
                <a:spcPts val="343"/>
              </a:spcBef>
              <a:buClr>
                <a:srgbClr val="504949"/>
              </a:buClr>
              <a:buSzPct val="93548"/>
              <a:buFont typeface="Wingdings"/>
              <a:buChar char=""/>
              <a:tabLst>
                <a:tab pos="249909" algn="l"/>
              </a:tabLst>
            </a:pP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exécution</a:t>
            </a:r>
            <a:r>
              <a:rPr sz="1439" spc="-28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14" dirty="0">
                <a:solidFill>
                  <a:srgbClr val="3F3F3F"/>
                </a:solidFill>
                <a:latin typeface="Calibri"/>
                <a:cs typeface="Calibri"/>
              </a:rPr>
              <a:t>des</a:t>
            </a:r>
            <a:r>
              <a:rPr sz="1439" spc="-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tests</a:t>
            </a:r>
            <a:r>
              <a:rPr sz="1439" spc="-51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unitaires</a:t>
            </a:r>
            <a:endParaRPr sz="1439">
              <a:latin typeface="Calibri"/>
              <a:cs typeface="Calibri"/>
            </a:endParaRPr>
          </a:p>
          <a:p>
            <a:pPr marL="249319" indent="-149120">
              <a:spcBef>
                <a:spcPts val="334"/>
              </a:spcBef>
              <a:buClr>
                <a:srgbClr val="504949"/>
              </a:buClr>
              <a:buSzPct val="93548"/>
              <a:buFont typeface="Wingdings"/>
              <a:buChar char=""/>
              <a:tabLst>
                <a:tab pos="249909" algn="l"/>
              </a:tabLst>
            </a:pP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création</a:t>
            </a:r>
            <a:r>
              <a:rPr sz="1439" spc="-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9" dirty="0">
                <a:solidFill>
                  <a:srgbClr val="3F3F3F"/>
                </a:solidFill>
                <a:latin typeface="Calibri"/>
                <a:cs typeface="Calibri"/>
              </a:rPr>
              <a:t>des 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livrables</a:t>
            </a:r>
            <a:r>
              <a:rPr sz="1439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(JAR,</a:t>
            </a:r>
            <a:r>
              <a:rPr sz="1439" spc="-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-5" dirty="0">
                <a:solidFill>
                  <a:srgbClr val="3F3F3F"/>
                </a:solidFill>
                <a:latin typeface="Calibri"/>
                <a:cs typeface="Calibri"/>
              </a:rPr>
              <a:t>WAR, </a:t>
            </a:r>
            <a:r>
              <a:rPr sz="1439" spc="-37" dirty="0">
                <a:solidFill>
                  <a:srgbClr val="3F3F3F"/>
                </a:solidFill>
                <a:latin typeface="Calibri"/>
                <a:cs typeface="Calibri"/>
              </a:rPr>
              <a:t>ZIP,</a:t>
            </a:r>
            <a:r>
              <a:rPr sz="1439" spc="-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etc.)</a:t>
            </a:r>
            <a:endParaRPr sz="1439">
              <a:latin typeface="Calibri"/>
              <a:cs typeface="Calibri"/>
            </a:endParaRPr>
          </a:p>
          <a:p>
            <a:pPr marL="249319" indent="-149120">
              <a:spcBef>
                <a:spcPts val="348"/>
              </a:spcBef>
              <a:buClr>
                <a:srgbClr val="504949"/>
              </a:buClr>
              <a:buSzPct val="93548"/>
              <a:buFont typeface="Wingdings"/>
              <a:buChar char=""/>
              <a:tabLst>
                <a:tab pos="249909" algn="l"/>
              </a:tabLst>
            </a:pPr>
            <a:r>
              <a:rPr sz="1439" spc="9" dirty="0">
                <a:solidFill>
                  <a:srgbClr val="3F3F3F"/>
                </a:solidFill>
                <a:latin typeface="Calibri"/>
                <a:cs typeface="Calibri"/>
              </a:rPr>
              <a:t>déploiement du</a:t>
            </a:r>
            <a:r>
              <a:rPr sz="1439" spc="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livrable</a:t>
            </a:r>
            <a:r>
              <a:rPr sz="1439" spc="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9" dirty="0">
                <a:solidFill>
                  <a:srgbClr val="3F3F3F"/>
                </a:solidFill>
                <a:latin typeface="Calibri"/>
                <a:cs typeface="Calibri"/>
              </a:rPr>
              <a:t>soit 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sur </a:t>
            </a:r>
            <a:r>
              <a:rPr sz="1439" spc="9" dirty="0">
                <a:solidFill>
                  <a:srgbClr val="3F3F3F"/>
                </a:solidFill>
                <a:latin typeface="Calibri"/>
                <a:cs typeface="Calibri"/>
              </a:rPr>
              <a:t>un</a:t>
            </a:r>
            <a:r>
              <a:rPr sz="1439" spc="28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9" dirty="0">
                <a:solidFill>
                  <a:srgbClr val="3F3F3F"/>
                </a:solidFill>
                <a:latin typeface="Calibri"/>
                <a:cs typeface="Calibri"/>
              </a:rPr>
              <a:t>"repository"</a:t>
            </a:r>
            <a:r>
              <a:rPr sz="1439" spc="-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dirty="0">
                <a:solidFill>
                  <a:srgbClr val="3F3F3F"/>
                </a:solidFill>
                <a:latin typeface="Calibri"/>
                <a:cs typeface="Calibri"/>
              </a:rPr>
              <a:t>général,</a:t>
            </a:r>
            <a:r>
              <a:rPr sz="1439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9" dirty="0">
                <a:solidFill>
                  <a:srgbClr val="3F3F3F"/>
                </a:solidFill>
                <a:latin typeface="Calibri"/>
                <a:cs typeface="Calibri"/>
              </a:rPr>
              <a:t>soit</a:t>
            </a:r>
            <a:r>
              <a:rPr sz="1439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9" dirty="0">
                <a:solidFill>
                  <a:srgbClr val="3F3F3F"/>
                </a:solidFill>
                <a:latin typeface="Calibri"/>
                <a:cs typeface="Calibri"/>
              </a:rPr>
              <a:t>sur un</a:t>
            </a:r>
            <a:r>
              <a:rPr sz="1439" spc="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9" dirty="0">
                <a:solidFill>
                  <a:srgbClr val="3F3F3F"/>
                </a:solidFill>
                <a:latin typeface="Calibri"/>
                <a:cs typeface="Calibri"/>
              </a:rPr>
              <a:t>serveur</a:t>
            </a:r>
            <a:r>
              <a:rPr sz="1439" spc="-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d'applications</a:t>
            </a:r>
            <a:endParaRPr sz="1439">
              <a:latin typeface="Calibri"/>
              <a:cs typeface="Calibri"/>
            </a:endParaRPr>
          </a:p>
          <a:p>
            <a:pPr marL="249319" indent="-149120">
              <a:spcBef>
                <a:spcPts val="343"/>
              </a:spcBef>
              <a:buClr>
                <a:srgbClr val="504949"/>
              </a:buClr>
              <a:buSzPct val="93548"/>
              <a:buFont typeface="Wingdings"/>
              <a:buChar char=""/>
              <a:tabLst>
                <a:tab pos="249909" algn="l"/>
              </a:tabLst>
            </a:pP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création</a:t>
            </a:r>
            <a:r>
              <a:rPr sz="1439" spc="-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9" dirty="0">
                <a:solidFill>
                  <a:srgbClr val="3F3F3F"/>
                </a:solidFill>
                <a:latin typeface="Calibri"/>
                <a:cs typeface="Calibri"/>
              </a:rPr>
              <a:t>de</a:t>
            </a:r>
            <a:r>
              <a:rPr sz="1439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rapports</a:t>
            </a:r>
            <a:r>
              <a:rPr sz="1439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14" dirty="0">
                <a:solidFill>
                  <a:srgbClr val="3F3F3F"/>
                </a:solidFill>
                <a:latin typeface="Calibri"/>
                <a:cs typeface="Calibri"/>
              </a:rPr>
              <a:t>de 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qualité</a:t>
            </a:r>
            <a:r>
              <a:rPr sz="143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19" dirty="0">
                <a:solidFill>
                  <a:srgbClr val="3F3F3F"/>
                </a:solidFill>
                <a:latin typeface="Calibri"/>
                <a:cs typeface="Calibri"/>
              </a:rPr>
              <a:t>du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9" dirty="0">
                <a:solidFill>
                  <a:srgbClr val="3F3F3F"/>
                </a:solidFill>
                <a:latin typeface="Calibri"/>
                <a:cs typeface="Calibri"/>
              </a:rPr>
              <a:t>code</a:t>
            </a:r>
            <a:endParaRPr sz="1439">
              <a:latin typeface="Calibri"/>
              <a:cs typeface="Calibri"/>
            </a:endParaRPr>
          </a:p>
          <a:p>
            <a:pPr marL="249319" indent="-149120">
              <a:spcBef>
                <a:spcPts val="343"/>
              </a:spcBef>
              <a:buClr>
                <a:srgbClr val="504949"/>
              </a:buClr>
              <a:buSzPct val="93548"/>
              <a:buFont typeface="Wingdings"/>
              <a:buChar char=""/>
              <a:tabLst>
                <a:tab pos="249909" algn="l"/>
              </a:tabLst>
            </a:pPr>
            <a:r>
              <a:rPr sz="1439" spc="9" dirty="0">
                <a:solidFill>
                  <a:srgbClr val="3F3F3F"/>
                </a:solidFill>
                <a:latin typeface="Calibri"/>
                <a:cs typeface="Calibri"/>
              </a:rPr>
              <a:t>….</a:t>
            </a:r>
            <a:endParaRPr sz="1439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75984" y="2239303"/>
            <a:ext cx="3888719" cy="1264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177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05060" y="732268"/>
            <a:ext cx="3916872" cy="612938"/>
          </a:xfrm>
          <a:prstGeom prst="rect">
            <a:avLst/>
          </a:prstGeom>
        </p:spPr>
        <p:txBody>
          <a:bodyPr vert="horz" wrap="square" lIns="0" tIns="12967" rIns="0" bIns="0" rtlCol="0">
            <a:spAutoFit/>
          </a:bodyPr>
          <a:lstStyle/>
          <a:p>
            <a:pPr marL="11788">
              <a:spcBef>
                <a:spcPts val="102"/>
              </a:spcBef>
            </a:pPr>
            <a:r>
              <a:rPr sz="3898" spc="-70" dirty="0"/>
              <a:t>Outils</a:t>
            </a:r>
            <a:r>
              <a:rPr sz="3898" spc="-84" dirty="0"/>
              <a:t> </a:t>
            </a:r>
            <a:r>
              <a:rPr sz="3898" spc="-37" dirty="0"/>
              <a:t>de</a:t>
            </a:r>
            <a:r>
              <a:rPr sz="3898" spc="-106" dirty="0"/>
              <a:t> </a:t>
            </a:r>
            <a:r>
              <a:rPr sz="3898" spc="-60" dirty="0"/>
              <a:t>build</a:t>
            </a:r>
            <a:endParaRPr sz="3898" dirty="0"/>
          </a:p>
        </p:txBody>
      </p:sp>
      <p:sp>
        <p:nvSpPr>
          <p:cNvPr id="3" name="object 3"/>
          <p:cNvSpPr txBox="1"/>
          <p:nvPr/>
        </p:nvSpPr>
        <p:spPr>
          <a:xfrm>
            <a:off x="1230907" y="1377351"/>
            <a:ext cx="8133329" cy="1229479"/>
          </a:xfrm>
          <a:prstGeom prst="rect">
            <a:avLst/>
          </a:prstGeom>
        </p:spPr>
        <p:txBody>
          <a:bodyPr vert="horz" wrap="square" lIns="0" tIns="38901" rIns="0" bIns="0" rtlCol="0">
            <a:spAutoFit/>
          </a:bodyPr>
          <a:lstStyle/>
          <a:p>
            <a:pPr marL="11788" marR="4715">
              <a:lnSpc>
                <a:spcPts val="1764"/>
              </a:lnSpc>
              <a:spcBef>
                <a:spcPts val="306"/>
              </a:spcBef>
            </a:pP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Le</a:t>
            </a:r>
            <a:r>
              <a:rPr sz="1624" spc="18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langage</a:t>
            </a:r>
            <a:r>
              <a:rPr sz="1624" spc="18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14" dirty="0">
                <a:solidFill>
                  <a:srgbClr val="3F3F3F"/>
                </a:solidFill>
                <a:latin typeface="Calibri"/>
                <a:cs typeface="Calibri"/>
              </a:rPr>
              <a:t>Java</a:t>
            </a:r>
            <a:r>
              <a:rPr sz="1624" spc="172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est</a:t>
            </a:r>
            <a:r>
              <a:rPr sz="1624" spc="19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très</a:t>
            </a:r>
            <a:r>
              <a:rPr sz="1624" spc="186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répandu,</a:t>
            </a:r>
            <a:r>
              <a:rPr sz="1624" spc="18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et</a:t>
            </a:r>
            <a:r>
              <a:rPr sz="1624" spc="181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par</a:t>
            </a:r>
            <a:r>
              <a:rPr sz="1624" spc="18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conséquent,</a:t>
            </a:r>
            <a:r>
              <a:rPr sz="1624" spc="19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le</a:t>
            </a:r>
            <a:r>
              <a:rPr sz="1624" spc="18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nombre</a:t>
            </a:r>
            <a:r>
              <a:rPr sz="1624" spc="18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d'outils</a:t>
            </a:r>
            <a:r>
              <a:rPr sz="1624" spc="186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pour</a:t>
            </a:r>
            <a:r>
              <a:rPr sz="1624" spc="18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réaliser</a:t>
            </a:r>
            <a:r>
              <a:rPr sz="1624" spc="18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telle</a:t>
            </a:r>
            <a:r>
              <a:rPr sz="1624" spc="18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ou </a:t>
            </a:r>
            <a:r>
              <a:rPr sz="1624" spc="-35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telle</a:t>
            </a:r>
            <a:r>
              <a:rPr sz="1624" spc="-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tâche</a:t>
            </a:r>
            <a:r>
              <a:rPr sz="1624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est</a:t>
            </a:r>
            <a:r>
              <a:rPr sz="1624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généralement élevé.</a:t>
            </a:r>
            <a:endParaRPr sz="1624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578">
              <a:latin typeface="Calibri"/>
              <a:cs typeface="Calibri"/>
            </a:endParaRPr>
          </a:p>
          <a:p>
            <a:pPr>
              <a:spcBef>
                <a:spcPts val="14"/>
              </a:spcBef>
            </a:pPr>
            <a:endParaRPr sz="1532">
              <a:latin typeface="Calibri"/>
              <a:cs typeface="Calibri"/>
            </a:endParaRPr>
          </a:p>
          <a:p>
            <a:pPr marL="11788"/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Il</a:t>
            </a:r>
            <a:r>
              <a:rPr sz="1624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19" dirty="0">
                <a:solidFill>
                  <a:srgbClr val="3F3F3F"/>
                </a:solidFill>
                <a:latin typeface="Calibri"/>
                <a:cs typeface="Calibri"/>
              </a:rPr>
              <a:t>existe</a:t>
            </a:r>
            <a:r>
              <a:rPr sz="1624" spc="28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de</a:t>
            </a:r>
            <a:r>
              <a:rPr sz="1624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nombreux</a:t>
            </a:r>
            <a:r>
              <a:rPr sz="1624" spc="-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outils</a:t>
            </a:r>
            <a:r>
              <a:rPr sz="1624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:</a:t>
            </a:r>
            <a:r>
              <a:rPr sz="1624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b="1" spc="-9" dirty="0">
                <a:solidFill>
                  <a:srgbClr val="3F3F3F"/>
                </a:solidFill>
                <a:latin typeface="Calibri"/>
                <a:cs typeface="Calibri"/>
              </a:rPr>
              <a:t>Ant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,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b="1" spc="-9" dirty="0">
                <a:solidFill>
                  <a:srgbClr val="3F3F3F"/>
                </a:solidFill>
                <a:latin typeface="Calibri"/>
                <a:cs typeface="Calibri"/>
              </a:rPr>
              <a:t>Maven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,</a:t>
            </a:r>
            <a:r>
              <a:rPr sz="1624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b="1" spc="-9" dirty="0">
                <a:solidFill>
                  <a:srgbClr val="3F3F3F"/>
                </a:solidFill>
                <a:latin typeface="Calibri"/>
                <a:cs typeface="Calibri"/>
              </a:rPr>
              <a:t>Gradle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,</a:t>
            </a:r>
            <a:r>
              <a:rPr sz="1624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b="1" dirty="0">
                <a:solidFill>
                  <a:srgbClr val="3F3F3F"/>
                </a:solidFill>
                <a:latin typeface="Calibri"/>
                <a:cs typeface="Calibri"/>
              </a:rPr>
              <a:t>Ivy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,</a:t>
            </a:r>
            <a:r>
              <a:rPr sz="1624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…</a:t>
            </a:r>
            <a:endParaRPr sz="1624">
              <a:latin typeface="Calibri"/>
              <a:cs typeface="Calibri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1128795" y="2780385"/>
          <a:ext cx="8581870" cy="191111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648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815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929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0399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3838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77260">
                <a:tc gridSpan="2">
                  <a:txBody>
                    <a:bodyPr/>
                    <a:lstStyle/>
                    <a:p>
                      <a:pPr marR="711835" algn="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1600" b="1" spc="-10" dirty="0">
                          <a:solidFill>
                            <a:srgbClr val="00AFEF"/>
                          </a:solidFill>
                          <a:latin typeface="Calibri"/>
                          <a:cs typeface="Calibri"/>
                        </a:rPr>
                        <a:t>Ant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4126" marB="0">
                    <a:lnL w="12700">
                      <a:solidFill>
                        <a:srgbClr val="DB8531"/>
                      </a:solidFill>
                      <a:prstDash val="solid"/>
                    </a:lnL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8265"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1600" b="1" spc="5" dirty="0">
                          <a:solidFill>
                            <a:srgbClr val="00AFEF"/>
                          </a:solidFill>
                          <a:latin typeface="Calibri"/>
                          <a:cs typeface="Calibri"/>
                        </a:rPr>
                        <a:t>Ivy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4126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07950"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1600" b="1" spc="-10" dirty="0">
                          <a:solidFill>
                            <a:srgbClr val="00AFEF"/>
                          </a:solidFill>
                          <a:latin typeface="Calibri"/>
                          <a:cs typeface="Calibri"/>
                        </a:rPr>
                        <a:t>Maven2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4126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4455"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1600" b="1" spc="-10" dirty="0">
                          <a:solidFill>
                            <a:srgbClr val="00AFEF"/>
                          </a:solidFill>
                          <a:latin typeface="Calibri"/>
                          <a:cs typeface="Calibri"/>
                        </a:rPr>
                        <a:t>Gradle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4126" marB="0">
                    <a:lnR w="12700">
                      <a:solidFill>
                        <a:srgbClr val="DB8531"/>
                      </a:solidFill>
                      <a:prstDash val="solid"/>
                    </a:lnR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7261">
                <a:tc>
                  <a:txBody>
                    <a:bodyPr/>
                    <a:lstStyle/>
                    <a:p>
                      <a:pPr marL="15240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1600" b="1" spc="-10" dirty="0">
                          <a:latin typeface="Calibri"/>
                          <a:cs typeface="Calibri"/>
                        </a:rPr>
                        <a:t>Éditeur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4126" marB="0">
                    <a:lnL w="12700">
                      <a:solidFill>
                        <a:srgbClr val="DB8531"/>
                      </a:solidFill>
                      <a:prstDash val="solid"/>
                    </a:lnL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41275"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1600" spc="-5" dirty="0">
                          <a:latin typeface="Calibri"/>
                          <a:cs typeface="Calibri"/>
                        </a:rPr>
                        <a:t>Apache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4126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6360"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1600" dirty="0">
                          <a:latin typeface="Calibri"/>
                          <a:cs typeface="Calibri"/>
                        </a:rPr>
                        <a:t>Apache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4126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07950"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1600" spc="-5" dirty="0">
                          <a:latin typeface="Calibri"/>
                          <a:cs typeface="Calibri"/>
                        </a:rPr>
                        <a:t>Apache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4126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1600" spc="-10" dirty="0">
                          <a:latin typeface="Calibri"/>
                          <a:cs typeface="Calibri"/>
                        </a:rPr>
                        <a:t>Gradle</a:t>
                      </a:r>
                      <a:r>
                        <a:rPr sz="16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Inc.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4126" marB="0">
                    <a:lnR w="12700">
                      <a:solidFill>
                        <a:srgbClr val="DB8531"/>
                      </a:solidFill>
                      <a:prstDash val="solid"/>
                    </a:lnR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7260">
                <a:tc>
                  <a:txBody>
                    <a:bodyPr/>
                    <a:lstStyle/>
                    <a:p>
                      <a:pPr marL="15240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1600" b="1" spc="-20" dirty="0">
                          <a:latin typeface="Calibri"/>
                          <a:cs typeface="Calibri"/>
                        </a:rPr>
                        <a:t>Version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4126" marB="0">
                    <a:lnL w="12700">
                      <a:solidFill>
                        <a:srgbClr val="DB8531"/>
                      </a:solidFill>
                      <a:prstDash val="solid"/>
                    </a:lnL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43815"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1600" dirty="0">
                          <a:latin typeface="Calibri"/>
                          <a:cs typeface="Calibri"/>
                        </a:rPr>
                        <a:t>1.7.1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4126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6995"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1600" dirty="0">
                          <a:latin typeface="Calibri"/>
                          <a:cs typeface="Calibri"/>
                        </a:rPr>
                        <a:t>2.1.0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4126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10489"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1600" spc="-5" dirty="0">
                          <a:latin typeface="Calibri"/>
                          <a:cs typeface="Calibri"/>
                        </a:rPr>
                        <a:t>2.2.1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4126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1280"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1600" dirty="0">
                          <a:latin typeface="Calibri"/>
                          <a:cs typeface="Calibri"/>
                        </a:rPr>
                        <a:t>0.8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4126" marB="0">
                    <a:lnR w="12700">
                      <a:solidFill>
                        <a:srgbClr val="DB8531"/>
                      </a:solidFill>
                      <a:prstDash val="solid"/>
                    </a:lnR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7261">
                <a:tc>
                  <a:txBody>
                    <a:bodyPr/>
                    <a:lstStyle/>
                    <a:p>
                      <a:pPr marL="15240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1600" b="1" spc="-15" dirty="0">
                          <a:latin typeface="Calibri"/>
                          <a:cs typeface="Calibri"/>
                        </a:rPr>
                        <a:t>Date</a:t>
                      </a:r>
                      <a:r>
                        <a:rPr sz="1600" b="1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b="1" spc="-10" dirty="0">
                          <a:latin typeface="Calibri"/>
                          <a:cs typeface="Calibri"/>
                        </a:rPr>
                        <a:t>de </a:t>
                      </a:r>
                      <a:r>
                        <a:rPr sz="1600" b="1" dirty="0">
                          <a:latin typeface="Calibri"/>
                          <a:cs typeface="Calibri"/>
                        </a:rPr>
                        <a:t>sortie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4126" marB="0">
                    <a:lnL w="12700">
                      <a:solidFill>
                        <a:srgbClr val="DB8531"/>
                      </a:solidFill>
                      <a:prstDash val="solid"/>
                    </a:lnL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44450"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1600" dirty="0">
                          <a:latin typeface="Calibri"/>
                          <a:cs typeface="Calibri"/>
                        </a:rPr>
                        <a:t>27</a:t>
                      </a:r>
                      <a:r>
                        <a:rPr sz="16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juin</a:t>
                      </a:r>
                      <a:r>
                        <a:rPr sz="16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spc="-5" dirty="0">
                          <a:latin typeface="Calibri"/>
                          <a:cs typeface="Calibri"/>
                        </a:rPr>
                        <a:t>2008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4126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8265"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1600" dirty="0">
                          <a:latin typeface="Calibri"/>
                          <a:cs typeface="Calibri"/>
                        </a:rPr>
                        <a:t>8</a:t>
                      </a:r>
                      <a:r>
                        <a:rPr sz="16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spc="-10" dirty="0">
                          <a:latin typeface="Calibri"/>
                          <a:cs typeface="Calibri"/>
                        </a:rPr>
                        <a:t>octobre</a:t>
                      </a:r>
                      <a:r>
                        <a:rPr sz="16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spc="-5" dirty="0">
                          <a:latin typeface="Calibri"/>
                          <a:cs typeface="Calibri"/>
                        </a:rPr>
                        <a:t>2009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4126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09220"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1600" dirty="0">
                          <a:latin typeface="Calibri"/>
                          <a:cs typeface="Calibri"/>
                        </a:rPr>
                        <a:t>11</a:t>
                      </a:r>
                      <a:r>
                        <a:rPr sz="16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spc="-5" dirty="0">
                          <a:latin typeface="Calibri"/>
                          <a:cs typeface="Calibri"/>
                        </a:rPr>
                        <a:t>août</a:t>
                      </a:r>
                      <a:r>
                        <a:rPr sz="16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2009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4126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1915"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1600" dirty="0">
                          <a:latin typeface="Calibri"/>
                          <a:cs typeface="Calibri"/>
                        </a:rPr>
                        <a:t>28</a:t>
                      </a:r>
                      <a:r>
                        <a:rPr sz="16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spc="-10" dirty="0">
                          <a:latin typeface="Calibri"/>
                          <a:cs typeface="Calibri"/>
                        </a:rPr>
                        <a:t>septembre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spc="-5" dirty="0">
                          <a:latin typeface="Calibri"/>
                          <a:cs typeface="Calibri"/>
                        </a:rPr>
                        <a:t>2009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4126" marB="0">
                    <a:lnR w="12700">
                      <a:solidFill>
                        <a:srgbClr val="DB8531"/>
                      </a:solidFill>
                      <a:prstDash val="solid"/>
                    </a:lnR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4814">
                <a:tc>
                  <a:txBody>
                    <a:bodyPr/>
                    <a:lstStyle/>
                    <a:p>
                      <a:pPr marL="15240">
                        <a:lnSpc>
                          <a:spcPct val="100000"/>
                        </a:lnSpc>
                        <a:spcBef>
                          <a:spcPts val="1080"/>
                        </a:spcBef>
                      </a:pPr>
                      <a:r>
                        <a:rPr sz="1600" b="1" spc="-10" dirty="0">
                          <a:latin typeface="Calibri"/>
                          <a:cs typeface="Calibri"/>
                        </a:rPr>
                        <a:t>Existe</a:t>
                      </a:r>
                      <a:r>
                        <a:rPr sz="1600" b="1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b="1" spc="-5" dirty="0">
                          <a:latin typeface="Calibri"/>
                          <a:cs typeface="Calibri"/>
                        </a:rPr>
                        <a:t>depuis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127314" marB="0">
                    <a:lnL w="12700">
                      <a:solidFill>
                        <a:srgbClr val="DB8531"/>
                      </a:solidFill>
                      <a:prstDash val="solid"/>
                    </a:lnL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43815" algn="ctr">
                        <a:lnSpc>
                          <a:spcPct val="100000"/>
                        </a:lnSpc>
                        <a:spcBef>
                          <a:spcPts val="1080"/>
                        </a:spcBef>
                      </a:pPr>
                      <a:r>
                        <a:rPr sz="1600" spc="-5" dirty="0">
                          <a:latin typeface="Calibri"/>
                          <a:cs typeface="Calibri"/>
                        </a:rPr>
                        <a:t>2000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127314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6995" algn="ctr">
                        <a:lnSpc>
                          <a:spcPct val="100000"/>
                        </a:lnSpc>
                        <a:spcBef>
                          <a:spcPts val="1080"/>
                        </a:spcBef>
                      </a:pPr>
                      <a:r>
                        <a:rPr sz="1600" spc="-5" dirty="0">
                          <a:latin typeface="Calibri"/>
                          <a:cs typeface="Calibri"/>
                        </a:rPr>
                        <a:t>2007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127314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236220">
                        <a:lnSpc>
                          <a:spcPct val="100000"/>
                        </a:lnSpc>
                      </a:pPr>
                      <a:r>
                        <a:rPr sz="1600" spc="-5" dirty="0">
                          <a:latin typeface="Calibri"/>
                          <a:cs typeface="Calibri"/>
                        </a:rPr>
                        <a:t>2003</a:t>
                      </a:r>
                      <a:r>
                        <a:rPr sz="16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spc="-10" dirty="0">
                          <a:latin typeface="Calibri"/>
                          <a:cs typeface="Calibri"/>
                        </a:rPr>
                        <a:t>(Maven</a:t>
                      </a:r>
                      <a:r>
                        <a:rPr sz="16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1)</a:t>
                      </a:r>
                      <a:endParaRPr sz="1600">
                        <a:latin typeface="Calibri"/>
                        <a:cs typeface="Calibri"/>
                      </a:endParaRPr>
                    </a:p>
                    <a:p>
                      <a:pPr marL="262255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1600" spc="-5" dirty="0">
                          <a:latin typeface="Calibri"/>
                          <a:cs typeface="Calibri"/>
                        </a:rPr>
                        <a:t>2005</a:t>
                      </a:r>
                      <a:r>
                        <a:rPr sz="16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spc="-10" dirty="0">
                          <a:latin typeface="Calibri"/>
                          <a:cs typeface="Calibri"/>
                        </a:rPr>
                        <a:t>(Maven</a:t>
                      </a:r>
                      <a:r>
                        <a:rPr sz="16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2)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4455" algn="ctr">
                        <a:lnSpc>
                          <a:spcPct val="100000"/>
                        </a:lnSpc>
                        <a:spcBef>
                          <a:spcPts val="1080"/>
                        </a:spcBef>
                      </a:pPr>
                      <a:r>
                        <a:rPr sz="1600" spc="-5" dirty="0">
                          <a:latin typeface="Calibri"/>
                          <a:cs typeface="Calibri"/>
                        </a:rPr>
                        <a:t>2008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127314" marB="0">
                    <a:lnR w="12700">
                      <a:solidFill>
                        <a:srgbClr val="DB8531"/>
                      </a:solidFill>
                      <a:prstDash val="solid"/>
                    </a:lnR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7261">
                <a:tc>
                  <a:txBody>
                    <a:bodyPr/>
                    <a:lstStyle/>
                    <a:p>
                      <a:pPr marL="15240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1600" b="1" dirty="0">
                          <a:latin typeface="Calibri"/>
                          <a:cs typeface="Calibri"/>
                        </a:rPr>
                        <a:t>Licence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4126" marB="0">
                    <a:lnL w="12700">
                      <a:solidFill>
                        <a:srgbClr val="DB8531"/>
                      </a:solidFill>
                      <a:prstDash val="solid"/>
                    </a:lnL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44780"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1600" spc="-5" dirty="0">
                          <a:latin typeface="Calibri"/>
                          <a:cs typeface="Calibri"/>
                        </a:rPr>
                        <a:t>Apache</a:t>
                      </a:r>
                      <a:r>
                        <a:rPr sz="1600" spc="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spc="-10" dirty="0">
                          <a:latin typeface="Calibri"/>
                          <a:cs typeface="Calibri"/>
                        </a:rPr>
                        <a:t>Software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 Licence</a:t>
                      </a:r>
                      <a:r>
                        <a:rPr sz="16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spc="-5" dirty="0">
                          <a:latin typeface="Calibri"/>
                          <a:cs typeface="Calibri"/>
                        </a:rPr>
                        <a:t>2.0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4126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DB8531"/>
                      </a:solidFill>
                      <a:prstDash val="solid"/>
                    </a:lnR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44908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11552" y="851093"/>
            <a:ext cx="7610779" cy="462494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2924" spc="-51" dirty="0"/>
              <a:t>Quel</a:t>
            </a:r>
            <a:r>
              <a:rPr sz="2924" spc="-79" dirty="0"/>
              <a:t> </a:t>
            </a:r>
            <a:r>
              <a:rPr sz="2924" spc="-60" dirty="0"/>
              <a:t>outil</a:t>
            </a:r>
            <a:r>
              <a:rPr sz="2924" spc="-51" dirty="0"/>
              <a:t> </a:t>
            </a:r>
            <a:r>
              <a:rPr sz="2924" spc="-42" dirty="0"/>
              <a:t>de</a:t>
            </a:r>
            <a:r>
              <a:rPr sz="2924" spc="-60" dirty="0"/>
              <a:t> build</a:t>
            </a:r>
            <a:r>
              <a:rPr sz="2924" spc="-46" dirty="0"/>
              <a:t> </a:t>
            </a:r>
            <a:r>
              <a:rPr sz="2924" spc="-56" dirty="0"/>
              <a:t>choisir</a:t>
            </a:r>
            <a:r>
              <a:rPr sz="2924" spc="-60" dirty="0"/>
              <a:t> </a:t>
            </a:r>
            <a:r>
              <a:rPr sz="2924" spc="-46" dirty="0"/>
              <a:t>pour</a:t>
            </a:r>
            <a:r>
              <a:rPr sz="2924" spc="-93" dirty="0"/>
              <a:t> </a:t>
            </a:r>
            <a:r>
              <a:rPr sz="2924" spc="-65" dirty="0"/>
              <a:t>vos</a:t>
            </a:r>
            <a:r>
              <a:rPr sz="2924" spc="-70" dirty="0"/>
              <a:t> </a:t>
            </a:r>
            <a:r>
              <a:rPr sz="2924" spc="-65" dirty="0"/>
              <a:t>projets?</a:t>
            </a:r>
            <a:endParaRPr sz="2924" dirty="0"/>
          </a:p>
        </p:txBody>
      </p:sp>
      <p:sp>
        <p:nvSpPr>
          <p:cNvPr id="3" name="object 3"/>
          <p:cNvSpPr txBox="1"/>
          <p:nvPr/>
        </p:nvSpPr>
        <p:spPr>
          <a:xfrm>
            <a:off x="1230907" y="1486424"/>
            <a:ext cx="8135686" cy="1951921"/>
          </a:xfrm>
          <a:prstGeom prst="rect">
            <a:avLst/>
          </a:prstGeom>
        </p:spPr>
        <p:txBody>
          <a:bodyPr vert="horz" wrap="square" lIns="0" tIns="11788" rIns="0" bIns="0" rtlCol="0">
            <a:spAutoFit/>
          </a:bodyPr>
          <a:lstStyle/>
          <a:p>
            <a:pPr marL="11788" marR="4715">
              <a:lnSpc>
                <a:spcPct val="150300"/>
              </a:lnSpc>
              <a:spcBef>
                <a:spcPts val="93"/>
              </a:spcBef>
            </a:pP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En</a:t>
            </a:r>
            <a:r>
              <a:rPr sz="1624" spc="111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2018,</a:t>
            </a:r>
            <a:r>
              <a:rPr sz="1624" spc="12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un</a:t>
            </a:r>
            <a:r>
              <a:rPr sz="1624" spc="12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sondage</a:t>
            </a:r>
            <a:r>
              <a:rPr sz="1624" spc="14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effectué</a:t>
            </a:r>
            <a:r>
              <a:rPr sz="1624" spc="12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par</a:t>
            </a:r>
            <a:r>
              <a:rPr sz="1624" spc="121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u="heavy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</a:rPr>
              <a:t>RebelLabs</a:t>
            </a:r>
            <a:r>
              <a:rPr sz="1624" u="heavy" spc="116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(2000</a:t>
            </a:r>
            <a:r>
              <a:rPr sz="1624" spc="12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votants),</a:t>
            </a:r>
            <a:r>
              <a:rPr sz="1624" spc="12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afin</a:t>
            </a:r>
            <a:r>
              <a:rPr sz="1624" spc="13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de</a:t>
            </a:r>
            <a:r>
              <a:rPr sz="1624" spc="13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connaître</a:t>
            </a:r>
            <a:r>
              <a:rPr sz="1624" spc="12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la</a:t>
            </a:r>
            <a:r>
              <a:rPr sz="1624" spc="12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répartition</a:t>
            </a:r>
            <a:r>
              <a:rPr sz="1624" spc="12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de </a:t>
            </a:r>
            <a:r>
              <a:rPr sz="1624" spc="-35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l'utilisation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des</a:t>
            </a:r>
            <a:r>
              <a:rPr sz="1624" spc="-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outils</a:t>
            </a:r>
            <a:r>
              <a:rPr sz="1624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de</a:t>
            </a:r>
            <a:r>
              <a:rPr sz="1624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builds</a:t>
            </a:r>
            <a:r>
              <a:rPr sz="1624" spc="-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dans</a:t>
            </a:r>
            <a:r>
              <a:rPr sz="1624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le</a:t>
            </a:r>
            <a:r>
              <a:rPr sz="1624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monde</a:t>
            </a:r>
            <a:r>
              <a:rPr sz="1624" spc="-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Java.</a:t>
            </a:r>
            <a:endParaRPr sz="1624">
              <a:latin typeface="Calibri"/>
              <a:cs typeface="Calibri"/>
            </a:endParaRPr>
          </a:p>
          <a:p>
            <a:pPr marL="249319" indent="-149120">
              <a:spcBef>
                <a:spcPts val="1276"/>
              </a:spcBef>
              <a:buClr>
                <a:srgbClr val="504949"/>
              </a:buClr>
              <a:buSzPct val="93548"/>
              <a:buFont typeface="Wingdings"/>
              <a:buChar char=""/>
              <a:tabLst>
                <a:tab pos="249909" algn="l"/>
              </a:tabLst>
            </a:pPr>
            <a:r>
              <a:rPr sz="1439" b="1" spc="5" dirty="0">
                <a:solidFill>
                  <a:srgbClr val="3F3F3F"/>
                </a:solidFill>
                <a:latin typeface="Calibri"/>
                <a:cs typeface="Calibri"/>
              </a:rPr>
              <a:t>Maven</a:t>
            </a:r>
            <a:r>
              <a:rPr sz="1439" b="1" spc="-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9" dirty="0">
                <a:solidFill>
                  <a:srgbClr val="3F3F3F"/>
                </a:solidFill>
                <a:latin typeface="Calibri"/>
                <a:cs typeface="Calibri"/>
              </a:rPr>
              <a:t>se</a:t>
            </a:r>
            <a:r>
              <a:rPr sz="1439" spc="-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9" dirty="0">
                <a:solidFill>
                  <a:srgbClr val="3F3F3F"/>
                </a:solidFill>
                <a:latin typeface="Calibri"/>
                <a:cs typeface="Calibri"/>
              </a:rPr>
              <a:t>situait</a:t>
            </a:r>
            <a:r>
              <a:rPr sz="1439" spc="-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14" dirty="0">
                <a:solidFill>
                  <a:srgbClr val="3F3F3F"/>
                </a:solidFill>
                <a:latin typeface="Calibri"/>
                <a:cs typeface="Calibri"/>
              </a:rPr>
              <a:t>à</a:t>
            </a:r>
            <a:r>
              <a:rPr sz="1439" spc="-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14" dirty="0">
                <a:solidFill>
                  <a:srgbClr val="3F3F3F"/>
                </a:solidFill>
                <a:latin typeface="Calibri"/>
                <a:cs typeface="Calibri"/>
              </a:rPr>
              <a:t>60%,</a:t>
            </a:r>
            <a:endParaRPr sz="1439">
              <a:latin typeface="Calibri"/>
              <a:cs typeface="Calibri"/>
            </a:endParaRPr>
          </a:p>
          <a:p>
            <a:pPr marL="249319" indent="-149120">
              <a:spcBef>
                <a:spcPts val="1392"/>
              </a:spcBef>
              <a:buClr>
                <a:srgbClr val="504949"/>
              </a:buClr>
              <a:buSzPct val="93548"/>
              <a:buFont typeface="Wingdings"/>
              <a:buChar char=""/>
              <a:tabLst>
                <a:tab pos="249909" algn="l"/>
              </a:tabLst>
            </a:pPr>
            <a:r>
              <a:rPr sz="1439" b="1" spc="5" dirty="0">
                <a:solidFill>
                  <a:srgbClr val="3F3F3F"/>
                </a:solidFill>
                <a:latin typeface="Calibri"/>
                <a:cs typeface="Calibri"/>
              </a:rPr>
              <a:t>Gradle</a:t>
            </a:r>
            <a:r>
              <a:rPr sz="1439" b="1" spc="-28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14" dirty="0">
                <a:solidFill>
                  <a:srgbClr val="3F3F3F"/>
                </a:solidFill>
                <a:latin typeface="Calibri"/>
                <a:cs typeface="Calibri"/>
              </a:rPr>
              <a:t>à</a:t>
            </a:r>
            <a:r>
              <a:rPr sz="1439" spc="-28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14" dirty="0">
                <a:solidFill>
                  <a:srgbClr val="3F3F3F"/>
                </a:solidFill>
                <a:latin typeface="Calibri"/>
                <a:cs typeface="Calibri"/>
              </a:rPr>
              <a:t>19%,</a:t>
            </a:r>
            <a:endParaRPr sz="1439">
              <a:latin typeface="Calibri"/>
              <a:cs typeface="Calibri"/>
            </a:endParaRPr>
          </a:p>
          <a:p>
            <a:pPr marL="249319" indent="-149120">
              <a:spcBef>
                <a:spcPts val="1402"/>
              </a:spcBef>
              <a:buClr>
                <a:srgbClr val="504949"/>
              </a:buClr>
              <a:buSzPct val="93548"/>
              <a:buFont typeface="Wingdings"/>
              <a:buChar char=""/>
              <a:tabLst>
                <a:tab pos="249909" algn="l"/>
              </a:tabLst>
            </a:pPr>
            <a:r>
              <a:rPr sz="1439" b="1" spc="9" dirty="0">
                <a:solidFill>
                  <a:srgbClr val="3F3F3F"/>
                </a:solidFill>
                <a:latin typeface="Calibri"/>
                <a:cs typeface="Calibri"/>
              </a:rPr>
              <a:t>Ant</a:t>
            </a:r>
            <a:r>
              <a:rPr sz="1439" b="1" spc="-42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14" dirty="0">
                <a:solidFill>
                  <a:srgbClr val="3F3F3F"/>
                </a:solidFill>
                <a:latin typeface="Calibri"/>
                <a:cs typeface="Calibri"/>
              </a:rPr>
              <a:t>à</a:t>
            </a:r>
            <a:r>
              <a:rPr sz="1439" spc="-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19" dirty="0">
                <a:solidFill>
                  <a:srgbClr val="3F3F3F"/>
                </a:solidFill>
                <a:latin typeface="Calibri"/>
                <a:cs typeface="Calibri"/>
              </a:rPr>
              <a:t>11%</a:t>
            </a:r>
            <a:endParaRPr sz="1439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5881124" y="1969115"/>
            <a:ext cx="3736298" cy="2711895"/>
            <a:chOff x="6039611" y="2121407"/>
            <a:chExt cx="4025265" cy="292163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48755" y="2129028"/>
              <a:ext cx="4006596" cy="2906267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6039611" y="2121407"/>
              <a:ext cx="4025265" cy="2921635"/>
            </a:xfrm>
            <a:custGeom>
              <a:avLst/>
              <a:gdLst/>
              <a:ahLst/>
              <a:cxnLst/>
              <a:rect l="l" t="t" r="r" b="b"/>
              <a:pathLst>
                <a:path w="4025265" h="2921635">
                  <a:moveTo>
                    <a:pt x="4021836" y="2921507"/>
                  </a:moveTo>
                  <a:lnTo>
                    <a:pt x="1524" y="2921507"/>
                  </a:lnTo>
                  <a:lnTo>
                    <a:pt x="0" y="2919983"/>
                  </a:lnTo>
                  <a:lnTo>
                    <a:pt x="0" y="1524"/>
                  </a:lnTo>
                  <a:lnTo>
                    <a:pt x="1524" y="0"/>
                  </a:lnTo>
                  <a:lnTo>
                    <a:pt x="4021836" y="0"/>
                  </a:lnTo>
                  <a:lnTo>
                    <a:pt x="4024884" y="1524"/>
                  </a:lnTo>
                  <a:lnTo>
                    <a:pt x="4024884" y="4572"/>
                  </a:lnTo>
                  <a:lnTo>
                    <a:pt x="9144" y="4572"/>
                  </a:lnTo>
                  <a:lnTo>
                    <a:pt x="4572" y="7620"/>
                  </a:lnTo>
                  <a:lnTo>
                    <a:pt x="9144" y="7620"/>
                  </a:lnTo>
                  <a:lnTo>
                    <a:pt x="9144" y="2913888"/>
                  </a:lnTo>
                  <a:lnTo>
                    <a:pt x="4572" y="2913888"/>
                  </a:lnTo>
                  <a:lnTo>
                    <a:pt x="9144" y="2916936"/>
                  </a:lnTo>
                  <a:lnTo>
                    <a:pt x="4024884" y="2916936"/>
                  </a:lnTo>
                  <a:lnTo>
                    <a:pt x="4024884" y="2919983"/>
                  </a:lnTo>
                  <a:lnTo>
                    <a:pt x="4021836" y="2921507"/>
                  </a:lnTo>
                  <a:close/>
                </a:path>
                <a:path w="4025265" h="2921635">
                  <a:moveTo>
                    <a:pt x="9144" y="7620"/>
                  </a:moveTo>
                  <a:lnTo>
                    <a:pt x="4572" y="7620"/>
                  </a:lnTo>
                  <a:lnTo>
                    <a:pt x="9144" y="4572"/>
                  </a:lnTo>
                  <a:lnTo>
                    <a:pt x="9144" y="7620"/>
                  </a:lnTo>
                  <a:close/>
                </a:path>
                <a:path w="4025265" h="2921635">
                  <a:moveTo>
                    <a:pt x="4015740" y="7620"/>
                  </a:moveTo>
                  <a:lnTo>
                    <a:pt x="9144" y="7620"/>
                  </a:lnTo>
                  <a:lnTo>
                    <a:pt x="9144" y="4572"/>
                  </a:lnTo>
                  <a:lnTo>
                    <a:pt x="4015740" y="4572"/>
                  </a:lnTo>
                  <a:lnTo>
                    <a:pt x="4015740" y="7620"/>
                  </a:lnTo>
                  <a:close/>
                </a:path>
                <a:path w="4025265" h="2921635">
                  <a:moveTo>
                    <a:pt x="4015740" y="2916936"/>
                  </a:moveTo>
                  <a:lnTo>
                    <a:pt x="4015740" y="4572"/>
                  </a:lnTo>
                  <a:lnTo>
                    <a:pt x="4020311" y="7620"/>
                  </a:lnTo>
                  <a:lnTo>
                    <a:pt x="4024884" y="7620"/>
                  </a:lnTo>
                  <a:lnTo>
                    <a:pt x="4024884" y="2913888"/>
                  </a:lnTo>
                  <a:lnTo>
                    <a:pt x="4020311" y="2913888"/>
                  </a:lnTo>
                  <a:lnTo>
                    <a:pt x="4015740" y="2916936"/>
                  </a:lnTo>
                  <a:close/>
                </a:path>
                <a:path w="4025265" h="2921635">
                  <a:moveTo>
                    <a:pt x="4024884" y="7620"/>
                  </a:moveTo>
                  <a:lnTo>
                    <a:pt x="4020311" y="7620"/>
                  </a:lnTo>
                  <a:lnTo>
                    <a:pt x="4015740" y="4572"/>
                  </a:lnTo>
                  <a:lnTo>
                    <a:pt x="4024884" y="4572"/>
                  </a:lnTo>
                  <a:lnTo>
                    <a:pt x="4024884" y="7620"/>
                  </a:lnTo>
                  <a:close/>
                </a:path>
                <a:path w="4025265" h="2921635">
                  <a:moveTo>
                    <a:pt x="9144" y="2916936"/>
                  </a:moveTo>
                  <a:lnTo>
                    <a:pt x="4572" y="2913888"/>
                  </a:lnTo>
                  <a:lnTo>
                    <a:pt x="9144" y="2913888"/>
                  </a:lnTo>
                  <a:lnTo>
                    <a:pt x="9144" y="2916936"/>
                  </a:lnTo>
                  <a:close/>
                </a:path>
                <a:path w="4025265" h="2921635">
                  <a:moveTo>
                    <a:pt x="4015740" y="2916936"/>
                  </a:moveTo>
                  <a:lnTo>
                    <a:pt x="9144" y="2916936"/>
                  </a:lnTo>
                  <a:lnTo>
                    <a:pt x="9144" y="2913888"/>
                  </a:lnTo>
                  <a:lnTo>
                    <a:pt x="4015740" y="2913888"/>
                  </a:lnTo>
                  <a:lnTo>
                    <a:pt x="4015740" y="2916936"/>
                  </a:lnTo>
                  <a:close/>
                </a:path>
                <a:path w="4025265" h="2921635">
                  <a:moveTo>
                    <a:pt x="4024884" y="2916936"/>
                  </a:moveTo>
                  <a:lnTo>
                    <a:pt x="4015740" y="2916936"/>
                  </a:lnTo>
                  <a:lnTo>
                    <a:pt x="4020311" y="2913888"/>
                  </a:lnTo>
                  <a:lnTo>
                    <a:pt x="4024884" y="2913888"/>
                  </a:lnTo>
                  <a:lnTo>
                    <a:pt x="4024884" y="2916936"/>
                  </a:lnTo>
                  <a:close/>
                </a:path>
              </a:pathLst>
            </a:custGeom>
            <a:solidFill>
              <a:srgbClr val="858728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1385543" y="4813865"/>
            <a:ext cx="8592483" cy="1063893"/>
            <a:chOff x="1196339" y="5186172"/>
            <a:chExt cx="9257030" cy="1146175"/>
          </a:xfrm>
        </p:grpSpPr>
        <p:sp>
          <p:nvSpPr>
            <p:cNvPr id="8" name="object 8"/>
            <p:cNvSpPr/>
            <p:nvPr/>
          </p:nvSpPr>
          <p:spPr>
            <a:xfrm>
              <a:off x="1202435" y="5193792"/>
              <a:ext cx="9243060" cy="1130935"/>
            </a:xfrm>
            <a:custGeom>
              <a:avLst/>
              <a:gdLst/>
              <a:ahLst/>
              <a:cxnLst/>
              <a:rect l="l" t="t" r="r" b="b"/>
              <a:pathLst>
                <a:path w="9243060" h="1130935">
                  <a:moveTo>
                    <a:pt x="9243060" y="1130807"/>
                  </a:moveTo>
                  <a:lnTo>
                    <a:pt x="0" y="1130807"/>
                  </a:lnTo>
                  <a:lnTo>
                    <a:pt x="0" y="0"/>
                  </a:lnTo>
                  <a:lnTo>
                    <a:pt x="9243060" y="0"/>
                  </a:lnTo>
                  <a:lnTo>
                    <a:pt x="9243060" y="113080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9" name="object 9"/>
            <p:cNvSpPr/>
            <p:nvPr/>
          </p:nvSpPr>
          <p:spPr>
            <a:xfrm>
              <a:off x="1196339" y="5186172"/>
              <a:ext cx="9257030" cy="1146175"/>
            </a:xfrm>
            <a:custGeom>
              <a:avLst/>
              <a:gdLst/>
              <a:ahLst/>
              <a:cxnLst/>
              <a:rect l="l" t="t" r="r" b="b"/>
              <a:pathLst>
                <a:path w="9257030" h="1146175">
                  <a:moveTo>
                    <a:pt x="9253728" y="1146048"/>
                  </a:moveTo>
                  <a:lnTo>
                    <a:pt x="3048" y="1146048"/>
                  </a:lnTo>
                  <a:lnTo>
                    <a:pt x="0" y="1143000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9253728" y="0"/>
                  </a:lnTo>
                  <a:lnTo>
                    <a:pt x="9256776" y="3048"/>
                  </a:lnTo>
                  <a:lnTo>
                    <a:pt x="9256776" y="7620"/>
                  </a:lnTo>
                  <a:lnTo>
                    <a:pt x="13716" y="7620"/>
                  </a:lnTo>
                  <a:lnTo>
                    <a:pt x="6096" y="13716"/>
                  </a:lnTo>
                  <a:lnTo>
                    <a:pt x="13716" y="13716"/>
                  </a:lnTo>
                  <a:lnTo>
                    <a:pt x="13716" y="1132332"/>
                  </a:lnTo>
                  <a:lnTo>
                    <a:pt x="6096" y="1132332"/>
                  </a:lnTo>
                  <a:lnTo>
                    <a:pt x="13716" y="1138428"/>
                  </a:lnTo>
                  <a:lnTo>
                    <a:pt x="9256776" y="1138428"/>
                  </a:lnTo>
                  <a:lnTo>
                    <a:pt x="9256776" y="1143000"/>
                  </a:lnTo>
                  <a:lnTo>
                    <a:pt x="9253728" y="1146048"/>
                  </a:lnTo>
                  <a:close/>
                </a:path>
                <a:path w="9257030" h="1146175">
                  <a:moveTo>
                    <a:pt x="13716" y="13716"/>
                  </a:moveTo>
                  <a:lnTo>
                    <a:pt x="6096" y="13716"/>
                  </a:lnTo>
                  <a:lnTo>
                    <a:pt x="13716" y="7620"/>
                  </a:lnTo>
                  <a:lnTo>
                    <a:pt x="13716" y="13716"/>
                  </a:lnTo>
                  <a:close/>
                </a:path>
                <a:path w="9257030" h="1146175">
                  <a:moveTo>
                    <a:pt x="9243060" y="13716"/>
                  </a:moveTo>
                  <a:lnTo>
                    <a:pt x="13716" y="13716"/>
                  </a:lnTo>
                  <a:lnTo>
                    <a:pt x="13716" y="7620"/>
                  </a:lnTo>
                  <a:lnTo>
                    <a:pt x="9243060" y="7620"/>
                  </a:lnTo>
                  <a:lnTo>
                    <a:pt x="9243060" y="13716"/>
                  </a:lnTo>
                  <a:close/>
                </a:path>
                <a:path w="9257030" h="1146175">
                  <a:moveTo>
                    <a:pt x="9243060" y="1138428"/>
                  </a:moveTo>
                  <a:lnTo>
                    <a:pt x="9243060" y="7620"/>
                  </a:lnTo>
                  <a:lnTo>
                    <a:pt x="9249156" y="13716"/>
                  </a:lnTo>
                  <a:lnTo>
                    <a:pt x="9256776" y="13716"/>
                  </a:lnTo>
                  <a:lnTo>
                    <a:pt x="9256776" y="1132332"/>
                  </a:lnTo>
                  <a:lnTo>
                    <a:pt x="9249156" y="1132332"/>
                  </a:lnTo>
                  <a:lnTo>
                    <a:pt x="9243060" y="1138428"/>
                  </a:lnTo>
                  <a:close/>
                </a:path>
                <a:path w="9257030" h="1146175">
                  <a:moveTo>
                    <a:pt x="9256776" y="13716"/>
                  </a:moveTo>
                  <a:lnTo>
                    <a:pt x="9249156" y="13716"/>
                  </a:lnTo>
                  <a:lnTo>
                    <a:pt x="9243060" y="7620"/>
                  </a:lnTo>
                  <a:lnTo>
                    <a:pt x="9256776" y="7620"/>
                  </a:lnTo>
                  <a:lnTo>
                    <a:pt x="9256776" y="13716"/>
                  </a:lnTo>
                  <a:close/>
                </a:path>
                <a:path w="9257030" h="1146175">
                  <a:moveTo>
                    <a:pt x="13716" y="1138428"/>
                  </a:moveTo>
                  <a:lnTo>
                    <a:pt x="6096" y="1132332"/>
                  </a:lnTo>
                  <a:lnTo>
                    <a:pt x="13716" y="1132332"/>
                  </a:lnTo>
                  <a:lnTo>
                    <a:pt x="13716" y="1138428"/>
                  </a:lnTo>
                  <a:close/>
                </a:path>
                <a:path w="9257030" h="1146175">
                  <a:moveTo>
                    <a:pt x="9243060" y="1138428"/>
                  </a:moveTo>
                  <a:lnTo>
                    <a:pt x="13716" y="1138428"/>
                  </a:lnTo>
                  <a:lnTo>
                    <a:pt x="13716" y="1132332"/>
                  </a:lnTo>
                  <a:lnTo>
                    <a:pt x="9243060" y="1132332"/>
                  </a:lnTo>
                  <a:lnTo>
                    <a:pt x="9243060" y="1138428"/>
                  </a:lnTo>
                  <a:close/>
                </a:path>
                <a:path w="9257030" h="1146175">
                  <a:moveTo>
                    <a:pt x="9256776" y="1138428"/>
                  </a:moveTo>
                  <a:lnTo>
                    <a:pt x="9243060" y="1138428"/>
                  </a:lnTo>
                  <a:lnTo>
                    <a:pt x="9249156" y="1132332"/>
                  </a:lnTo>
                  <a:lnTo>
                    <a:pt x="9256776" y="1132332"/>
                  </a:lnTo>
                  <a:lnTo>
                    <a:pt x="9256776" y="1138428"/>
                  </a:lnTo>
                  <a:close/>
                </a:path>
              </a:pathLst>
            </a:custGeom>
            <a:solidFill>
              <a:srgbClr val="DB8531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1391202" y="4820938"/>
            <a:ext cx="8579515" cy="1000109"/>
          </a:xfrm>
          <a:prstGeom prst="rect">
            <a:avLst/>
          </a:prstGeom>
        </p:spPr>
        <p:txBody>
          <a:bodyPr vert="horz" wrap="square" lIns="0" tIns="21808" rIns="0" bIns="0" rtlCol="0">
            <a:spAutoFit/>
          </a:bodyPr>
          <a:lstStyle/>
          <a:p>
            <a:pPr marL="431446" marR="68961" indent="-356591">
              <a:lnSpc>
                <a:spcPts val="2627"/>
              </a:lnSpc>
              <a:spcBef>
                <a:spcPts val="172"/>
              </a:spcBef>
              <a:buClr>
                <a:srgbClr val="493D2F"/>
              </a:buClr>
              <a:buFont typeface="Wingdings"/>
              <a:buChar char=""/>
              <a:tabLst>
                <a:tab pos="430856" algn="l"/>
                <a:tab pos="432035" algn="l"/>
              </a:tabLst>
            </a:pPr>
            <a:r>
              <a:rPr sz="1439" spc="-51" dirty="0">
                <a:latin typeface="Trebuchet MS"/>
                <a:cs typeface="Trebuchet MS"/>
              </a:rPr>
              <a:t>L'amélioration</a:t>
            </a:r>
            <a:r>
              <a:rPr sz="1439" spc="-32" dirty="0">
                <a:latin typeface="Trebuchet MS"/>
                <a:cs typeface="Trebuchet MS"/>
              </a:rPr>
              <a:t> </a:t>
            </a:r>
            <a:r>
              <a:rPr sz="1439" spc="-56" dirty="0">
                <a:latin typeface="Trebuchet MS"/>
                <a:cs typeface="Trebuchet MS"/>
              </a:rPr>
              <a:t>du</a:t>
            </a:r>
            <a:r>
              <a:rPr sz="1439" spc="-19" dirty="0">
                <a:latin typeface="Trebuchet MS"/>
                <a:cs typeface="Trebuchet MS"/>
              </a:rPr>
              <a:t> </a:t>
            </a:r>
            <a:r>
              <a:rPr sz="1439" spc="-70" dirty="0">
                <a:latin typeface="Trebuchet MS"/>
                <a:cs typeface="Trebuchet MS"/>
              </a:rPr>
              <a:t>taux</a:t>
            </a:r>
            <a:r>
              <a:rPr sz="1439" spc="-19" dirty="0">
                <a:latin typeface="Trebuchet MS"/>
                <a:cs typeface="Trebuchet MS"/>
              </a:rPr>
              <a:t> </a:t>
            </a:r>
            <a:r>
              <a:rPr sz="1439" spc="-46" dirty="0">
                <a:latin typeface="Trebuchet MS"/>
                <a:cs typeface="Trebuchet MS"/>
              </a:rPr>
              <a:t>d'adoption</a:t>
            </a:r>
            <a:r>
              <a:rPr sz="1439" spc="-14" dirty="0">
                <a:latin typeface="Trebuchet MS"/>
                <a:cs typeface="Trebuchet MS"/>
              </a:rPr>
              <a:t> </a:t>
            </a:r>
            <a:r>
              <a:rPr sz="1439" spc="-79" dirty="0">
                <a:latin typeface="Trebuchet MS"/>
                <a:cs typeface="Trebuchet MS"/>
              </a:rPr>
              <a:t>de</a:t>
            </a:r>
            <a:r>
              <a:rPr sz="1439" spc="-28" dirty="0">
                <a:latin typeface="Trebuchet MS"/>
                <a:cs typeface="Trebuchet MS"/>
              </a:rPr>
              <a:t> </a:t>
            </a:r>
            <a:r>
              <a:rPr sz="1439" b="1" spc="37" dirty="0">
                <a:latin typeface="Trebuchet MS"/>
                <a:cs typeface="Trebuchet MS"/>
              </a:rPr>
              <a:t>Gradle</a:t>
            </a:r>
            <a:r>
              <a:rPr sz="1439" b="1" spc="-23" dirty="0">
                <a:latin typeface="Trebuchet MS"/>
                <a:cs typeface="Trebuchet MS"/>
              </a:rPr>
              <a:t> </a:t>
            </a:r>
            <a:r>
              <a:rPr sz="1439" spc="-65" dirty="0">
                <a:latin typeface="Trebuchet MS"/>
                <a:cs typeface="Trebuchet MS"/>
              </a:rPr>
              <a:t>est</a:t>
            </a:r>
            <a:r>
              <a:rPr sz="1439" spc="-32" dirty="0">
                <a:latin typeface="Trebuchet MS"/>
                <a:cs typeface="Trebuchet MS"/>
              </a:rPr>
              <a:t> </a:t>
            </a:r>
            <a:r>
              <a:rPr sz="1439" spc="-70" dirty="0">
                <a:latin typeface="Trebuchet MS"/>
                <a:cs typeface="Trebuchet MS"/>
              </a:rPr>
              <a:t>peut-être</a:t>
            </a:r>
            <a:r>
              <a:rPr sz="1439" spc="-19" dirty="0">
                <a:latin typeface="Trebuchet MS"/>
                <a:cs typeface="Trebuchet MS"/>
              </a:rPr>
              <a:t> </a:t>
            </a:r>
            <a:r>
              <a:rPr sz="1439" spc="-65" dirty="0">
                <a:latin typeface="Trebuchet MS"/>
                <a:cs typeface="Trebuchet MS"/>
              </a:rPr>
              <a:t>due</a:t>
            </a:r>
            <a:r>
              <a:rPr sz="1439" spc="-19" dirty="0">
                <a:latin typeface="Trebuchet MS"/>
                <a:cs typeface="Trebuchet MS"/>
              </a:rPr>
              <a:t> </a:t>
            </a:r>
            <a:r>
              <a:rPr sz="1439" spc="-130" dirty="0">
                <a:latin typeface="Trebuchet MS"/>
                <a:cs typeface="Trebuchet MS"/>
              </a:rPr>
              <a:t>à</a:t>
            </a:r>
            <a:r>
              <a:rPr sz="1439" spc="-23" dirty="0">
                <a:latin typeface="Trebuchet MS"/>
                <a:cs typeface="Trebuchet MS"/>
              </a:rPr>
              <a:t> </a:t>
            </a:r>
            <a:r>
              <a:rPr sz="1439" spc="-74" dirty="0">
                <a:latin typeface="Trebuchet MS"/>
                <a:cs typeface="Trebuchet MS"/>
              </a:rPr>
              <a:t>l'ajout</a:t>
            </a:r>
            <a:r>
              <a:rPr sz="1439" spc="-23" dirty="0">
                <a:latin typeface="Trebuchet MS"/>
                <a:cs typeface="Trebuchet MS"/>
              </a:rPr>
              <a:t> </a:t>
            </a:r>
            <a:r>
              <a:rPr sz="1439" spc="-70" dirty="0">
                <a:latin typeface="Trebuchet MS"/>
                <a:cs typeface="Trebuchet MS"/>
              </a:rPr>
              <a:t>de</a:t>
            </a:r>
            <a:r>
              <a:rPr sz="1439" spc="-32" dirty="0">
                <a:latin typeface="Trebuchet MS"/>
                <a:cs typeface="Trebuchet MS"/>
              </a:rPr>
              <a:t> </a:t>
            </a:r>
            <a:r>
              <a:rPr sz="1439" spc="-116" dirty="0">
                <a:latin typeface="Trebuchet MS"/>
                <a:cs typeface="Trebuchet MS"/>
              </a:rPr>
              <a:t>la</a:t>
            </a:r>
            <a:r>
              <a:rPr sz="1439" spc="-9" dirty="0">
                <a:latin typeface="Trebuchet MS"/>
                <a:cs typeface="Trebuchet MS"/>
              </a:rPr>
              <a:t> </a:t>
            </a:r>
            <a:r>
              <a:rPr sz="1439" spc="-51" dirty="0">
                <a:latin typeface="Trebuchet MS"/>
                <a:cs typeface="Trebuchet MS"/>
              </a:rPr>
              <a:t>prise</a:t>
            </a:r>
            <a:r>
              <a:rPr sz="1439" spc="-32" dirty="0">
                <a:latin typeface="Trebuchet MS"/>
                <a:cs typeface="Trebuchet MS"/>
              </a:rPr>
              <a:t> </a:t>
            </a:r>
            <a:r>
              <a:rPr sz="1439" spc="-74" dirty="0">
                <a:latin typeface="Trebuchet MS"/>
                <a:cs typeface="Trebuchet MS"/>
              </a:rPr>
              <a:t>en</a:t>
            </a:r>
            <a:r>
              <a:rPr sz="1439" spc="-19" dirty="0">
                <a:latin typeface="Trebuchet MS"/>
                <a:cs typeface="Trebuchet MS"/>
              </a:rPr>
              <a:t> </a:t>
            </a:r>
            <a:r>
              <a:rPr sz="1439" spc="-74" dirty="0">
                <a:latin typeface="Trebuchet MS"/>
                <a:cs typeface="Trebuchet MS"/>
              </a:rPr>
              <a:t>charge</a:t>
            </a:r>
            <a:r>
              <a:rPr sz="1439" spc="-28" dirty="0">
                <a:latin typeface="Trebuchet MS"/>
                <a:cs typeface="Trebuchet MS"/>
              </a:rPr>
              <a:t> </a:t>
            </a:r>
            <a:r>
              <a:rPr sz="1439" spc="-70" dirty="0">
                <a:latin typeface="Trebuchet MS"/>
                <a:cs typeface="Trebuchet MS"/>
              </a:rPr>
              <a:t>de</a:t>
            </a:r>
            <a:r>
              <a:rPr sz="1439" spc="-28" dirty="0">
                <a:latin typeface="Trebuchet MS"/>
                <a:cs typeface="Trebuchet MS"/>
              </a:rPr>
              <a:t> </a:t>
            </a:r>
            <a:r>
              <a:rPr sz="1439" b="1" spc="14" dirty="0">
                <a:latin typeface="Trebuchet MS"/>
                <a:cs typeface="Trebuchet MS"/>
              </a:rPr>
              <a:t>Kotlin</a:t>
            </a:r>
            <a:r>
              <a:rPr sz="1439" b="1" spc="-23" dirty="0">
                <a:latin typeface="Trebuchet MS"/>
                <a:cs typeface="Trebuchet MS"/>
              </a:rPr>
              <a:t> </a:t>
            </a:r>
            <a:r>
              <a:rPr sz="1439" spc="-74" dirty="0">
                <a:latin typeface="Trebuchet MS"/>
                <a:cs typeface="Trebuchet MS"/>
              </a:rPr>
              <a:t>en </a:t>
            </a:r>
            <a:r>
              <a:rPr sz="1439" spc="-418" dirty="0">
                <a:latin typeface="Trebuchet MS"/>
                <a:cs typeface="Trebuchet MS"/>
              </a:rPr>
              <a:t> </a:t>
            </a:r>
            <a:r>
              <a:rPr sz="1439" spc="-88" dirty="0">
                <a:latin typeface="Trebuchet MS"/>
                <a:cs typeface="Trebuchet MS"/>
              </a:rPr>
              <a:t>tant</a:t>
            </a:r>
            <a:r>
              <a:rPr sz="1439" spc="-46" dirty="0">
                <a:latin typeface="Trebuchet MS"/>
                <a:cs typeface="Trebuchet MS"/>
              </a:rPr>
              <a:t> </a:t>
            </a:r>
            <a:r>
              <a:rPr sz="1439" spc="-70" dirty="0">
                <a:latin typeface="Trebuchet MS"/>
                <a:cs typeface="Trebuchet MS"/>
              </a:rPr>
              <a:t>que</a:t>
            </a:r>
            <a:r>
              <a:rPr sz="1439" spc="-37" dirty="0">
                <a:latin typeface="Trebuchet MS"/>
                <a:cs typeface="Trebuchet MS"/>
              </a:rPr>
              <a:t> </a:t>
            </a:r>
            <a:r>
              <a:rPr sz="1439" spc="-102" dirty="0">
                <a:latin typeface="Trebuchet MS"/>
                <a:cs typeface="Trebuchet MS"/>
              </a:rPr>
              <a:t>langage</a:t>
            </a:r>
            <a:r>
              <a:rPr sz="1439" spc="-51" dirty="0">
                <a:latin typeface="Trebuchet MS"/>
                <a:cs typeface="Trebuchet MS"/>
              </a:rPr>
              <a:t> </a:t>
            </a:r>
            <a:r>
              <a:rPr sz="1439" spc="-70" dirty="0">
                <a:latin typeface="Trebuchet MS"/>
                <a:cs typeface="Trebuchet MS"/>
              </a:rPr>
              <a:t>de</a:t>
            </a:r>
            <a:r>
              <a:rPr sz="1439" spc="-37" dirty="0">
                <a:latin typeface="Trebuchet MS"/>
                <a:cs typeface="Trebuchet MS"/>
              </a:rPr>
              <a:t> </a:t>
            </a:r>
            <a:r>
              <a:rPr sz="1439" spc="-74" dirty="0">
                <a:latin typeface="Trebuchet MS"/>
                <a:cs typeface="Trebuchet MS"/>
              </a:rPr>
              <a:t>script.</a:t>
            </a:r>
            <a:endParaRPr sz="1439">
              <a:latin typeface="Trebuchet MS"/>
              <a:cs typeface="Trebuchet MS"/>
            </a:endParaRPr>
          </a:p>
          <a:p>
            <a:pPr marL="431446" indent="-357181">
              <a:spcBef>
                <a:spcPts val="673"/>
              </a:spcBef>
              <a:buClr>
                <a:srgbClr val="493D2F"/>
              </a:buClr>
              <a:buFont typeface="Wingdings"/>
              <a:buChar char=""/>
              <a:tabLst>
                <a:tab pos="430856" algn="l"/>
                <a:tab pos="432035" algn="l"/>
              </a:tabLst>
            </a:pPr>
            <a:r>
              <a:rPr sz="1439" b="1" spc="37" dirty="0">
                <a:latin typeface="Trebuchet MS"/>
                <a:cs typeface="Trebuchet MS"/>
              </a:rPr>
              <a:t>Gradle</a:t>
            </a:r>
            <a:r>
              <a:rPr sz="1439" b="1" spc="-32" dirty="0">
                <a:latin typeface="Trebuchet MS"/>
                <a:cs typeface="Trebuchet MS"/>
              </a:rPr>
              <a:t> </a:t>
            </a:r>
            <a:r>
              <a:rPr sz="1439" spc="-65" dirty="0">
                <a:latin typeface="Trebuchet MS"/>
                <a:cs typeface="Trebuchet MS"/>
              </a:rPr>
              <a:t>est</a:t>
            </a:r>
            <a:r>
              <a:rPr sz="1439" spc="-32" dirty="0">
                <a:latin typeface="Trebuchet MS"/>
                <a:cs typeface="Trebuchet MS"/>
              </a:rPr>
              <a:t> </a:t>
            </a:r>
            <a:r>
              <a:rPr sz="1439" spc="-88" dirty="0">
                <a:latin typeface="Trebuchet MS"/>
                <a:cs typeface="Trebuchet MS"/>
              </a:rPr>
              <a:t>également</a:t>
            </a:r>
            <a:r>
              <a:rPr sz="1439" spc="-32" dirty="0">
                <a:latin typeface="Trebuchet MS"/>
                <a:cs typeface="Trebuchet MS"/>
              </a:rPr>
              <a:t> </a:t>
            </a:r>
            <a:r>
              <a:rPr sz="1439" spc="-93" dirty="0">
                <a:latin typeface="Trebuchet MS"/>
                <a:cs typeface="Trebuchet MS"/>
              </a:rPr>
              <a:t>le</a:t>
            </a:r>
            <a:r>
              <a:rPr sz="1439" spc="-14" dirty="0">
                <a:latin typeface="Trebuchet MS"/>
                <a:cs typeface="Trebuchet MS"/>
              </a:rPr>
              <a:t> </a:t>
            </a:r>
            <a:r>
              <a:rPr sz="1439" spc="-37" dirty="0">
                <a:latin typeface="Trebuchet MS"/>
                <a:cs typeface="Trebuchet MS"/>
              </a:rPr>
              <a:t>moteur </a:t>
            </a:r>
            <a:r>
              <a:rPr sz="1439" spc="-79" dirty="0">
                <a:latin typeface="Trebuchet MS"/>
                <a:cs typeface="Trebuchet MS"/>
              </a:rPr>
              <a:t>de</a:t>
            </a:r>
            <a:r>
              <a:rPr sz="1439" spc="-28" dirty="0">
                <a:latin typeface="Trebuchet MS"/>
                <a:cs typeface="Trebuchet MS"/>
              </a:rPr>
              <a:t> </a:t>
            </a:r>
            <a:r>
              <a:rPr sz="1439" spc="-42" dirty="0">
                <a:latin typeface="Trebuchet MS"/>
                <a:cs typeface="Trebuchet MS"/>
              </a:rPr>
              <a:t>construction</a:t>
            </a:r>
            <a:r>
              <a:rPr sz="1439" spc="-60" dirty="0">
                <a:latin typeface="Trebuchet MS"/>
                <a:cs typeface="Trebuchet MS"/>
              </a:rPr>
              <a:t> </a:t>
            </a:r>
            <a:r>
              <a:rPr sz="1439" spc="-65" dirty="0">
                <a:latin typeface="Trebuchet MS"/>
                <a:cs typeface="Trebuchet MS"/>
              </a:rPr>
              <a:t>par</a:t>
            </a:r>
            <a:r>
              <a:rPr sz="1439" spc="-23" dirty="0">
                <a:latin typeface="Trebuchet MS"/>
                <a:cs typeface="Trebuchet MS"/>
              </a:rPr>
              <a:t> </a:t>
            </a:r>
            <a:r>
              <a:rPr sz="1439" spc="-97" dirty="0">
                <a:latin typeface="Trebuchet MS"/>
                <a:cs typeface="Trebuchet MS"/>
              </a:rPr>
              <a:t>défaut</a:t>
            </a:r>
            <a:r>
              <a:rPr sz="1439" spc="-32" dirty="0">
                <a:latin typeface="Trebuchet MS"/>
                <a:cs typeface="Trebuchet MS"/>
              </a:rPr>
              <a:t> </a:t>
            </a:r>
            <a:r>
              <a:rPr sz="1439" spc="-14" dirty="0">
                <a:latin typeface="Trebuchet MS"/>
                <a:cs typeface="Trebuchet MS"/>
              </a:rPr>
              <a:t>pour</a:t>
            </a:r>
            <a:r>
              <a:rPr sz="1439" spc="-42" dirty="0">
                <a:latin typeface="Trebuchet MS"/>
                <a:cs typeface="Trebuchet MS"/>
              </a:rPr>
              <a:t> </a:t>
            </a:r>
            <a:r>
              <a:rPr sz="1439" spc="-74" dirty="0">
                <a:latin typeface="Trebuchet MS"/>
                <a:cs typeface="Trebuchet MS"/>
              </a:rPr>
              <a:t>les</a:t>
            </a:r>
            <a:r>
              <a:rPr sz="1439" spc="-23" dirty="0">
                <a:latin typeface="Trebuchet MS"/>
                <a:cs typeface="Trebuchet MS"/>
              </a:rPr>
              <a:t> </a:t>
            </a:r>
            <a:r>
              <a:rPr sz="1439" spc="-65" dirty="0">
                <a:latin typeface="Trebuchet MS"/>
                <a:cs typeface="Trebuchet MS"/>
              </a:rPr>
              <a:t>projets</a:t>
            </a:r>
            <a:r>
              <a:rPr sz="1439" spc="-51" dirty="0">
                <a:latin typeface="Trebuchet MS"/>
                <a:cs typeface="Trebuchet MS"/>
              </a:rPr>
              <a:t> </a:t>
            </a:r>
            <a:r>
              <a:rPr sz="1439" b="1" spc="9" dirty="0">
                <a:latin typeface="Trebuchet MS"/>
                <a:cs typeface="Trebuchet MS"/>
              </a:rPr>
              <a:t>Android</a:t>
            </a:r>
            <a:r>
              <a:rPr sz="1439" spc="9" dirty="0">
                <a:latin typeface="Trebuchet MS"/>
                <a:cs typeface="Trebuchet MS"/>
              </a:rPr>
              <a:t>.</a:t>
            </a:r>
            <a:endParaRPr sz="1439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430998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30817" y="872347"/>
            <a:ext cx="3719107" cy="462494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2924" spc="-74" dirty="0"/>
              <a:t>M</a:t>
            </a:r>
            <a:r>
              <a:rPr sz="2924" spc="-116" dirty="0"/>
              <a:t>a</a:t>
            </a:r>
            <a:r>
              <a:rPr sz="2924" spc="-121" dirty="0"/>
              <a:t>v</a:t>
            </a:r>
            <a:r>
              <a:rPr sz="2924" spc="-51" dirty="0"/>
              <a:t>en</a:t>
            </a:r>
            <a:r>
              <a:rPr sz="2924" spc="-14" dirty="0"/>
              <a:t>,</a:t>
            </a:r>
            <a:r>
              <a:rPr sz="2924" spc="-93" dirty="0"/>
              <a:t> </a:t>
            </a:r>
            <a:r>
              <a:rPr sz="2924" spc="-37" dirty="0"/>
              <a:t>c</a:t>
            </a:r>
            <a:r>
              <a:rPr sz="2924" spc="-265" dirty="0"/>
              <a:t>’</a:t>
            </a:r>
            <a:r>
              <a:rPr sz="2924" spc="-51" dirty="0"/>
              <a:t>e</a:t>
            </a:r>
            <a:r>
              <a:rPr sz="2924" spc="-93" dirty="0"/>
              <a:t>s</a:t>
            </a:r>
            <a:r>
              <a:rPr sz="2924" spc="-19" dirty="0"/>
              <a:t>t</a:t>
            </a:r>
            <a:r>
              <a:rPr sz="2924" spc="-74" dirty="0"/>
              <a:t> </a:t>
            </a:r>
            <a:r>
              <a:rPr sz="2924" spc="-79" dirty="0"/>
              <a:t>q</a:t>
            </a:r>
            <a:r>
              <a:rPr sz="2924" spc="-51" dirty="0"/>
              <a:t>u</a:t>
            </a:r>
            <a:r>
              <a:rPr sz="2924" spc="-84" dirty="0"/>
              <a:t>o</a:t>
            </a:r>
            <a:r>
              <a:rPr sz="2924" spc="-28" dirty="0"/>
              <a:t>i</a:t>
            </a:r>
            <a:r>
              <a:rPr sz="2924" spc="-51" dirty="0"/>
              <a:t> </a:t>
            </a:r>
            <a:r>
              <a:rPr sz="2924" dirty="0"/>
              <a:t>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762277" y="2446750"/>
            <a:ext cx="943652" cy="283983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1764" spc="-399" dirty="0">
                <a:latin typeface="Trebuchet MS"/>
                <a:cs typeface="Trebuchet MS"/>
              </a:rPr>
              <a:t>J</a:t>
            </a:r>
            <a:r>
              <a:rPr sz="1764" spc="-186" dirty="0">
                <a:latin typeface="Trebuchet MS"/>
                <a:cs typeface="Trebuchet MS"/>
              </a:rPr>
              <a:t>a</a:t>
            </a:r>
            <a:r>
              <a:rPr sz="1764" spc="-88" dirty="0">
                <a:latin typeface="Trebuchet MS"/>
                <a:cs typeface="Trebuchet MS"/>
              </a:rPr>
              <a:t>v</a:t>
            </a:r>
            <a:r>
              <a:rPr sz="1764" spc="-167" dirty="0">
                <a:latin typeface="Trebuchet MS"/>
                <a:cs typeface="Trebuchet MS"/>
              </a:rPr>
              <a:t>a</a:t>
            </a:r>
            <a:r>
              <a:rPr sz="1764" spc="-56" dirty="0">
                <a:latin typeface="Trebuchet MS"/>
                <a:cs typeface="Trebuchet MS"/>
              </a:rPr>
              <a:t>S</a:t>
            </a:r>
            <a:r>
              <a:rPr sz="1764" spc="-97" dirty="0">
                <a:latin typeface="Trebuchet MS"/>
                <a:cs typeface="Trebuchet MS"/>
              </a:rPr>
              <a:t>c</a:t>
            </a:r>
            <a:r>
              <a:rPr sz="1764" spc="19" dirty="0">
                <a:latin typeface="Trebuchet MS"/>
                <a:cs typeface="Trebuchet MS"/>
              </a:rPr>
              <a:t>r</a:t>
            </a:r>
            <a:r>
              <a:rPr sz="1764" spc="-135" dirty="0">
                <a:latin typeface="Trebuchet MS"/>
                <a:cs typeface="Trebuchet MS"/>
              </a:rPr>
              <a:t>i</a:t>
            </a:r>
            <a:r>
              <a:rPr sz="1764" spc="-84" dirty="0">
                <a:latin typeface="Trebuchet MS"/>
                <a:cs typeface="Trebuchet MS"/>
              </a:rPr>
              <a:t>p</a:t>
            </a:r>
            <a:r>
              <a:rPr sz="1764" spc="-135" dirty="0">
                <a:latin typeface="Trebuchet MS"/>
                <a:cs typeface="Trebuchet MS"/>
              </a:rPr>
              <a:t>t</a:t>
            </a:r>
            <a:r>
              <a:rPr sz="1764" spc="-260" dirty="0">
                <a:latin typeface="Trebuchet MS"/>
                <a:cs typeface="Trebuchet MS"/>
              </a:rPr>
              <a:t>,</a:t>
            </a:r>
            <a:endParaRPr sz="1764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62919" y="1507508"/>
            <a:ext cx="6169400" cy="1513936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264644" indent="-253445">
              <a:spcBef>
                <a:spcPts val="97"/>
              </a:spcBef>
              <a:buClr>
                <a:srgbClr val="215967"/>
              </a:buClr>
              <a:buSzPct val="121052"/>
              <a:buFont typeface="Wingdings"/>
              <a:buChar char=""/>
              <a:tabLst>
                <a:tab pos="264644" algn="l"/>
                <a:tab pos="265233" algn="l"/>
              </a:tabLst>
            </a:pPr>
            <a:r>
              <a:rPr sz="1764" spc="106" dirty="0">
                <a:latin typeface="Trebuchet MS"/>
                <a:cs typeface="Trebuchet MS"/>
              </a:rPr>
              <a:t>U</a:t>
            </a:r>
            <a:r>
              <a:rPr sz="1764" spc="-79" dirty="0">
                <a:latin typeface="Trebuchet MS"/>
                <a:cs typeface="Trebuchet MS"/>
              </a:rPr>
              <a:t>n</a:t>
            </a:r>
            <a:r>
              <a:rPr sz="1764" spc="-56" dirty="0">
                <a:latin typeface="Trebuchet MS"/>
                <a:cs typeface="Trebuchet MS"/>
              </a:rPr>
              <a:t> </a:t>
            </a:r>
            <a:r>
              <a:rPr sz="1764" spc="-125" dirty="0">
                <a:latin typeface="Trebuchet MS"/>
                <a:cs typeface="Trebuchet MS"/>
              </a:rPr>
              <a:t>g</a:t>
            </a:r>
            <a:r>
              <a:rPr sz="1764" spc="-116" dirty="0">
                <a:latin typeface="Trebuchet MS"/>
                <a:cs typeface="Trebuchet MS"/>
              </a:rPr>
              <a:t>é</a:t>
            </a:r>
            <a:r>
              <a:rPr sz="1764" spc="-79" dirty="0">
                <a:latin typeface="Trebuchet MS"/>
                <a:cs typeface="Trebuchet MS"/>
              </a:rPr>
              <a:t>n</a:t>
            </a:r>
            <a:r>
              <a:rPr sz="1764" spc="-116" dirty="0">
                <a:latin typeface="Trebuchet MS"/>
                <a:cs typeface="Trebuchet MS"/>
              </a:rPr>
              <a:t>é</a:t>
            </a:r>
            <a:r>
              <a:rPr sz="1764" spc="19" dirty="0">
                <a:latin typeface="Trebuchet MS"/>
                <a:cs typeface="Trebuchet MS"/>
              </a:rPr>
              <a:t>r</a:t>
            </a:r>
            <a:r>
              <a:rPr sz="1764" spc="-167" dirty="0">
                <a:latin typeface="Trebuchet MS"/>
                <a:cs typeface="Trebuchet MS"/>
              </a:rPr>
              <a:t>a</a:t>
            </a:r>
            <a:r>
              <a:rPr sz="1764" spc="-121" dirty="0">
                <a:latin typeface="Trebuchet MS"/>
                <a:cs typeface="Trebuchet MS"/>
              </a:rPr>
              <a:t>t</a:t>
            </a:r>
            <a:r>
              <a:rPr sz="1764" spc="-116" dirty="0">
                <a:latin typeface="Trebuchet MS"/>
                <a:cs typeface="Trebuchet MS"/>
              </a:rPr>
              <a:t>e</a:t>
            </a:r>
            <a:r>
              <a:rPr sz="1764" spc="-79" dirty="0">
                <a:latin typeface="Trebuchet MS"/>
                <a:cs typeface="Trebuchet MS"/>
              </a:rPr>
              <a:t>u</a:t>
            </a:r>
            <a:r>
              <a:rPr sz="1764" spc="14" dirty="0">
                <a:latin typeface="Trebuchet MS"/>
                <a:cs typeface="Trebuchet MS"/>
              </a:rPr>
              <a:t>r</a:t>
            </a:r>
            <a:r>
              <a:rPr sz="1764" spc="-84" dirty="0">
                <a:latin typeface="Trebuchet MS"/>
                <a:cs typeface="Trebuchet MS"/>
              </a:rPr>
              <a:t> d</a:t>
            </a:r>
            <a:r>
              <a:rPr sz="1764" spc="-116" dirty="0">
                <a:latin typeface="Trebuchet MS"/>
                <a:cs typeface="Trebuchet MS"/>
              </a:rPr>
              <a:t>e</a:t>
            </a:r>
            <a:r>
              <a:rPr sz="1764" spc="-37" dirty="0">
                <a:latin typeface="Trebuchet MS"/>
                <a:cs typeface="Trebuchet MS"/>
              </a:rPr>
              <a:t> </a:t>
            </a:r>
            <a:r>
              <a:rPr sz="1764" spc="-42" dirty="0">
                <a:latin typeface="Trebuchet MS"/>
                <a:cs typeface="Trebuchet MS"/>
              </a:rPr>
              <a:t>s</a:t>
            </a:r>
            <a:r>
              <a:rPr sz="1764" spc="-97" dirty="0">
                <a:latin typeface="Trebuchet MS"/>
                <a:cs typeface="Trebuchet MS"/>
              </a:rPr>
              <a:t>q</a:t>
            </a:r>
            <a:r>
              <a:rPr sz="1764" spc="-65" dirty="0">
                <a:latin typeface="Trebuchet MS"/>
                <a:cs typeface="Trebuchet MS"/>
              </a:rPr>
              <a:t>u</a:t>
            </a:r>
            <a:r>
              <a:rPr sz="1764" spc="-116" dirty="0">
                <a:latin typeface="Trebuchet MS"/>
                <a:cs typeface="Trebuchet MS"/>
              </a:rPr>
              <a:t>e</a:t>
            </a:r>
            <a:r>
              <a:rPr sz="1764" spc="-135" dirty="0">
                <a:latin typeface="Trebuchet MS"/>
                <a:cs typeface="Trebuchet MS"/>
              </a:rPr>
              <a:t>le</a:t>
            </a:r>
            <a:r>
              <a:rPr sz="1764" spc="-102" dirty="0">
                <a:latin typeface="Trebuchet MS"/>
                <a:cs typeface="Trebuchet MS"/>
              </a:rPr>
              <a:t>t</a:t>
            </a:r>
            <a:r>
              <a:rPr sz="1764" spc="-121" dirty="0">
                <a:latin typeface="Trebuchet MS"/>
                <a:cs typeface="Trebuchet MS"/>
              </a:rPr>
              <a:t>t</a:t>
            </a:r>
            <a:r>
              <a:rPr sz="1764" spc="-116" dirty="0">
                <a:latin typeface="Trebuchet MS"/>
                <a:cs typeface="Trebuchet MS"/>
              </a:rPr>
              <a:t>e</a:t>
            </a:r>
            <a:r>
              <a:rPr sz="1764" spc="-70" dirty="0">
                <a:latin typeface="Trebuchet MS"/>
                <a:cs typeface="Trebuchet MS"/>
              </a:rPr>
              <a:t> </a:t>
            </a:r>
            <a:r>
              <a:rPr sz="1764" spc="-84" dirty="0">
                <a:latin typeface="Trebuchet MS"/>
                <a:cs typeface="Trebuchet MS"/>
              </a:rPr>
              <a:t>p</a:t>
            </a:r>
            <a:r>
              <a:rPr sz="1764" spc="23" dirty="0">
                <a:latin typeface="Trebuchet MS"/>
                <a:cs typeface="Trebuchet MS"/>
              </a:rPr>
              <a:t>o</a:t>
            </a:r>
            <a:r>
              <a:rPr sz="1764" spc="-79" dirty="0">
                <a:latin typeface="Trebuchet MS"/>
                <a:cs typeface="Trebuchet MS"/>
              </a:rPr>
              <a:t>u</a:t>
            </a:r>
            <a:r>
              <a:rPr sz="1764" spc="14" dirty="0">
                <a:latin typeface="Trebuchet MS"/>
                <a:cs typeface="Trebuchet MS"/>
              </a:rPr>
              <a:t>r</a:t>
            </a:r>
            <a:r>
              <a:rPr sz="1764" spc="-65" dirty="0">
                <a:latin typeface="Trebuchet MS"/>
                <a:cs typeface="Trebuchet MS"/>
              </a:rPr>
              <a:t> </a:t>
            </a:r>
            <a:r>
              <a:rPr sz="1764" spc="-84" dirty="0">
                <a:latin typeface="Trebuchet MS"/>
                <a:cs typeface="Trebuchet MS"/>
              </a:rPr>
              <a:t>d</a:t>
            </a:r>
            <a:r>
              <a:rPr sz="1764" spc="-116" dirty="0">
                <a:latin typeface="Trebuchet MS"/>
                <a:cs typeface="Trebuchet MS"/>
              </a:rPr>
              <a:t>e</a:t>
            </a:r>
            <a:r>
              <a:rPr sz="1764" spc="-32" dirty="0">
                <a:latin typeface="Trebuchet MS"/>
                <a:cs typeface="Trebuchet MS"/>
              </a:rPr>
              <a:t>s</a:t>
            </a:r>
            <a:r>
              <a:rPr sz="1764" spc="-46" dirty="0">
                <a:latin typeface="Trebuchet MS"/>
                <a:cs typeface="Trebuchet MS"/>
              </a:rPr>
              <a:t> </a:t>
            </a:r>
            <a:r>
              <a:rPr sz="1764" spc="-97" dirty="0">
                <a:latin typeface="Trebuchet MS"/>
                <a:cs typeface="Trebuchet MS"/>
              </a:rPr>
              <a:t>p</a:t>
            </a:r>
            <a:r>
              <a:rPr sz="1764" spc="19" dirty="0">
                <a:latin typeface="Trebuchet MS"/>
                <a:cs typeface="Trebuchet MS"/>
              </a:rPr>
              <a:t>r</a:t>
            </a:r>
            <a:r>
              <a:rPr sz="1764" spc="23" dirty="0">
                <a:latin typeface="Trebuchet MS"/>
                <a:cs typeface="Trebuchet MS"/>
              </a:rPr>
              <a:t>o</a:t>
            </a:r>
            <a:r>
              <a:rPr sz="1764" spc="-260" dirty="0">
                <a:latin typeface="Trebuchet MS"/>
                <a:cs typeface="Trebuchet MS"/>
              </a:rPr>
              <a:t>j</a:t>
            </a:r>
            <a:r>
              <a:rPr sz="1764" spc="-116" dirty="0">
                <a:latin typeface="Trebuchet MS"/>
                <a:cs typeface="Trebuchet MS"/>
              </a:rPr>
              <a:t>e</a:t>
            </a:r>
            <a:r>
              <a:rPr sz="1764" spc="-121" dirty="0">
                <a:latin typeface="Trebuchet MS"/>
                <a:cs typeface="Trebuchet MS"/>
              </a:rPr>
              <a:t>t</a:t>
            </a:r>
            <a:r>
              <a:rPr sz="1764" spc="-32" dirty="0">
                <a:latin typeface="Trebuchet MS"/>
                <a:cs typeface="Trebuchet MS"/>
              </a:rPr>
              <a:t>s</a:t>
            </a:r>
            <a:r>
              <a:rPr sz="1764" spc="-46" dirty="0">
                <a:latin typeface="Trebuchet MS"/>
                <a:cs typeface="Trebuchet MS"/>
              </a:rPr>
              <a:t> </a:t>
            </a:r>
            <a:r>
              <a:rPr sz="1764" spc="-399" dirty="0">
                <a:latin typeface="Trebuchet MS"/>
                <a:cs typeface="Trebuchet MS"/>
              </a:rPr>
              <a:t>J</a:t>
            </a:r>
            <a:r>
              <a:rPr sz="1764" spc="-167" dirty="0">
                <a:latin typeface="Trebuchet MS"/>
                <a:cs typeface="Trebuchet MS"/>
              </a:rPr>
              <a:t>a</a:t>
            </a:r>
            <a:r>
              <a:rPr sz="1764" spc="-88" dirty="0">
                <a:latin typeface="Trebuchet MS"/>
                <a:cs typeface="Trebuchet MS"/>
              </a:rPr>
              <a:t>v</a:t>
            </a:r>
            <a:r>
              <a:rPr sz="1764" spc="-172" dirty="0">
                <a:latin typeface="Trebuchet MS"/>
                <a:cs typeface="Trebuchet MS"/>
              </a:rPr>
              <a:t>a</a:t>
            </a:r>
            <a:r>
              <a:rPr sz="1764" spc="-70" dirty="0">
                <a:latin typeface="Trebuchet MS"/>
                <a:cs typeface="Trebuchet MS"/>
              </a:rPr>
              <a:t> </a:t>
            </a:r>
            <a:r>
              <a:rPr sz="1764" spc="23" dirty="0">
                <a:latin typeface="Trebuchet MS"/>
                <a:cs typeface="Trebuchet MS"/>
              </a:rPr>
              <a:t>o</a:t>
            </a:r>
            <a:r>
              <a:rPr sz="1764" spc="-79" dirty="0">
                <a:latin typeface="Trebuchet MS"/>
                <a:cs typeface="Trebuchet MS"/>
              </a:rPr>
              <a:t>u</a:t>
            </a:r>
            <a:r>
              <a:rPr sz="1764" spc="-37" dirty="0">
                <a:latin typeface="Trebuchet MS"/>
                <a:cs typeface="Trebuchet MS"/>
              </a:rPr>
              <a:t> </a:t>
            </a:r>
            <a:r>
              <a:rPr sz="1764" spc="-399" dirty="0">
                <a:latin typeface="Trebuchet MS"/>
                <a:cs typeface="Trebuchet MS"/>
              </a:rPr>
              <a:t>J</a:t>
            </a:r>
            <a:r>
              <a:rPr sz="1764" spc="-60" dirty="0">
                <a:latin typeface="Trebuchet MS"/>
                <a:cs typeface="Trebuchet MS"/>
              </a:rPr>
              <a:t>EE</a:t>
            </a:r>
            <a:endParaRPr sz="1764">
              <a:latin typeface="Trebuchet MS"/>
              <a:cs typeface="Trebuchet MS"/>
            </a:endParaRPr>
          </a:p>
          <a:p>
            <a:pPr marL="654831" lvl="1" indent="-273485">
              <a:spcBef>
                <a:spcPts val="399"/>
              </a:spcBef>
              <a:buClr>
                <a:srgbClr val="215967"/>
              </a:buClr>
              <a:buSzPct val="120588"/>
              <a:buFont typeface="Wingdings"/>
              <a:buChar char=""/>
              <a:tabLst>
                <a:tab pos="655421" algn="l"/>
              </a:tabLst>
            </a:pPr>
            <a:r>
              <a:rPr sz="1578" spc="-46" dirty="0">
                <a:latin typeface="Trebuchet MS"/>
                <a:cs typeface="Trebuchet MS"/>
              </a:rPr>
              <a:t>S</a:t>
            </a:r>
            <a:r>
              <a:rPr sz="1578" spc="-102" dirty="0">
                <a:latin typeface="Trebuchet MS"/>
                <a:cs typeface="Trebuchet MS"/>
              </a:rPr>
              <a:t>i</a:t>
            </a:r>
            <a:r>
              <a:rPr sz="1578" spc="-88" dirty="0">
                <a:latin typeface="Trebuchet MS"/>
                <a:cs typeface="Trebuchet MS"/>
              </a:rPr>
              <a:t>m</a:t>
            </a:r>
            <a:r>
              <a:rPr sz="1578" spc="-84" dirty="0">
                <a:latin typeface="Trebuchet MS"/>
                <a:cs typeface="Trebuchet MS"/>
              </a:rPr>
              <a:t>p</a:t>
            </a:r>
            <a:r>
              <a:rPr sz="1578" spc="-121" dirty="0">
                <a:latin typeface="Trebuchet MS"/>
                <a:cs typeface="Trebuchet MS"/>
              </a:rPr>
              <a:t>l</a:t>
            </a:r>
            <a:r>
              <a:rPr sz="1578" spc="-102" dirty="0">
                <a:latin typeface="Trebuchet MS"/>
                <a:cs typeface="Trebuchet MS"/>
              </a:rPr>
              <a:t>i</a:t>
            </a:r>
            <a:r>
              <a:rPr sz="1578" spc="-186" dirty="0">
                <a:latin typeface="Trebuchet MS"/>
                <a:cs typeface="Trebuchet MS"/>
              </a:rPr>
              <a:t>f</a:t>
            </a:r>
            <a:r>
              <a:rPr sz="1578" spc="-102" dirty="0">
                <a:latin typeface="Trebuchet MS"/>
                <a:cs typeface="Trebuchet MS"/>
              </a:rPr>
              <a:t>i</a:t>
            </a:r>
            <a:r>
              <a:rPr sz="1578" spc="-121" dirty="0">
                <a:latin typeface="Trebuchet MS"/>
                <a:cs typeface="Trebuchet MS"/>
              </a:rPr>
              <a:t>e</a:t>
            </a:r>
            <a:r>
              <a:rPr sz="1578" spc="14" dirty="0">
                <a:latin typeface="Trebuchet MS"/>
                <a:cs typeface="Trebuchet MS"/>
              </a:rPr>
              <a:t>r</a:t>
            </a:r>
            <a:r>
              <a:rPr sz="1578" spc="-23" dirty="0">
                <a:latin typeface="Trebuchet MS"/>
                <a:cs typeface="Trebuchet MS"/>
              </a:rPr>
              <a:t> </a:t>
            </a:r>
            <a:r>
              <a:rPr sz="1578" spc="-121" dirty="0">
                <a:latin typeface="Trebuchet MS"/>
                <a:cs typeface="Trebuchet MS"/>
              </a:rPr>
              <a:t>l</a:t>
            </a:r>
            <a:r>
              <a:rPr sz="1578" spc="-102" dirty="0">
                <a:latin typeface="Trebuchet MS"/>
                <a:cs typeface="Trebuchet MS"/>
              </a:rPr>
              <a:t>e</a:t>
            </a:r>
            <a:r>
              <a:rPr sz="1578" spc="-46" dirty="0">
                <a:latin typeface="Trebuchet MS"/>
                <a:cs typeface="Trebuchet MS"/>
              </a:rPr>
              <a:t> </a:t>
            </a:r>
            <a:r>
              <a:rPr sz="1578" spc="-84" dirty="0">
                <a:latin typeface="Trebuchet MS"/>
                <a:cs typeface="Trebuchet MS"/>
              </a:rPr>
              <a:t>p</a:t>
            </a:r>
            <a:r>
              <a:rPr sz="1578" spc="19" dirty="0">
                <a:latin typeface="Trebuchet MS"/>
                <a:cs typeface="Trebuchet MS"/>
              </a:rPr>
              <a:t>r</a:t>
            </a:r>
            <a:r>
              <a:rPr sz="1578" spc="23" dirty="0">
                <a:latin typeface="Trebuchet MS"/>
                <a:cs typeface="Trebuchet MS"/>
              </a:rPr>
              <a:t>o</a:t>
            </a:r>
            <a:r>
              <a:rPr sz="1578" spc="-88" dirty="0">
                <a:latin typeface="Trebuchet MS"/>
                <a:cs typeface="Trebuchet MS"/>
              </a:rPr>
              <a:t>c</a:t>
            </a:r>
            <a:r>
              <a:rPr sz="1578" spc="-102" dirty="0">
                <a:latin typeface="Trebuchet MS"/>
                <a:cs typeface="Trebuchet MS"/>
              </a:rPr>
              <a:t>e</a:t>
            </a:r>
            <a:r>
              <a:rPr sz="1578" spc="-37" dirty="0">
                <a:latin typeface="Trebuchet MS"/>
                <a:cs typeface="Trebuchet MS"/>
              </a:rPr>
              <a:t>ss</a:t>
            </a:r>
            <a:r>
              <a:rPr sz="1578" spc="-56" dirty="0">
                <a:latin typeface="Trebuchet MS"/>
                <a:cs typeface="Trebuchet MS"/>
              </a:rPr>
              <a:t>u</a:t>
            </a:r>
            <a:r>
              <a:rPr sz="1578" spc="-28" dirty="0">
                <a:latin typeface="Trebuchet MS"/>
                <a:cs typeface="Trebuchet MS"/>
              </a:rPr>
              <a:t>s</a:t>
            </a:r>
            <a:r>
              <a:rPr sz="1578" spc="-88" dirty="0">
                <a:latin typeface="Trebuchet MS"/>
                <a:cs typeface="Trebuchet MS"/>
              </a:rPr>
              <a:t> </a:t>
            </a:r>
            <a:r>
              <a:rPr sz="1578" spc="-56" dirty="0">
                <a:latin typeface="Trebuchet MS"/>
                <a:cs typeface="Trebuchet MS"/>
              </a:rPr>
              <a:t>d</a:t>
            </a:r>
            <a:r>
              <a:rPr sz="1578" spc="-102" dirty="0">
                <a:latin typeface="Trebuchet MS"/>
                <a:cs typeface="Trebuchet MS"/>
              </a:rPr>
              <a:t>e</a:t>
            </a:r>
            <a:r>
              <a:rPr sz="1578" spc="-46" dirty="0">
                <a:latin typeface="Trebuchet MS"/>
                <a:cs typeface="Trebuchet MS"/>
              </a:rPr>
              <a:t> </a:t>
            </a:r>
            <a:r>
              <a:rPr sz="1578" spc="-88" dirty="0">
                <a:latin typeface="Trebuchet MS"/>
                <a:cs typeface="Trebuchet MS"/>
              </a:rPr>
              <a:t>c</a:t>
            </a:r>
            <a:r>
              <a:rPr sz="1578" spc="23" dirty="0">
                <a:latin typeface="Trebuchet MS"/>
                <a:cs typeface="Trebuchet MS"/>
              </a:rPr>
              <a:t>o</a:t>
            </a:r>
            <a:r>
              <a:rPr sz="1578" spc="-56" dirty="0">
                <a:latin typeface="Trebuchet MS"/>
                <a:cs typeface="Trebuchet MS"/>
              </a:rPr>
              <a:t>n</a:t>
            </a:r>
            <a:r>
              <a:rPr sz="1578" spc="-37" dirty="0">
                <a:latin typeface="Trebuchet MS"/>
                <a:cs typeface="Trebuchet MS"/>
              </a:rPr>
              <a:t>s</a:t>
            </a:r>
            <a:r>
              <a:rPr sz="1578" spc="-88" dirty="0">
                <a:latin typeface="Trebuchet MS"/>
                <a:cs typeface="Trebuchet MS"/>
              </a:rPr>
              <a:t>t</a:t>
            </a:r>
            <a:r>
              <a:rPr sz="1578" spc="19" dirty="0">
                <a:latin typeface="Trebuchet MS"/>
                <a:cs typeface="Trebuchet MS"/>
              </a:rPr>
              <a:t>r</a:t>
            </a:r>
            <a:r>
              <a:rPr sz="1578" spc="-88" dirty="0">
                <a:latin typeface="Trebuchet MS"/>
                <a:cs typeface="Trebuchet MS"/>
              </a:rPr>
              <a:t>uc</a:t>
            </a:r>
            <a:r>
              <a:rPr sz="1578" spc="-106" dirty="0">
                <a:latin typeface="Trebuchet MS"/>
                <a:cs typeface="Trebuchet MS"/>
              </a:rPr>
              <a:t>t</a:t>
            </a:r>
            <a:r>
              <a:rPr sz="1578" spc="-102" dirty="0">
                <a:latin typeface="Trebuchet MS"/>
                <a:cs typeface="Trebuchet MS"/>
              </a:rPr>
              <a:t>i</a:t>
            </a:r>
            <a:r>
              <a:rPr sz="1578" spc="5" dirty="0">
                <a:latin typeface="Trebuchet MS"/>
                <a:cs typeface="Trebuchet MS"/>
              </a:rPr>
              <a:t>o</a:t>
            </a:r>
            <a:r>
              <a:rPr sz="1578" spc="-70" dirty="0">
                <a:latin typeface="Trebuchet MS"/>
                <a:cs typeface="Trebuchet MS"/>
              </a:rPr>
              <a:t>n</a:t>
            </a:r>
            <a:endParaRPr sz="1578">
              <a:latin typeface="Trebuchet MS"/>
              <a:cs typeface="Trebuchet MS"/>
            </a:endParaRPr>
          </a:p>
          <a:p>
            <a:pPr lvl="1">
              <a:spcBef>
                <a:spcPts val="23"/>
              </a:spcBef>
              <a:buClr>
                <a:srgbClr val="215967"/>
              </a:buClr>
              <a:buFont typeface="Wingdings"/>
              <a:buChar char=""/>
            </a:pPr>
            <a:endParaRPr sz="2553">
              <a:latin typeface="Trebuchet MS"/>
              <a:cs typeface="Trebuchet MS"/>
            </a:endParaRPr>
          </a:p>
          <a:p>
            <a:pPr marL="264644" indent="-253445">
              <a:buClr>
                <a:srgbClr val="215967"/>
              </a:buClr>
              <a:buSzPct val="121052"/>
              <a:buFont typeface="Wingdings"/>
              <a:buChar char=""/>
              <a:tabLst>
                <a:tab pos="264644" algn="l"/>
                <a:tab pos="265233" algn="l"/>
                <a:tab pos="953070" algn="l"/>
                <a:tab pos="1330881" algn="l"/>
                <a:tab pos="2585729" algn="l"/>
                <a:tab pos="2961181" algn="l"/>
                <a:tab pos="4283810" algn="l"/>
                <a:tab pos="5184424" algn="l"/>
                <a:tab pos="5719016" algn="l"/>
              </a:tabLst>
            </a:pPr>
            <a:r>
              <a:rPr sz="1764" spc="144" dirty="0">
                <a:latin typeface="Trebuchet MS"/>
                <a:cs typeface="Trebuchet MS"/>
              </a:rPr>
              <a:t>A</a:t>
            </a:r>
            <a:r>
              <a:rPr sz="1764" spc="-79" dirty="0">
                <a:latin typeface="Trebuchet MS"/>
                <a:cs typeface="Trebuchet MS"/>
              </a:rPr>
              <a:t>u</a:t>
            </a:r>
            <a:r>
              <a:rPr sz="1764" spc="-42" dirty="0">
                <a:latin typeface="Trebuchet MS"/>
                <a:cs typeface="Trebuchet MS"/>
              </a:rPr>
              <a:t>s</a:t>
            </a:r>
            <a:r>
              <a:rPr sz="1764" spc="-23" dirty="0">
                <a:latin typeface="Trebuchet MS"/>
                <a:cs typeface="Trebuchet MS"/>
              </a:rPr>
              <a:t>s</a:t>
            </a:r>
            <a:r>
              <a:rPr sz="1764" spc="-116" dirty="0">
                <a:latin typeface="Trebuchet MS"/>
                <a:cs typeface="Trebuchet MS"/>
              </a:rPr>
              <a:t>i</a:t>
            </a:r>
            <a:r>
              <a:rPr sz="1764" spc="-260" dirty="0">
                <a:latin typeface="Trebuchet MS"/>
                <a:cs typeface="Trebuchet MS"/>
              </a:rPr>
              <a:t>,</a:t>
            </a:r>
            <a:r>
              <a:rPr sz="1764" dirty="0">
                <a:latin typeface="Trebuchet MS"/>
                <a:cs typeface="Trebuchet MS"/>
              </a:rPr>
              <a:t>	</a:t>
            </a:r>
            <a:r>
              <a:rPr sz="1764" spc="-97" dirty="0">
                <a:latin typeface="Trebuchet MS"/>
                <a:cs typeface="Trebuchet MS"/>
              </a:rPr>
              <a:t>u</a:t>
            </a:r>
            <a:r>
              <a:rPr sz="1764" spc="-79" dirty="0">
                <a:latin typeface="Trebuchet MS"/>
                <a:cs typeface="Trebuchet MS"/>
              </a:rPr>
              <a:t>n</a:t>
            </a:r>
            <a:r>
              <a:rPr sz="1764" dirty="0">
                <a:latin typeface="Trebuchet MS"/>
                <a:cs typeface="Trebuchet MS"/>
              </a:rPr>
              <a:t>	</a:t>
            </a:r>
            <a:r>
              <a:rPr sz="1764" spc="-144" dirty="0">
                <a:latin typeface="Trebuchet MS"/>
                <a:cs typeface="Trebuchet MS"/>
              </a:rPr>
              <a:t>g</a:t>
            </a:r>
            <a:r>
              <a:rPr sz="1764" spc="-116" dirty="0">
                <a:latin typeface="Trebuchet MS"/>
                <a:cs typeface="Trebuchet MS"/>
              </a:rPr>
              <a:t>e</a:t>
            </a:r>
            <a:r>
              <a:rPr sz="1764" spc="-42" dirty="0">
                <a:latin typeface="Trebuchet MS"/>
                <a:cs typeface="Trebuchet MS"/>
              </a:rPr>
              <a:t>s</a:t>
            </a:r>
            <a:r>
              <a:rPr sz="1764" spc="-121" dirty="0">
                <a:latin typeface="Trebuchet MS"/>
                <a:cs typeface="Trebuchet MS"/>
              </a:rPr>
              <a:t>t</a:t>
            </a:r>
            <a:r>
              <a:rPr sz="1764" spc="-116" dirty="0">
                <a:latin typeface="Trebuchet MS"/>
                <a:cs typeface="Trebuchet MS"/>
              </a:rPr>
              <a:t>i</a:t>
            </a:r>
            <a:r>
              <a:rPr sz="1764" spc="42" dirty="0">
                <a:latin typeface="Trebuchet MS"/>
                <a:cs typeface="Trebuchet MS"/>
              </a:rPr>
              <a:t>o</a:t>
            </a:r>
            <a:r>
              <a:rPr sz="1764" spc="-97" dirty="0">
                <a:latin typeface="Trebuchet MS"/>
                <a:cs typeface="Trebuchet MS"/>
              </a:rPr>
              <a:t>n</a:t>
            </a:r>
            <a:r>
              <a:rPr sz="1764" spc="-65" dirty="0">
                <a:latin typeface="Trebuchet MS"/>
                <a:cs typeface="Trebuchet MS"/>
              </a:rPr>
              <a:t>n</a:t>
            </a:r>
            <a:r>
              <a:rPr sz="1764" spc="-186" dirty="0">
                <a:latin typeface="Trebuchet MS"/>
                <a:cs typeface="Trebuchet MS"/>
              </a:rPr>
              <a:t>a</a:t>
            </a:r>
            <a:r>
              <a:rPr sz="1764" spc="-116" dirty="0">
                <a:latin typeface="Trebuchet MS"/>
                <a:cs typeface="Trebuchet MS"/>
              </a:rPr>
              <a:t>i</a:t>
            </a:r>
            <a:r>
              <a:rPr sz="1764" dirty="0">
                <a:latin typeface="Trebuchet MS"/>
                <a:cs typeface="Trebuchet MS"/>
              </a:rPr>
              <a:t>r</a:t>
            </a:r>
            <a:r>
              <a:rPr sz="1764" spc="-116" dirty="0">
                <a:latin typeface="Trebuchet MS"/>
                <a:cs typeface="Trebuchet MS"/>
              </a:rPr>
              <a:t>e</a:t>
            </a:r>
            <a:r>
              <a:rPr sz="1764" dirty="0">
                <a:latin typeface="Trebuchet MS"/>
                <a:cs typeface="Trebuchet MS"/>
              </a:rPr>
              <a:t>	</a:t>
            </a:r>
            <a:r>
              <a:rPr sz="1764" spc="-84" dirty="0">
                <a:latin typeface="Trebuchet MS"/>
                <a:cs typeface="Trebuchet MS"/>
              </a:rPr>
              <a:t>d</a:t>
            </a:r>
            <a:r>
              <a:rPr sz="1764" spc="-116" dirty="0">
                <a:latin typeface="Trebuchet MS"/>
                <a:cs typeface="Trebuchet MS"/>
              </a:rPr>
              <a:t>e</a:t>
            </a:r>
            <a:r>
              <a:rPr sz="1764" dirty="0">
                <a:latin typeface="Trebuchet MS"/>
                <a:cs typeface="Trebuchet MS"/>
              </a:rPr>
              <a:t>	</a:t>
            </a:r>
            <a:r>
              <a:rPr sz="1764" spc="-84" dirty="0">
                <a:latin typeface="Trebuchet MS"/>
                <a:cs typeface="Trebuchet MS"/>
              </a:rPr>
              <a:t>d</a:t>
            </a:r>
            <a:r>
              <a:rPr sz="1764" spc="-116" dirty="0">
                <a:latin typeface="Trebuchet MS"/>
                <a:cs typeface="Trebuchet MS"/>
              </a:rPr>
              <a:t>é</a:t>
            </a:r>
            <a:r>
              <a:rPr sz="1764" spc="-97" dirty="0">
                <a:latin typeface="Trebuchet MS"/>
                <a:cs typeface="Trebuchet MS"/>
              </a:rPr>
              <a:t>p</a:t>
            </a:r>
            <a:r>
              <a:rPr sz="1764" spc="-135" dirty="0">
                <a:latin typeface="Trebuchet MS"/>
                <a:cs typeface="Trebuchet MS"/>
              </a:rPr>
              <a:t>e</a:t>
            </a:r>
            <a:r>
              <a:rPr sz="1764" spc="-79" dirty="0">
                <a:latin typeface="Trebuchet MS"/>
                <a:cs typeface="Trebuchet MS"/>
              </a:rPr>
              <a:t>n</a:t>
            </a:r>
            <a:r>
              <a:rPr sz="1764" spc="-84" dirty="0">
                <a:latin typeface="Trebuchet MS"/>
                <a:cs typeface="Trebuchet MS"/>
              </a:rPr>
              <a:t>d</a:t>
            </a:r>
            <a:r>
              <a:rPr sz="1764" spc="-167" dirty="0">
                <a:latin typeface="Trebuchet MS"/>
                <a:cs typeface="Trebuchet MS"/>
              </a:rPr>
              <a:t>a</a:t>
            </a:r>
            <a:r>
              <a:rPr sz="1764" spc="-79" dirty="0">
                <a:latin typeface="Trebuchet MS"/>
                <a:cs typeface="Trebuchet MS"/>
              </a:rPr>
              <a:t>n</a:t>
            </a:r>
            <a:r>
              <a:rPr sz="1764" spc="-97" dirty="0">
                <a:latin typeface="Trebuchet MS"/>
                <a:cs typeface="Trebuchet MS"/>
              </a:rPr>
              <a:t>c</a:t>
            </a:r>
            <a:r>
              <a:rPr sz="1764" spc="-116" dirty="0">
                <a:latin typeface="Trebuchet MS"/>
                <a:cs typeface="Trebuchet MS"/>
              </a:rPr>
              <a:t>e</a:t>
            </a:r>
            <a:r>
              <a:rPr sz="1764" spc="-32" dirty="0">
                <a:latin typeface="Trebuchet MS"/>
                <a:cs typeface="Trebuchet MS"/>
              </a:rPr>
              <a:t>s</a:t>
            </a:r>
            <a:r>
              <a:rPr sz="1764" dirty="0">
                <a:latin typeface="Trebuchet MS"/>
                <a:cs typeface="Trebuchet MS"/>
              </a:rPr>
              <a:t>	</a:t>
            </a:r>
            <a:r>
              <a:rPr sz="1764" spc="-88" dirty="0">
                <a:latin typeface="Trebuchet MS"/>
                <a:cs typeface="Trebuchet MS"/>
              </a:rPr>
              <a:t>(</a:t>
            </a:r>
            <a:r>
              <a:rPr sz="1764" spc="-116" dirty="0">
                <a:latin typeface="Trebuchet MS"/>
                <a:cs typeface="Trebuchet MS"/>
              </a:rPr>
              <a:t>c</a:t>
            </a:r>
            <a:r>
              <a:rPr sz="1764" spc="42" dirty="0">
                <a:latin typeface="Trebuchet MS"/>
                <a:cs typeface="Trebuchet MS"/>
              </a:rPr>
              <a:t>o</a:t>
            </a:r>
            <a:r>
              <a:rPr sz="1764" spc="-125" dirty="0">
                <a:latin typeface="Trebuchet MS"/>
                <a:cs typeface="Trebuchet MS"/>
              </a:rPr>
              <a:t>m</a:t>
            </a:r>
            <a:r>
              <a:rPr sz="1764" spc="-88" dirty="0">
                <a:latin typeface="Trebuchet MS"/>
                <a:cs typeface="Trebuchet MS"/>
              </a:rPr>
              <a:t>m</a:t>
            </a:r>
            <a:r>
              <a:rPr sz="1764" spc="-116" dirty="0">
                <a:latin typeface="Trebuchet MS"/>
                <a:cs typeface="Trebuchet MS"/>
              </a:rPr>
              <a:t>e</a:t>
            </a:r>
            <a:r>
              <a:rPr sz="1764" dirty="0">
                <a:latin typeface="Trebuchet MS"/>
                <a:cs typeface="Trebuchet MS"/>
              </a:rPr>
              <a:t>	</a:t>
            </a:r>
            <a:r>
              <a:rPr sz="1764" i="1" spc="-135" dirty="0">
                <a:latin typeface="Trebuchet MS"/>
                <a:cs typeface="Trebuchet MS"/>
              </a:rPr>
              <a:t>n</a:t>
            </a:r>
            <a:r>
              <a:rPr sz="1764" i="1" spc="-121" dirty="0">
                <a:latin typeface="Trebuchet MS"/>
                <a:cs typeface="Trebuchet MS"/>
              </a:rPr>
              <a:t>p</a:t>
            </a:r>
            <a:r>
              <a:rPr sz="1764" i="1" spc="-153" dirty="0">
                <a:latin typeface="Trebuchet MS"/>
                <a:cs typeface="Trebuchet MS"/>
              </a:rPr>
              <a:t>m</a:t>
            </a:r>
            <a:r>
              <a:rPr sz="1764" i="1" dirty="0">
                <a:latin typeface="Trebuchet MS"/>
                <a:cs typeface="Trebuchet MS"/>
              </a:rPr>
              <a:t>	</a:t>
            </a:r>
            <a:r>
              <a:rPr sz="1764" spc="-97" dirty="0">
                <a:latin typeface="Trebuchet MS"/>
                <a:cs typeface="Trebuchet MS"/>
              </a:rPr>
              <a:t>p</a:t>
            </a:r>
            <a:r>
              <a:rPr sz="1764" spc="23" dirty="0">
                <a:latin typeface="Trebuchet MS"/>
                <a:cs typeface="Trebuchet MS"/>
              </a:rPr>
              <a:t>o</a:t>
            </a:r>
            <a:r>
              <a:rPr sz="1764" spc="-79" dirty="0">
                <a:latin typeface="Trebuchet MS"/>
                <a:cs typeface="Trebuchet MS"/>
              </a:rPr>
              <a:t>u</a:t>
            </a:r>
            <a:r>
              <a:rPr sz="1764" spc="14" dirty="0">
                <a:latin typeface="Trebuchet MS"/>
                <a:cs typeface="Trebuchet MS"/>
              </a:rPr>
              <a:t>r</a:t>
            </a:r>
            <a:endParaRPr sz="1764">
              <a:latin typeface="Trebuchet MS"/>
              <a:cs typeface="Trebuchet MS"/>
            </a:endParaRPr>
          </a:p>
          <a:p>
            <a:pPr marL="264644">
              <a:spcBef>
                <a:spcPts val="14"/>
              </a:spcBef>
            </a:pPr>
            <a:r>
              <a:rPr sz="1764" i="1" spc="-84" dirty="0">
                <a:latin typeface="Trebuchet MS"/>
                <a:cs typeface="Trebuchet MS"/>
              </a:rPr>
              <a:t>C</a:t>
            </a:r>
            <a:r>
              <a:rPr sz="1764" i="1" spc="-153" dirty="0">
                <a:latin typeface="Trebuchet MS"/>
                <a:cs typeface="Trebuchet MS"/>
              </a:rPr>
              <a:t>o</a:t>
            </a:r>
            <a:r>
              <a:rPr sz="1764" i="1" spc="-158" dirty="0">
                <a:latin typeface="Trebuchet MS"/>
                <a:cs typeface="Trebuchet MS"/>
              </a:rPr>
              <a:t>m</a:t>
            </a:r>
            <a:r>
              <a:rPr sz="1764" i="1" spc="-121" dirty="0">
                <a:latin typeface="Trebuchet MS"/>
                <a:cs typeface="Trebuchet MS"/>
              </a:rPr>
              <a:t>p</a:t>
            </a:r>
            <a:r>
              <a:rPr sz="1764" i="1" spc="-153" dirty="0">
                <a:latin typeface="Trebuchet MS"/>
                <a:cs typeface="Trebuchet MS"/>
              </a:rPr>
              <a:t>o</a:t>
            </a:r>
            <a:r>
              <a:rPr sz="1764" i="1" spc="-97" dirty="0">
                <a:latin typeface="Trebuchet MS"/>
                <a:cs typeface="Trebuchet MS"/>
              </a:rPr>
              <a:t>s</a:t>
            </a:r>
            <a:r>
              <a:rPr sz="1764" i="1" spc="-172" dirty="0">
                <a:latin typeface="Trebuchet MS"/>
                <a:cs typeface="Trebuchet MS"/>
              </a:rPr>
              <a:t>e</a:t>
            </a:r>
            <a:r>
              <a:rPr sz="1764" i="1" spc="-181" dirty="0">
                <a:latin typeface="Trebuchet MS"/>
                <a:cs typeface="Trebuchet MS"/>
              </a:rPr>
              <a:t>r</a:t>
            </a:r>
            <a:r>
              <a:rPr sz="1764" i="1" spc="-37" dirty="0">
                <a:latin typeface="Trebuchet MS"/>
                <a:cs typeface="Trebuchet MS"/>
              </a:rPr>
              <a:t> </a:t>
            </a:r>
            <a:r>
              <a:rPr sz="1764" spc="-97" dirty="0">
                <a:latin typeface="Trebuchet MS"/>
                <a:cs typeface="Trebuchet MS"/>
              </a:rPr>
              <a:t>p</a:t>
            </a:r>
            <a:r>
              <a:rPr sz="1764" spc="42" dirty="0">
                <a:latin typeface="Trebuchet MS"/>
                <a:cs typeface="Trebuchet MS"/>
              </a:rPr>
              <a:t>o</a:t>
            </a:r>
            <a:r>
              <a:rPr sz="1764" spc="-79" dirty="0">
                <a:latin typeface="Trebuchet MS"/>
                <a:cs typeface="Trebuchet MS"/>
              </a:rPr>
              <a:t>u</a:t>
            </a:r>
            <a:r>
              <a:rPr sz="1764" spc="14" dirty="0">
                <a:latin typeface="Trebuchet MS"/>
                <a:cs typeface="Trebuchet MS"/>
              </a:rPr>
              <a:t>r</a:t>
            </a:r>
            <a:r>
              <a:rPr sz="1764" spc="-65" dirty="0">
                <a:latin typeface="Trebuchet MS"/>
                <a:cs typeface="Trebuchet MS"/>
              </a:rPr>
              <a:t> </a:t>
            </a:r>
            <a:r>
              <a:rPr sz="1764" spc="-84" dirty="0">
                <a:latin typeface="Trebuchet MS"/>
                <a:cs typeface="Trebuchet MS"/>
              </a:rPr>
              <a:t>P</a:t>
            </a:r>
            <a:r>
              <a:rPr sz="1764" spc="135" dirty="0">
                <a:latin typeface="Trebuchet MS"/>
                <a:cs typeface="Trebuchet MS"/>
              </a:rPr>
              <a:t>H</a:t>
            </a:r>
            <a:r>
              <a:rPr sz="1764" spc="-84" dirty="0">
                <a:latin typeface="Trebuchet MS"/>
                <a:cs typeface="Trebuchet MS"/>
              </a:rPr>
              <a:t>P</a:t>
            </a:r>
            <a:r>
              <a:rPr sz="1764" spc="-79" dirty="0">
                <a:latin typeface="Trebuchet MS"/>
                <a:cs typeface="Trebuchet MS"/>
              </a:rPr>
              <a:t>)</a:t>
            </a:r>
            <a:endParaRPr sz="1764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62918" y="3364922"/>
            <a:ext cx="6670992" cy="1536570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264644" indent="-253445">
              <a:spcBef>
                <a:spcPts val="97"/>
              </a:spcBef>
              <a:buClr>
                <a:srgbClr val="215967"/>
              </a:buClr>
              <a:buSzPct val="121052"/>
              <a:buFont typeface="Wingdings"/>
              <a:buChar char=""/>
              <a:tabLst>
                <a:tab pos="264644" algn="l"/>
                <a:tab pos="265233" algn="l"/>
              </a:tabLst>
            </a:pPr>
            <a:r>
              <a:rPr sz="1764" spc="-84" dirty="0">
                <a:latin typeface="Trebuchet MS"/>
                <a:cs typeface="Trebuchet MS"/>
              </a:rPr>
              <a:t>Utilisant</a:t>
            </a:r>
            <a:r>
              <a:rPr sz="1764" spc="-74" dirty="0">
                <a:latin typeface="Trebuchet MS"/>
                <a:cs typeface="Trebuchet MS"/>
              </a:rPr>
              <a:t> </a:t>
            </a:r>
            <a:r>
              <a:rPr sz="1764" spc="-79" dirty="0">
                <a:latin typeface="Trebuchet MS"/>
                <a:cs typeface="Trebuchet MS"/>
              </a:rPr>
              <a:t>un</a:t>
            </a:r>
            <a:r>
              <a:rPr sz="1764" spc="-32" dirty="0">
                <a:latin typeface="Trebuchet MS"/>
                <a:cs typeface="Trebuchet MS"/>
              </a:rPr>
              <a:t> </a:t>
            </a:r>
            <a:r>
              <a:rPr sz="1764" spc="-102" dirty="0">
                <a:latin typeface="Trebuchet MS"/>
                <a:cs typeface="Trebuchet MS"/>
              </a:rPr>
              <a:t>fichier</a:t>
            </a:r>
            <a:r>
              <a:rPr sz="1764" spc="-56" dirty="0">
                <a:latin typeface="Trebuchet MS"/>
                <a:cs typeface="Trebuchet MS"/>
              </a:rPr>
              <a:t> </a:t>
            </a:r>
            <a:r>
              <a:rPr sz="1764" spc="-97" dirty="0">
                <a:latin typeface="Trebuchet MS"/>
                <a:cs typeface="Trebuchet MS"/>
              </a:rPr>
              <a:t>de</a:t>
            </a:r>
            <a:r>
              <a:rPr sz="1764" spc="-51" dirty="0">
                <a:latin typeface="Trebuchet MS"/>
                <a:cs typeface="Trebuchet MS"/>
              </a:rPr>
              <a:t> </a:t>
            </a:r>
            <a:r>
              <a:rPr sz="1764" spc="-88" dirty="0">
                <a:latin typeface="Trebuchet MS"/>
                <a:cs typeface="Trebuchet MS"/>
              </a:rPr>
              <a:t>configuration</a:t>
            </a:r>
            <a:r>
              <a:rPr sz="1764" spc="-70" dirty="0">
                <a:latin typeface="Trebuchet MS"/>
                <a:cs typeface="Trebuchet MS"/>
              </a:rPr>
              <a:t> </a:t>
            </a:r>
            <a:r>
              <a:rPr sz="1764" b="1" spc="23" dirty="0">
                <a:solidFill>
                  <a:srgbClr val="0000CC"/>
                </a:solidFill>
                <a:latin typeface="Trebuchet MS"/>
                <a:cs typeface="Trebuchet MS"/>
              </a:rPr>
              <a:t>pom.xml</a:t>
            </a:r>
            <a:r>
              <a:rPr sz="1764" b="1" spc="-19" dirty="0">
                <a:solidFill>
                  <a:srgbClr val="0000CC"/>
                </a:solidFill>
                <a:latin typeface="Trebuchet MS"/>
                <a:cs typeface="Trebuchet MS"/>
              </a:rPr>
              <a:t> </a:t>
            </a:r>
            <a:r>
              <a:rPr sz="1764" spc="-88" dirty="0">
                <a:latin typeface="Trebuchet MS"/>
                <a:cs typeface="Trebuchet MS"/>
              </a:rPr>
              <a:t>(Project</a:t>
            </a:r>
            <a:r>
              <a:rPr sz="1764" spc="-56" dirty="0">
                <a:latin typeface="Trebuchet MS"/>
                <a:cs typeface="Trebuchet MS"/>
              </a:rPr>
              <a:t> </a:t>
            </a:r>
            <a:r>
              <a:rPr sz="1764" spc="-70" dirty="0">
                <a:latin typeface="Trebuchet MS"/>
                <a:cs typeface="Trebuchet MS"/>
              </a:rPr>
              <a:t>Object </a:t>
            </a:r>
            <a:r>
              <a:rPr sz="1764" spc="-42" dirty="0">
                <a:latin typeface="Trebuchet MS"/>
                <a:cs typeface="Trebuchet MS"/>
              </a:rPr>
              <a:t>Model)</a:t>
            </a:r>
            <a:endParaRPr sz="1764">
              <a:latin typeface="Trebuchet MS"/>
              <a:cs typeface="Trebuchet MS"/>
            </a:endParaRPr>
          </a:p>
          <a:p>
            <a:pPr>
              <a:spcBef>
                <a:spcPts val="19"/>
              </a:spcBef>
              <a:buClr>
                <a:srgbClr val="215967"/>
              </a:buClr>
              <a:buFont typeface="Wingdings"/>
              <a:buChar char=""/>
            </a:pPr>
            <a:endParaRPr sz="2553">
              <a:latin typeface="Trebuchet MS"/>
              <a:cs typeface="Trebuchet MS"/>
            </a:endParaRPr>
          </a:p>
          <a:p>
            <a:pPr marL="264644" indent="-253445">
              <a:spcBef>
                <a:spcPts val="5"/>
              </a:spcBef>
              <a:buClr>
                <a:srgbClr val="215967"/>
              </a:buClr>
              <a:buSzPct val="121052"/>
              <a:buFont typeface="Wingdings"/>
              <a:buChar char=""/>
              <a:tabLst>
                <a:tab pos="264644" algn="l"/>
                <a:tab pos="265233" algn="l"/>
              </a:tabLst>
            </a:pPr>
            <a:r>
              <a:rPr sz="1764" dirty="0">
                <a:latin typeface="Arial MT"/>
                <a:cs typeface="Arial MT"/>
              </a:rPr>
              <a:t>1</a:t>
            </a:r>
            <a:r>
              <a:rPr sz="1764" spc="-5" dirty="0">
                <a:latin typeface="Arial MT"/>
                <a:cs typeface="Arial MT"/>
              </a:rPr>
              <a:t> </a:t>
            </a:r>
            <a:r>
              <a:rPr sz="1764" spc="-93" dirty="0">
                <a:latin typeface="Trebuchet MS"/>
                <a:cs typeface="Trebuchet MS"/>
              </a:rPr>
              <a:t>projet</a:t>
            </a:r>
            <a:r>
              <a:rPr sz="1764" spc="-60" dirty="0">
                <a:latin typeface="Trebuchet MS"/>
                <a:cs typeface="Trebuchet MS"/>
              </a:rPr>
              <a:t> </a:t>
            </a:r>
            <a:r>
              <a:rPr sz="1764" spc="-65" dirty="0">
                <a:latin typeface="Trebuchet MS"/>
                <a:cs typeface="Trebuchet MS"/>
              </a:rPr>
              <a:t>Maven</a:t>
            </a:r>
            <a:r>
              <a:rPr sz="1764" spc="-56" dirty="0">
                <a:latin typeface="Trebuchet MS"/>
                <a:cs typeface="Trebuchet MS"/>
              </a:rPr>
              <a:t> </a:t>
            </a:r>
            <a:r>
              <a:rPr sz="1764" spc="106" dirty="0">
                <a:latin typeface="Trebuchet MS"/>
                <a:cs typeface="Trebuchet MS"/>
              </a:rPr>
              <a:t>=</a:t>
            </a:r>
            <a:r>
              <a:rPr sz="1764" spc="-46" dirty="0">
                <a:latin typeface="Trebuchet MS"/>
                <a:cs typeface="Trebuchet MS"/>
              </a:rPr>
              <a:t> </a:t>
            </a:r>
            <a:r>
              <a:rPr sz="1764" dirty="0">
                <a:latin typeface="Arial MT"/>
                <a:cs typeface="Arial MT"/>
              </a:rPr>
              <a:t>1</a:t>
            </a:r>
            <a:r>
              <a:rPr sz="1764" spc="-9" dirty="0">
                <a:latin typeface="Arial MT"/>
                <a:cs typeface="Arial MT"/>
              </a:rPr>
              <a:t> </a:t>
            </a:r>
            <a:r>
              <a:rPr sz="1764" spc="-125" dirty="0">
                <a:latin typeface="Trebuchet MS"/>
                <a:cs typeface="Trebuchet MS"/>
              </a:rPr>
              <a:t>artéfact</a:t>
            </a:r>
            <a:r>
              <a:rPr sz="1764" spc="-42" dirty="0">
                <a:latin typeface="Trebuchet MS"/>
                <a:cs typeface="Trebuchet MS"/>
              </a:rPr>
              <a:t> </a:t>
            </a:r>
            <a:r>
              <a:rPr sz="1764" spc="-102" dirty="0">
                <a:latin typeface="Trebuchet MS"/>
                <a:cs typeface="Trebuchet MS"/>
              </a:rPr>
              <a:t>(livrable)</a:t>
            </a:r>
            <a:r>
              <a:rPr sz="1764" spc="-79" dirty="0">
                <a:latin typeface="Trebuchet MS"/>
                <a:cs typeface="Trebuchet MS"/>
              </a:rPr>
              <a:t> </a:t>
            </a:r>
            <a:r>
              <a:rPr sz="1764" spc="-102" dirty="0">
                <a:latin typeface="Trebuchet MS"/>
                <a:cs typeface="Trebuchet MS"/>
              </a:rPr>
              <a:t>(pom,</a:t>
            </a:r>
            <a:r>
              <a:rPr sz="1764" spc="-56" dirty="0">
                <a:latin typeface="Trebuchet MS"/>
                <a:cs typeface="Trebuchet MS"/>
              </a:rPr>
              <a:t> </a:t>
            </a:r>
            <a:r>
              <a:rPr sz="1764" spc="-172" dirty="0">
                <a:latin typeface="Trebuchet MS"/>
                <a:cs typeface="Trebuchet MS"/>
              </a:rPr>
              <a:t>jar,</a:t>
            </a:r>
            <a:r>
              <a:rPr sz="1764" spc="-56" dirty="0">
                <a:latin typeface="Trebuchet MS"/>
                <a:cs typeface="Trebuchet MS"/>
              </a:rPr>
              <a:t> </a:t>
            </a:r>
            <a:r>
              <a:rPr sz="1764" spc="-116" dirty="0">
                <a:latin typeface="Trebuchet MS"/>
                <a:cs typeface="Trebuchet MS"/>
              </a:rPr>
              <a:t>war,</a:t>
            </a:r>
            <a:r>
              <a:rPr sz="1764" spc="-56" dirty="0">
                <a:latin typeface="Trebuchet MS"/>
                <a:cs typeface="Trebuchet MS"/>
              </a:rPr>
              <a:t> </a:t>
            </a:r>
            <a:r>
              <a:rPr sz="1764" spc="-130" dirty="0">
                <a:latin typeface="Trebuchet MS"/>
                <a:cs typeface="Trebuchet MS"/>
              </a:rPr>
              <a:t>ear,</a:t>
            </a:r>
            <a:r>
              <a:rPr sz="1764" spc="-51" dirty="0">
                <a:latin typeface="Trebuchet MS"/>
                <a:cs typeface="Trebuchet MS"/>
              </a:rPr>
              <a:t> </a:t>
            </a:r>
            <a:r>
              <a:rPr sz="1764" spc="200" dirty="0">
                <a:latin typeface="Trebuchet MS"/>
                <a:cs typeface="Trebuchet MS"/>
              </a:rPr>
              <a:t>…)</a:t>
            </a:r>
            <a:endParaRPr sz="1764">
              <a:latin typeface="Trebuchet MS"/>
              <a:cs typeface="Trebuchet MS"/>
            </a:endParaRPr>
          </a:p>
          <a:p>
            <a:pPr marL="654831" lvl="1" indent="-273485">
              <a:spcBef>
                <a:spcPts val="408"/>
              </a:spcBef>
              <a:buClr>
                <a:srgbClr val="215967"/>
              </a:buClr>
              <a:buSzPct val="120588"/>
              <a:buFont typeface="Wingdings"/>
              <a:buChar char=""/>
              <a:tabLst>
                <a:tab pos="655421" algn="l"/>
              </a:tabLst>
            </a:pPr>
            <a:r>
              <a:rPr sz="1578" spc="-23" dirty="0">
                <a:latin typeface="Trebuchet MS"/>
                <a:cs typeface="Trebuchet MS"/>
              </a:rPr>
              <a:t>Une</a:t>
            </a:r>
            <a:r>
              <a:rPr sz="1578" spc="-42" dirty="0">
                <a:latin typeface="Trebuchet MS"/>
                <a:cs typeface="Trebuchet MS"/>
              </a:rPr>
              <a:t> </a:t>
            </a:r>
            <a:r>
              <a:rPr sz="1578" spc="-70" dirty="0">
                <a:latin typeface="Trebuchet MS"/>
                <a:cs typeface="Trebuchet MS"/>
              </a:rPr>
              <a:t>organisation</a:t>
            </a:r>
            <a:r>
              <a:rPr sz="1578" spc="-56" dirty="0">
                <a:latin typeface="Trebuchet MS"/>
                <a:cs typeface="Trebuchet MS"/>
              </a:rPr>
              <a:t> </a:t>
            </a:r>
            <a:r>
              <a:rPr sz="1578" spc="-65" dirty="0">
                <a:latin typeface="Trebuchet MS"/>
                <a:cs typeface="Trebuchet MS"/>
              </a:rPr>
              <a:t>des</a:t>
            </a:r>
            <a:r>
              <a:rPr sz="1578" spc="-51" dirty="0">
                <a:latin typeface="Trebuchet MS"/>
                <a:cs typeface="Trebuchet MS"/>
              </a:rPr>
              <a:t> répertoires</a:t>
            </a:r>
            <a:r>
              <a:rPr sz="1578" spc="-46" dirty="0">
                <a:latin typeface="Trebuchet MS"/>
                <a:cs typeface="Trebuchet MS"/>
              </a:rPr>
              <a:t> </a:t>
            </a:r>
            <a:r>
              <a:rPr sz="1578" spc="-93" dirty="0">
                <a:latin typeface="Trebuchet MS"/>
                <a:cs typeface="Trebuchet MS"/>
              </a:rPr>
              <a:t>prédéfinie</a:t>
            </a:r>
            <a:endParaRPr sz="1578">
              <a:latin typeface="Trebuchet MS"/>
              <a:cs typeface="Trebuchet MS"/>
            </a:endParaRPr>
          </a:p>
          <a:p>
            <a:pPr marL="654831" lvl="1" indent="-273485">
              <a:spcBef>
                <a:spcPts val="390"/>
              </a:spcBef>
              <a:buClr>
                <a:srgbClr val="215967"/>
              </a:buClr>
              <a:buSzPct val="120588"/>
              <a:buFont typeface="Wingdings"/>
              <a:buChar char=""/>
              <a:tabLst>
                <a:tab pos="655421" algn="l"/>
              </a:tabLst>
            </a:pPr>
            <a:r>
              <a:rPr sz="1578" spc="28" dirty="0">
                <a:latin typeface="Trebuchet MS"/>
                <a:cs typeface="Trebuchet MS"/>
              </a:rPr>
              <a:t>Des</a:t>
            </a:r>
            <a:r>
              <a:rPr sz="1578" spc="-37" dirty="0">
                <a:latin typeface="Trebuchet MS"/>
                <a:cs typeface="Trebuchet MS"/>
              </a:rPr>
              <a:t> </a:t>
            </a:r>
            <a:r>
              <a:rPr sz="1578" spc="-84" dirty="0">
                <a:latin typeface="Trebuchet MS"/>
                <a:cs typeface="Trebuchet MS"/>
              </a:rPr>
              <a:t>cycles</a:t>
            </a:r>
            <a:r>
              <a:rPr sz="1578" spc="-65" dirty="0">
                <a:latin typeface="Trebuchet MS"/>
                <a:cs typeface="Trebuchet MS"/>
              </a:rPr>
              <a:t> </a:t>
            </a:r>
            <a:r>
              <a:rPr sz="1578" spc="-84" dirty="0">
                <a:latin typeface="Trebuchet MS"/>
                <a:cs typeface="Trebuchet MS"/>
              </a:rPr>
              <a:t>de</a:t>
            </a:r>
            <a:r>
              <a:rPr sz="1578" spc="-46" dirty="0">
                <a:latin typeface="Trebuchet MS"/>
                <a:cs typeface="Trebuchet MS"/>
              </a:rPr>
              <a:t> </a:t>
            </a:r>
            <a:r>
              <a:rPr sz="1578" spc="-56" dirty="0">
                <a:latin typeface="Trebuchet MS"/>
                <a:cs typeface="Trebuchet MS"/>
              </a:rPr>
              <a:t>construction</a:t>
            </a:r>
            <a:r>
              <a:rPr sz="1578" spc="-74" dirty="0">
                <a:latin typeface="Trebuchet MS"/>
                <a:cs typeface="Trebuchet MS"/>
              </a:rPr>
              <a:t> standardisés</a:t>
            </a:r>
            <a:endParaRPr sz="1578">
              <a:latin typeface="Trebuchet MS"/>
              <a:cs typeface="Trebuchet MS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38487" y="1706001"/>
            <a:ext cx="2260521" cy="571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05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30793" y="798682"/>
            <a:ext cx="3863147" cy="563712"/>
          </a:xfrm>
          <a:prstGeom prst="rect">
            <a:avLst/>
          </a:prstGeom>
        </p:spPr>
        <p:txBody>
          <a:bodyPr vert="horz" wrap="square" lIns="0" tIns="13557" rIns="0" bIns="0" rtlCol="0">
            <a:spAutoFit/>
          </a:bodyPr>
          <a:lstStyle/>
          <a:p>
            <a:pPr marL="11788">
              <a:spcBef>
                <a:spcPts val="107"/>
              </a:spcBef>
            </a:pPr>
            <a:r>
              <a:rPr sz="3574" spc="-84" dirty="0"/>
              <a:t>M</a:t>
            </a:r>
            <a:r>
              <a:rPr sz="3574" spc="-102" dirty="0"/>
              <a:t>a</a:t>
            </a:r>
            <a:r>
              <a:rPr sz="3574" spc="-111" dirty="0"/>
              <a:t>v</a:t>
            </a:r>
            <a:r>
              <a:rPr sz="3574" spc="-60" dirty="0"/>
              <a:t>e</a:t>
            </a:r>
            <a:r>
              <a:rPr sz="3574" spc="-19" dirty="0"/>
              <a:t>n</a:t>
            </a:r>
            <a:r>
              <a:rPr sz="3574" spc="-93" dirty="0"/>
              <a:t> </a:t>
            </a:r>
            <a:r>
              <a:rPr sz="3574" spc="-42" dirty="0"/>
              <a:t>C</a:t>
            </a:r>
            <a:r>
              <a:rPr sz="3574" spc="-32" dirty="0"/>
              <a:t>L</a:t>
            </a:r>
            <a:r>
              <a:rPr sz="3574" spc="-28" dirty="0"/>
              <a:t>I</a:t>
            </a:r>
            <a:endParaRPr sz="3574" dirty="0"/>
          </a:p>
        </p:txBody>
      </p:sp>
      <p:sp>
        <p:nvSpPr>
          <p:cNvPr id="3" name="object 3"/>
          <p:cNvSpPr txBox="1"/>
          <p:nvPr/>
        </p:nvSpPr>
        <p:spPr>
          <a:xfrm>
            <a:off x="1462869" y="1529853"/>
            <a:ext cx="8262410" cy="3731065"/>
          </a:xfrm>
          <a:prstGeom prst="rect">
            <a:avLst/>
          </a:prstGeom>
        </p:spPr>
        <p:txBody>
          <a:bodyPr vert="horz" wrap="square" lIns="0" tIns="122598" rIns="0" bIns="0" rtlCol="0">
            <a:spAutoFit/>
          </a:bodyPr>
          <a:lstStyle/>
          <a:p>
            <a:pPr marL="264644" indent="-253445">
              <a:spcBef>
                <a:spcPts val="965"/>
              </a:spcBef>
              <a:buClr>
                <a:srgbClr val="215967"/>
              </a:buClr>
              <a:buSzPct val="120000"/>
              <a:buFont typeface="Wingdings"/>
              <a:buChar char=""/>
              <a:tabLst>
                <a:tab pos="264644" algn="l"/>
                <a:tab pos="265233" algn="l"/>
              </a:tabLst>
            </a:pPr>
            <a:r>
              <a:rPr sz="1624" b="1" spc="149" dirty="0">
                <a:solidFill>
                  <a:srgbClr val="0000CC"/>
                </a:solidFill>
                <a:latin typeface="Trebuchet MS"/>
                <a:cs typeface="Trebuchet MS"/>
              </a:rPr>
              <a:t>CLI</a:t>
            </a:r>
            <a:r>
              <a:rPr sz="1624" b="1" spc="-56" dirty="0">
                <a:solidFill>
                  <a:srgbClr val="0000CC"/>
                </a:solidFill>
                <a:latin typeface="Trebuchet MS"/>
                <a:cs typeface="Trebuchet MS"/>
              </a:rPr>
              <a:t> </a:t>
            </a:r>
            <a:r>
              <a:rPr sz="1624" b="1" spc="-158" dirty="0">
                <a:solidFill>
                  <a:srgbClr val="0000CC"/>
                </a:solidFill>
                <a:latin typeface="Trebuchet MS"/>
                <a:cs typeface="Trebuchet MS"/>
              </a:rPr>
              <a:t>:</a:t>
            </a:r>
            <a:r>
              <a:rPr sz="1624" b="1" spc="-42" dirty="0">
                <a:solidFill>
                  <a:srgbClr val="0000CC"/>
                </a:solidFill>
                <a:latin typeface="Trebuchet MS"/>
                <a:cs typeface="Trebuchet MS"/>
              </a:rPr>
              <a:t> </a:t>
            </a:r>
            <a:r>
              <a:rPr sz="1624" spc="-46" dirty="0">
                <a:latin typeface="Trebuchet MS"/>
                <a:cs typeface="Trebuchet MS"/>
              </a:rPr>
              <a:t>Command</a:t>
            </a:r>
            <a:r>
              <a:rPr sz="1624" spc="-51" dirty="0">
                <a:latin typeface="Trebuchet MS"/>
                <a:cs typeface="Trebuchet MS"/>
              </a:rPr>
              <a:t> </a:t>
            </a:r>
            <a:r>
              <a:rPr sz="1624" spc="-84" dirty="0">
                <a:latin typeface="Trebuchet MS"/>
                <a:cs typeface="Trebuchet MS"/>
              </a:rPr>
              <a:t>Line</a:t>
            </a:r>
            <a:r>
              <a:rPr sz="1624" spc="-46" dirty="0">
                <a:latin typeface="Trebuchet MS"/>
                <a:cs typeface="Trebuchet MS"/>
              </a:rPr>
              <a:t> </a:t>
            </a:r>
            <a:r>
              <a:rPr sz="1624" spc="-97" dirty="0">
                <a:latin typeface="Trebuchet MS"/>
                <a:cs typeface="Trebuchet MS"/>
              </a:rPr>
              <a:t>Interface</a:t>
            </a:r>
            <a:r>
              <a:rPr sz="1624" spc="-51" dirty="0">
                <a:latin typeface="Trebuchet MS"/>
                <a:cs typeface="Trebuchet MS"/>
              </a:rPr>
              <a:t> </a:t>
            </a:r>
            <a:r>
              <a:rPr sz="1624" spc="-102" dirty="0">
                <a:latin typeface="Trebuchet MS"/>
                <a:cs typeface="Trebuchet MS"/>
              </a:rPr>
              <a:t>(interface</a:t>
            </a:r>
            <a:r>
              <a:rPr sz="1624" spc="-46" dirty="0">
                <a:latin typeface="Trebuchet MS"/>
                <a:cs typeface="Trebuchet MS"/>
              </a:rPr>
              <a:t> </a:t>
            </a:r>
            <a:r>
              <a:rPr sz="1624" spc="-93" dirty="0">
                <a:latin typeface="Trebuchet MS"/>
                <a:cs typeface="Trebuchet MS"/>
              </a:rPr>
              <a:t>en</a:t>
            </a:r>
            <a:r>
              <a:rPr sz="1624" spc="-32" dirty="0">
                <a:latin typeface="Trebuchet MS"/>
                <a:cs typeface="Trebuchet MS"/>
              </a:rPr>
              <a:t> </a:t>
            </a:r>
            <a:r>
              <a:rPr sz="1624" spc="-111" dirty="0">
                <a:latin typeface="Trebuchet MS"/>
                <a:cs typeface="Trebuchet MS"/>
              </a:rPr>
              <a:t>ligne</a:t>
            </a:r>
            <a:r>
              <a:rPr sz="1624" spc="-32" dirty="0">
                <a:latin typeface="Trebuchet MS"/>
                <a:cs typeface="Trebuchet MS"/>
              </a:rPr>
              <a:t> </a:t>
            </a:r>
            <a:r>
              <a:rPr sz="1624" spc="-93" dirty="0">
                <a:latin typeface="Trebuchet MS"/>
                <a:cs typeface="Trebuchet MS"/>
              </a:rPr>
              <a:t>de</a:t>
            </a:r>
            <a:r>
              <a:rPr sz="1624" spc="-28" dirty="0">
                <a:latin typeface="Trebuchet MS"/>
                <a:cs typeface="Trebuchet MS"/>
              </a:rPr>
              <a:t> </a:t>
            </a:r>
            <a:r>
              <a:rPr sz="1624" spc="-88" dirty="0">
                <a:latin typeface="Trebuchet MS"/>
                <a:cs typeface="Trebuchet MS"/>
              </a:rPr>
              <a:t>commande)</a:t>
            </a:r>
            <a:endParaRPr sz="1624">
              <a:latin typeface="Trebuchet MS"/>
              <a:cs typeface="Trebuchet MS"/>
            </a:endParaRPr>
          </a:p>
          <a:p>
            <a:pPr marL="655421" marR="4715" lvl="1" indent="-273485">
              <a:lnSpc>
                <a:spcPct val="150300"/>
              </a:lnSpc>
              <a:spcBef>
                <a:spcPts val="390"/>
              </a:spcBef>
              <a:buClr>
                <a:srgbClr val="215967"/>
              </a:buClr>
              <a:buSzPct val="120000"/>
              <a:buFont typeface="Wingdings"/>
              <a:buChar char=""/>
              <a:tabLst>
                <a:tab pos="656010" algn="l"/>
              </a:tabLst>
            </a:pPr>
            <a:r>
              <a:rPr sz="1624" spc="-28" dirty="0">
                <a:latin typeface="Trebuchet MS"/>
                <a:cs typeface="Trebuchet MS"/>
              </a:rPr>
              <a:t>Une</a:t>
            </a:r>
            <a:r>
              <a:rPr sz="1624" spc="97" dirty="0">
                <a:latin typeface="Trebuchet MS"/>
                <a:cs typeface="Trebuchet MS"/>
              </a:rPr>
              <a:t> </a:t>
            </a:r>
            <a:r>
              <a:rPr sz="1624" spc="-106" dirty="0">
                <a:latin typeface="Trebuchet MS"/>
                <a:cs typeface="Trebuchet MS"/>
              </a:rPr>
              <a:t>interface</a:t>
            </a:r>
            <a:r>
              <a:rPr sz="1624" spc="102" dirty="0">
                <a:latin typeface="Trebuchet MS"/>
                <a:cs typeface="Trebuchet MS"/>
              </a:rPr>
              <a:t> </a:t>
            </a:r>
            <a:r>
              <a:rPr sz="1624" spc="-97" dirty="0">
                <a:latin typeface="Trebuchet MS"/>
                <a:cs typeface="Trebuchet MS"/>
              </a:rPr>
              <a:t>permettant</a:t>
            </a:r>
            <a:r>
              <a:rPr sz="1624" spc="111" dirty="0">
                <a:latin typeface="Trebuchet MS"/>
                <a:cs typeface="Trebuchet MS"/>
              </a:rPr>
              <a:t> </a:t>
            </a:r>
            <a:r>
              <a:rPr sz="1624" spc="-162" dirty="0">
                <a:latin typeface="Trebuchet MS"/>
                <a:cs typeface="Trebuchet MS"/>
              </a:rPr>
              <a:t>à</a:t>
            </a:r>
            <a:r>
              <a:rPr sz="1624" spc="70" dirty="0">
                <a:latin typeface="Trebuchet MS"/>
                <a:cs typeface="Trebuchet MS"/>
              </a:rPr>
              <a:t> </a:t>
            </a:r>
            <a:r>
              <a:rPr sz="1624" spc="-106" dirty="0">
                <a:latin typeface="Trebuchet MS"/>
                <a:cs typeface="Trebuchet MS"/>
              </a:rPr>
              <a:t>l’utilisateur</a:t>
            </a:r>
            <a:r>
              <a:rPr sz="1624" spc="106" dirty="0">
                <a:latin typeface="Trebuchet MS"/>
                <a:cs typeface="Trebuchet MS"/>
              </a:rPr>
              <a:t> </a:t>
            </a:r>
            <a:r>
              <a:rPr sz="1624" spc="-102" dirty="0">
                <a:latin typeface="Trebuchet MS"/>
                <a:cs typeface="Trebuchet MS"/>
              </a:rPr>
              <a:t>de</a:t>
            </a:r>
            <a:r>
              <a:rPr sz="1624" spc="116" dirty="0">
                <a:latin typeface="Trebuchet MS"/>
                <a:cs typeface="Trebuchet MS"/>
              </a:rPr>
              <a:t> </a:t>
            </a:r>
            <a:r>
              <a:rPr sz="1624" spc="-74" dirty="0">
                <a:latin typeface="Trebuchet MS"/>
                <a:cs typeface="Trebuchet MS"/>
              </a:rPr>
              <a:t>communiquer</a:t>
            </a:r>
            <a:r>
              <a:rPr sz="1624" spc="106" dirty="0">
                <a:latin typeface="Trebuchet MS"/>
                <a:cs typeface="Trebuchet MS"/>
              </a:rPr>
              <a:t> </a:t>
            </a:r>
            <a:r>
              <a:rPr sz="1624" spc="-116" dirty="0">
                <a:latin typeface="Trebuchet MS"/>
                <a:cs typeface="Trebuchet MS"/>
              </a:rPr>
              <a:t>avec</a:t>
            </a:r>
            <a:r>
              <a:rPr sz="1624" spc="79" dirty="0">
                <a:latin typeface="Trebuchet MS"/>
                <a:cs typeface="Trebuchet MS"/>
              </a:rPr>
              <a:t> </a:t>
            </a:r>
            <a:r>
              <a:rPr sz="1624" spc="-144" dirty="0">
                <a:latin typeface="Trebuchet MS"/>
                <a:cs typeface="Trebuchet MS"/>
              </a:rPr>
              <a:t>la</a:t>
            </a:r>
            <a:r>
              <a:rPr sz="1624" spc="88" dirty="0">
                <a:latin typeface="Trebuchet MS"/>
                <a:cs typeface="Trebuchet MS"/>
              </a:rPr>
              <a:t> </a:t>
            </a:r>
            <a:r>
              <a:rPr sz="1624" spc="-106" dirty="0">
                <a:latin typeface="Trebuchet MS"/>
                <a:cs typeface="Trebuchet MS"/>
              </a:rPr>
              <a:t>machine</a:t>
            </a:r>
            <a:r>
              <a:rPr sz="1624" spc="116" dirty="0">
                <a:latin typeface="Trebuchet MS"/>
                <a:cs typeface="Trebuchet MS"/>
              </a:rPr>
              <a:t> </a:t>
            </a:r>
            <a:r>
              <a:rPr sz="1624" spc="-102" dirty="0">
                <a:latin typeface="Trebuchet MS"/>
                <a:cs typeface="Trebuchet MS"/>
              </a:rPr>
              <a:t>en</a:t>
            </a:r>
            <a:r>
              <a:rPr sz="1624" spc="97" dirty="0">
                <a:latin typeface="Trebuchet MS"/>
                <a:cs typeface="Trebuchet MS"/>
              </a:rPr>
              <a:t> </a:t>
            </a:r>
            <a:r>
              <a:rPr sz="1624" spc="-102" dirty="0">
                <a:latin typeface="Trebuchet MS"/>
                <a:cs typeface="Trebuchet MS"/>
              </a:rPr>
              <a:t>utilisant</a:t>
            </a:r>
            <a:r>
              <a:rPr sz="1624" spc="93" dirty="0">
                <a:latin typeface="Trebuchet MS"/>
                <a:cs typeface="Trebuchet MS"/>
              </a:rPr>
              <a:t> </a:t>
            </a:r>
            <a:r>
              <a:rPr sz="1624" spc="-74" dirty="0">
                <a:latin typeface="Trebuchet MS"/>
                <a:cs typeface="Trebuchet MS"/>
              </a:rPr>
              <a:t>des </a:t>
            </a:r>
            <a:r>
              <a:rPr sz="1624" spc="-478" dirty="0">
                <a:latin typeface="Trebuchet MS"/>
                <a:cs typeface="Trebuchet MS"/>
              </a:rPr>
              <a:t> </a:t>
            </a:r>
            <a:r>
              <a:rPr sz="1624" spc="-97" dirty="0">
                <a:latin typeface="Trebuchet MS"/>
                <a:cs typeface="Trebuchet MS"/>
              </a:rPr>
              <a:t>lignes</a:t>
            </a:r>
            <a:r>
              <a:rPr sz="1624" spc="-32" dirty="0">
                <a:latin typeface="Trebuchet MS"/>
                <a:cs typeface="Trebuchet MS"/>
              </a:rPr>
              <a:t> </a:t>
            </a:r>
            <a:r>
              <a:rPr sz="1624" spc="-102" dirty="0">
                <a:latin typeface="Trebuchet MS"/>
                <a:cs typeface="Trebuchet MS"/>
              </a:rPr>
              <a:t>de</a:t>
            </a:r>
            <a:r>
              <a:rPr sz="1624" spc="-19" dirty="0">
                <a:latin typeface="Trebuchet MS"/>
                <a:cs typeface="Trebuchet MS"/>
              </a:rPr>
              <a:t> </a:t>
            </a:r>
            <a:r>
              <a:rPr sz="1624" spc="-88" dirty="0">
                <a:latin typeface="Trebuchet MS"/>
                <a:cs typeface="Trebuchet MS"/>
              </a:rPr>
              <a:t>commande</a:t>
            </a:r>
            <a:endParaRPr sz="1624">
              <a:latin typeface="Trebuchet MS"/>
              <a:cs typeface="Trebuchet MS"/>
            </a:endParaRPr>
          </a:p>
          <a:p>
            <a:pPr marL="655421" lvl="1" indent="-274074">
              <a:spcBef>
                <a:spcPts val="1369"/>
              </a:spcBef>
              <a:buClr>
                <a:srgbClr val="215967"/>
              </a:buClr>
              <a:buSzPct val="120000"/>
              <a:buFont typeface="Wingdings"/>
              <a:buChar char=""/>
              <a:tabLst>
                <a:tab pos="656010" algn="l"/>
              </a:tabLst>
            </a:pPr>
            <a:r>
              <a:rPr sz="1624" spc="-32" dirty="0">
                <a:latin typeface="Trebuchet MS"/>
                <a:cs typeface="Trebuchet MS"/>
              </a:rPr>
              <a:t>L</a:t>
            </a:r>
            <a:r>
              <a:rPr sz="1624" spc="-111" dirty="0">
                <a:latin typeface="Trebuchet MS"/>
                <a:cs typeface="Trebuchet MS"/>
              </a:rPr>
              <a:t>e</a:t>
            </a:r>
            <a:r>
              <a:rPr sz="1624" spc="-32" dirty="0">
                <a:latin typeface="Trebuchet MS"/>
                <a:cs typeface="Trebuchet MS"/>
              </a:rPr>
              <a:t>s</a:t>
            </a:r>
            <a:r>
              <a:rPr sz="1624" spc="-42" dirty="0">
                <a:latin typeface="Trebuchet MS"/>
                <a:cs typeface="Trebuchet MS"/>
              </a:rPr>
              <a:t> </a:t>
            </a:r>
            <a:r>
              <a:rPr sz="1624" spc="-93" dirty="0">
                <a:latin typeface="Trebuchet MS"/>
                <a:cs typeface="Trebuchet MS"/>
              </a:rPr>
              <a:t>c</a:t>
            </a:r>
            <a:r>
              <a:rPr sz="1624" spc="19" dirty="0">
                <a:latin typeface="Trebuchet MS"/>
                <a:cs typeface="Trebuchet MS"/>
              </a:rPr>
              <a:t>o</a:t>
            </a:r>
            <a:r>
              <a:rPr sz="1624" spc="-84" dirty="0">
                <a:latin typeface="Trebuchet MS"/>
                <a:cs typeface="Trebuchet MS"/>
              </a:rPr>
              <a:t>m</a:t>
            </a:r>
            <a:r>
              <a:rPr sz="1624" spc="-102" dirty="0">
                <a:latin typeface="Trebuchet MS"/>
                <a:cs typeface="Trebuchet MS"/>
              </a:rPr>
              <a:t>m</a:t>
            </a:r>
            <a:r>
              <a:rPr sz="1624" spc="-158" dirty="0">
                <a:latin typeface="Trebuchet MS"/>
                <a:cs typeface="Trebuchet MS"/>
              </a:rPr>
              <a:t>a</a:t>
            </a:r>
            <a:r>
              <a:rPr sz="1624" spc="-79" dirty="0">
                <a:latin typeface="Trebuchet MS"/>
                <a:cs typeface="Trebuchet MS"/>
              </a:rPr>
              <a:t>n</a:t>
            </a:r>
            <a:r>
              <a:rPr sz="1624" spc="-97" dirty="0">
                <a:latin typeface="Trebuchet MS"/>
                <a:cs typeface="Trebuchet MS"/>
              </a:rPr>
              <a:t>d</a:t>
            </a:r>
            <a:r>
              <a:rPr sz="1624" spc="-111" dirty="0">
                <a:latin typeface="Trebuchet MS"/>
                <a:cs typeface="Trebuchet MS"/>
              </a:rPr>
              <a:t>e</a:t>
            </a:r>
            <a:r>
              <a:rPr sz="1624" spc="-32" dirty="0">
                <a:latin typeface="Trebuchet MS"/>
                <a:cs typeface="Trebuchet MS"/>
              </a:rPr>
              <a:t>s</a:t>
            </a:r>
            <a:r>
              <a:rPr sz="1624" spc="-42" dirty="0">
                <a:latin typeface="Trebuchet MS"/>
                <a:cs typeface="Trebuchet MS"/>
              </a:rPr>
              <a:t> </a:t>
            </a:r>
            <a:r>
              <a:rPr sz="1624" spc="-241" dirty="0">
                <a:latin typeface="Trebuchet MS"/>
                <a:cs typeface="Trebuchet MS"/>
              </a:rPr>
              <a:t>:</a:t>
            </a:r>
            <a:endParaRPr sz="1624">
              <a:latin typeface="Trebuchet MS"/>
              <a:cs typeface="Trebuchet MS"/>
            </a:endParaRPr>
          </a:p>
          <a:p>
            <a:pPr marL="1025568" lvl="2" indent="-273485">
              <a:spcBef>
                <a:spcPts val="975"/>
              </a:spcBef>
              <a:buClr>
                <a:srgbClr val="215967"/>
              </a:buClr>
              <a:buSzPct val="122580"/>
              <a:buFont typeface="Courier New"/>
              <a:buChar char="o"/>
              <a:tabLst>
                <a:tab pos="1026158" algn="l"/>
              </a:tabLst>
            </a:pPr>
            <a:r>
              <a:rPr sz="1439" spc="-70" dirty="0">
                <a:latin typeface="Trebuchet MS"/>
                <a:cs typeface="Trebuchet MS"/>
              </a:rPr>
              <a:t>p</a:t>
            </a:r>
            <a:r>
              <a:rPr sz="1439" spc="-84" dirty="0">
                <a:latin typeface="Trebuchet MS"/>
                <a:cs typeface="Trebuchet MS"/>
              </a:rPr>
              <a:t>e</a:t>
            </a:r>
            <a:r>
              <a:rPr sz="1439" spc="-51" dirty="0">
                <a:latin typeface="Trebuchet MS"/>
                <a:cs typeface="Trebuchet MS"/>
              </a:rPr>
              <a:t>u</a:t>
            </a:r>
            <a:r>
              <a:rPr sz="1439" spc="-65" dirty="0">
                <a:latin typeface="Trebuchet MS"/>
                <a:cs typeface="Trebuchet MS"/>
              </a:rPr>
              <a:t>v</a:t>
            </a:r>
            <a:r>
              <a:rPr sz="1439" spc="-97" dirty="0">
                <a:latin typeface="Trebuchet MS"/>
                <a:cs typeface="Trebuchet MS"/>
              </a:rPr>
              <a:t>e</a:t>
            </a:r>
            <a:r>
              <a:rPr sz="1439" spc="-51" dirty="0">
                <a:latin typeface="Trebuchet MS"/>
                <a:cs typeface="Trebuchet MS"/>
              </a:rPr>
              <a:t>n</a:t>
            </a:r>
            <a:r>
              <a:rPr sz="1439" spc="-84" dirty="0">
                <a:latin typeface="Trebuchet MS"/>
                <a:cs typeface="Trebuchet MS"/>
              </a:rPr>
              <a:t>t</a:t>
            </a:r>
            <a:r>
              <a:rPr sz="1439" spc="-42" dirty="0">
                <a:latin typeface="Trebuchet MS"/>
                <a:cs typeface="Trebuchet MS"/>
              </a:rPr>
              <a:t> </a:t>
            </a:r>
            <a:r>
              <a:rPr sz="1439" spc="-84" dirty="0">
                <a:latin typeface="Trebuchet MS"/>
                <a:cs typeface="Trebuchet MS"/>
              </a:rPr>
              <a:t>ê</a:t>
            </a:r>
            <a:r>
              <a:rPr sz="1439" spc="-88" dirty="0">
                <a:latin typeface="Trebuchet MS"/>
                <a:cs typeface="Trebuchet MS"/>
              </a:rPr>
              <a:t>t</a:t>
            </a:r>
            <a:r>
              <a:rPr sz="1439" spc="23" dirty="0">
                <a:latin typeface="Trebuchet MS"/>
                <a:cs typeface="Trebuchet MS"/>
              </a:rPr>
              <a:t>r</a:t>
            </a:r>
            <a:r>
              <a:rPr sz="1439" spc="-84" dirty="0">
                <a:latin typeface="Trebuchet MS"/>
                <a:cs typeface="Trebuchet MS"/>
              </a:rPr>
              <a:t>e</a:t>
            </a:r>
            <a:r>
              <a:rPr sz="1439" spc="-37" dirty="0">
                <a:latin typeface="Trebuchet MS"/>
                <a:cs typeface="Trebuchet MS"/>
              </a:rPr>
              <a:t> </a:t>
            </a:r>
            <a:r>
              <a:rPr sz="1439" spc="-84" dirty="0">
                <a:latin typeface="Trebuchet MS"/>
                <a:cs typeface="Trebuchet MS"/>
              </a:rPr>
              <a:t>e</a:t>
            </a:r>
            <a:r>
              <a:rPr sz="1439" spc="14" dirty="0">
                <a:latin typeface="Trebuchet MS"/>
                <a:cs typeface="Trebuchet MS"/>
              </a:rPr>
              <a:t>x</a:t>
            </a:r>
            <a:r>
              <a:rPr sz="1439" spc="-84" dirty="0">
                <a:latin typeface="Trebuchet MS"/>
                <a:cs typeface="Trebuchet MS"/>
              </a:rPr>
              <a:t>é</a:t>
            </a:r>
            <a:r>
              <a:rPr sz="1439" spc="-70" dirty="0">
                <a:latin typeface="Trebuchet MS"/>
                <a:cs typeface="Trebuchet MS"/>
              </a:rPr>
              <a:t>c</a:t>
            </a:r>
            <a:r>
              <a:rPr sz="1439" spc="-51" dirty="0">
                <a:latin typeface="Trebuchet MS"/>
                <a:cs typeface="Trebuchet MS"/>
              </a:rPr>
              <a:t>u</a:t>
            </a:r>
            <a:r>
              <a:rPr sz="1439" spc="-88" dirty="0">
                <a:latin typeface="Trebuchet MS"/>
                <a:cs typeface="Trebuchet MS"/>
              </a:rPr>
              <a:t>t</a:t>
            </a:r>
            <a:r>
              <a:rPr sz="1439" spc="-84" dirty="0">
                <a:latin typeface="Trebuchet MS"/>
                <a:cs typeface="Trebuchet MS"/>
              </a:rPr>
              <a:t>ée</a:t>
            </a:r>
            <a:r>
              <a:rPr sz="1439" spc="-19" dirty="0">
                <a:latin typeface="Trebuchet MS"/>
                <a:cs typeface="Trebuchet MS"/>
              </a:rPr>
              <a:t>s</a:t>
            </a:r>
            <a:r>
              <a:rPr sz="1439" spc="-60" dirty="0">
                <a:latin typeface="Trebuchet MS"/>
                <a:cs typeface="Trebuchet MS"/>
              </a:rPr>
              <a:t> </a:t>
            </a:r>
            <a:r>
              <a:rPr sz="1439" spc="-130" dirty="0">
                <a:latin typeface="Trebuchet MS"/>
                <a:cs typeface="Trebuchet MS"/>
              </a:rPr>
              <a:t>à</a:t>
            </a:r>
            <a:r>
              <a:rPr sz="1439" spc="-32" dirty="0">
                <a:latin typeface="Trebuchet MS"/>
                <a:cs typeface="Trebuchet MS"/>
              </a:rPr>
              <a:t> </a:t>
            </a:r>
            <a:r>
              <a:rPr sz="1439" spc="-70" dirty="0">
                <a:latin typeface="Trebuchet MS"/>
                <a:cs typeface="Trebuchet MS"/>
              </a:rPr>
              <a:t>p</a:t>
            </a:r>
            <a:r>
              <a:rPr sz="1439" spc="-144" dirty="0">
                <a:latin typeface="Trebuchet MS"/>
                <a:cs typeface="Trebuchet MS"/>
              </a:rPr>
              <a:t>a</a:t>
            </a:r>
            <a:r>
              <a:rPr sz="1439" spc="23" dirty="0">
                <a:latin typeface="Trebuchet MS"/>
                <a:cs typeface="Trebuchet MS"/>
              </a:rPr>
              <a:t>r</a:t>
            </a:r>
            <a:r>
              <a:rPr sz="1439" spc="-88" dirty="0">
                <a:latin typeface="Trebuchet MS"/>
                <a:cs typeface="Trebuchet MS"/>
              </a:rPr>
              <a:t>ti</a:t>
            </a:r>
            <a:r>
              <a:rPr sz="1439" spc="19" dirty="0">
                <a:latin typeface="Trebuchet MS"/>
                <a:cs typeface="Trebuchet MS"/>
              </a:rPr>
              <a:t>r</a:t>
            </a:r>
            <a:r>
              <a:rPr sz="1439" spc="-32" dirty="0">
                <a:latin typeface="Trebuchet MS"/>
                <a:cs typeface="Trebuchet MS"/>
              </a:rPr>
              <a:t> </a:t>
            </a:r>
            <a:r>
              <a:rPr sz="1439" spc="-56" dirty="0">
                <a:latin typeface="Trebuchet MS"/>
                <a:cs typeface="Trebuchet MS"/>
              </a:rPr>
              <a:t>d</a:t>
            </a:r>
            <a:r>
              <a:rPr sz="1439" spc="-209" dirty="0">
                <a:latin typeface="Trebuchet MS"/>
                <a:cs typeface="Trebuchet MS"/>
              </a:rPr>
              <a:t>’</a:t>
            </a:r>
            <a:r>
              <a:rPr sz="1439" spc="-51" dirty="0">
                <a:latin typeface="Trebuchet MS"/>
                <a:cs typeface="Trebuchet MS"/>
              </a:rPr>
              <a:t>un</a:t>
            </a:r>
            <a:r>
              <a:rPr sz="1439" spc="-84" dirty="0">
                <a:latin typeface="Trebuchet MS"/>
                <a:cs typeface="Trebuchet MS"/>
              </a:rPr>
              <a:t>e</a:t>
            </a:r>
            <a:r>
              <a:rPr sz="1439" spc="-37" dirty="0">
                <a:latin typeface="Trebuchet MS"/>
                <a:cs typeface="Trebuchet MS"/>
              </a:rPr>
              <a:t> </a:t>
            </a:r>
            <a:r>
              <a:rPr sz="1439" spc="-70" dirty="0">
                <a:latin typeface="Trebuchet MS"/>
                <a:cs typeface="Trebuchet MS"/>
              </a:rPr>
              <a:t>c</a:t>
            </a:r>
            <a:r>
              <a:rPr sz="1439" spc="32" dirty="0">
                <a:latin typeface="Trebuchet MS"/>
                <a:cs typeface="Trebuchet MS"/>
              </a:rPr>
              <a:t>o</a:t>
            </a:r>
            <a:r>
              <a:rPr sz="1439" spc="-51" dirty="0">
                <a:latin typeface="Trebuchet MS"/>
                <a:cs typeface="Trebuchet MS"/>
              </a:rPr>
              <a:t>n</a:t>
            </a:r>
            <a:r>
              <a:rPr sz="1439" spc="-14" dirty="0">
                <a:latin typeface="Trebuchet MS"/>
                <a:cs typeface="Trebuchet MS"/>
              </a:rPr>
              <a:t>s</a:t>
            </a:r>
            <a:r>
              <a:rPr sz="1439" spc="19" dirty="0">
                <a:latin typeface="Trebuchet MS"/>
                <a:cs typeface="Trebuchet MS"/>
              </a:rPr>
              <a:t>o</a:t>
            </a:r>
            <a:r>
              <a:rPr sz="1439" spc="-102" dirty="0">
                <a:latin typeface="Trebuchet MS"/>
                <a:cs typeface="Trebuchet MS"/>
              </a:rPr>
              <a:t>l</a:t>
            </a:r>
            <a:r>
              <a:rPr sz="1439" spc="-84" dirty="0">
                <a:latin typeface="Trebuchet MS"/>
                <a:cs typeface="Trebuchet MS"/>
              </a:rPr>
              <a:t>e</a:t>
            </a:r>
            <a:r>
              <a:rPr sz="1439" spc="-209" dirty="0">
                <a:latin typeface="Trebuchet MS"/>
                <a:cs typeface="Trebuchet MS"/>
              </a:rPr>
              <a:t>,</a:t>
            </a:r>
            <a:r>
              <a:rPr sz="1439" spc="-51" dirty="0">
                <a:latin typeface="Trebuchet MS"/>
                <a:cs typeface="Trebuchet MS"/>
              </a:rPr>
              <a:t> </a:t>
            </a:r>
            <a:r>
              <a:rPr sz="1439" spc="-37" dirty="0">
                <a:latin typeface="Trebuchet MS"/>
                <a:cs typeface="Trebuchet MS"/>
              </a:rPr>
              <a:t>I</a:t>
            </a:r>
            <a:r>
              <a:rPr sz="1439" spc="218" dirty="0">
                <a:latin typeface="Trebuchet MS"/>
                <a:cs typeface="Trebuchet MS"/>
              </a:rPr>
              <a:t>D</a:t>
            </a:r>
            <a:r>
              <a:rPr sz="1439" spc="-37" dirty="0">
                <a:latin typeface="Trebuchet MS"/>
                <a:cs typeface="Trebuchet MS"/>
              </a:rPr>
              <a:t>E</a:t>
            </a:r>
            <a:r>
              <a:rPr sz="1439" spc="-209" dirty="0">
                <a:latin typeface="Trebuchet MS"/>
                <a:cs typeface="Trebuchet MS"/>
              </a:rPr>
              <a:t>...</a:t>
            </a:r>
            <a:endParaRPr sz="1439">
              <a:latin typeface="Trebuchet MS"/>
              <a:cs typeface="Trebuchet MS"/>
            </a:endParaRPr>
          </a:p>
          <a:p>
            <a:pPr marL="1025568" lvl="2" indent="-273485">
              <a:spcBef>
                <a:spcPts val="868"/>
              </a:spcBef>
              <a:buClr>
                <a:srgbClr val="215967"/>
              </a:buClr>
              <a:buSzPct val="122580"/>
              <a:buFont typeface="Courier New"/>
              <a:buChar char="o"/>
              <a:tabLst>
                <a:tab pos="1026158" algn="l"/>
              </a:tabLst>
            </a:pPr>
            <a:r>
              <a:rPr sz="1439" spc="-144" dirty="0">
                <a:latin typeface="Trebuchet MS"/>
                <a:cs typeface="Trebuchet MS"/>
              </a:rPr>
              <a:t>a</a:t>
            </a:r>
            <a:r>
              <a:rPr sz="1439" spc="-70" dirty="0">
                <a:latin typeface="Trebuchet MS"/>
                <a:cs typeface="Trebuchet MS"/>
              </a:rPr>
              <a:t>y</a:t>
            </a:r>
            <a:r>
              <a:rPr sz="1439" spc="-125" dirty="0">
                <a:latin typeface="Trebuchet MS"/>
                <a:cs typeface="Trebuchet MS"/>
              </a:rPr>
              <a:t>a</a:t>
            </a:r>
            <a:r>
              <a:rPr sz="1439" spc="-51" dirty="0">
                <a:latin typeface="Trebuchet MS"/>
                <a:cs typeface="Trebuchet MS"/>
              </a:rPr>
              <a:t>n</a:t>
            </a:r>
            <a:r>
              <a:rPr sz="1439" spc="-84" dirty="0">
                <a:latin typeface="Trebuchet MS"/>
                <a:cs typeface="Trebuchet MS"/>
              </a:rPr>
              <a:t>t</a:t>
            </a:r>
            <a:r>
              <a:rPr sz="1439" spc="-42" dirty="0">
                <a:latin typeface="Trebuchet MS"/>
                <a:cs typeface="Trebuchet MS"/>
              </a:rPr>
              <a:t> </a:t>
            </a:r>
            <a:r>
              <a:rPr sz="1439" spc="-102" dirty="0">
                <a:latin typeface="Trebuchet MS"/>
                <a:cs typeface="Trebuchet MS"/>
              </a:rPr>
              <a:t>l</a:t>
            </a:r>
            <a:r>
              <a:rPr sz="1439" spc="-130" dirty="0">
                <a:latin typeface="Trebuchet MS"/>
                <a:cs typeface="Trebuchet MS"/>
              </a:rPr>
              <a:t>a</a:t>
            </a:r>
            <a:r>
              <a:rPr sz="1439" spc="-32" dirty="0">
                <a:latin typeface="Trebuchet MS"/>
                <a:cs typeface="Trebuchet MS"/>
              </a:rPr>
              <a:t> </a:t>
            </a:r>
            <a:r>
              <a:rPr sz="1439" spc="-167" dirty="0">
                <a:latin typeface="Trebuchet MS"/>
                <a:cs typeface="Trebuchet MS"/>
              </a:rPr>
              <a:t>f</a:t>
            </a:r>
            <a:r>
              <a:rPr sz="1439" spc="32" dirty="0">
                <a:latin typeface="Trebuchet MS"/>
                <a:cs typeface="Trebuchet MS"/>
              </a:rPr>
              <a:t>o</a:t>
            </a:r>
            <a:r>
              <a:rPr sz="1439" spc="23" dirty="0">
                <a:latin typeface="Trebuchet MS"/>
                <a:cs typeface="Trebuchet MS"/>
              </a:rPr>
              <a:t>r</a:t>
            </a:r>
            <a:r>
              <a:rPr sz="1439" spc="-70" dirty="0">
                <a:latin typeface="Trebuchet MS"/>
                <a:cs typeface="Trebuchet MS"/>
              </a:rPr>
              <a:t>m</a:t>
            </a:r>
            <a:r>
              <a:rPr sz="1439" spc="-84" dirty="0">
                <a:latin typeface="Trebuchet MS"/>
                <a:cs typeface="Trebuchet MS"/>
              </a:rPr>
              <a:t>e</a:t>
            </a:r>
            <a:r>
              <a:rPr sz="1439" spc="-51" dirty="0">
                <a:latin typeface="Trebuchet MS"/>
                <a:cs typeface="Trebuchet MS"/>
              </a:rPr>
              <a:t> </a:t>
            </a:r>
            <a:r>
              <a:rPr sz="1439" spc="-209" dirty="0">
                <a:latin typeface="Trebuchet MS"/>
                <a:cs typeface="Trebuchet MS"/>
              </a:rPr>
              <a:t>:</a:t>
            </a:r>
            <a:r>
              <a:rPr sz="1439" spc="-28" dirty="0">
                <a:latin typeface="Trebuchet MS"/>
                <a:cs typeface="Trebuchet MS"/>
              </a:rPr>
              <a:t> </a:t>
            </a:r>
            <a:r>
              <a:rPr sz="1439" b="1" i="1" spc="-23" dirty="0">
                <a:latin typeface="Trebuchet MS"/>
                <a:cs typeface="Trebuchet MS"/>
              </a:rPr>
              <a:t>c</a:t>
            </a:r>
            <a:r>
              <a:rPr sz="1439" b="1" i="1" dirty="0">
                <a:latin typeface="Trebuchet MS"/>
                <a:cs typeface="Trebuchet MS"/>
              </a:rPr>
              <a:t>o</a:t>
            </a:r>
            <a:r>
              <a:rPr sz="1439" b="1" i="1" spc="23" dirty="0">
                <a:latin typeface="Trebuchet MS"/>
                <a:cs typeface="Trebuchet MS"/>
              </a:rPr>
              <a:t>m</a:t>
            </a:r>
            <a:r>
              <a:rPr sz="1439" b="1" i="1" spc="5" dirty="0">
                <a:latin typeface="Trebuchet MS"/>
                <a:cs typeface="Trebuchet MS"/>
              </a:rPr>
              <a:t>m</a:t>
            </a:r>
            <a:r>
              <a:rPr sz="1439" b="1" i="1" spc="-46" dirty="0">
                <a:latin typeface="Trebuchet MS"/>
                <a:cs typeface="Trebuchet MS"/>
              </a:rPr>
              <a:t>a</a:t>
            </a:r>
            <a:r>
              <a:rPr sz="1439" b="1" i="1" spc="9" dirty="0">
                <a:latin typeface="Trebuchet MS"/>
                <a:cs typeface="Trebuchet MS"/>
              </a:rPr>
              <a:t>n</a:t>
            </a:r>
            <a:r>
              <a:rPr sz="1439" b="1" i="1" spc="-60" dirty="0">
                <a:latin typeface="Trebuchet MS"/>
                <a:cs typeface="Trebuchet MS"/>
              </a:rPr>
              <a:t>d</a:t>
            </a:r>
            <a:r>
              <a:rPr sz="1439" b="1" i="1" spc="-56" dirty="0">
                <a:latin typeface="Trebuchet MS"/>
                <a:cs typeface="Trebuchet MS"/>
              </a:rPr>
              <a:t> </a:t>
            </a:r>
            <a:r>
              <a:rPr sz="1439" b="1" i="1" dirty="0">
                <a:latin typeface="Trebuchet MS"/>
                <a:cs typeface="Trebuchet MS"/>
              </a:rPr>
              <a:t>o</a:t>
            </a:r>
            <a:r>
              <a:rPr sz="1439" b="1" i="1" spc="-9" dirty="0">
                <a:latin typeface="Trebuchet MS"/>
                <a:cs typeface="Trebuchet MS"/>
              </a:rPr>
              <a:t>p</a:t>
            </a:r>
            <a:r>
              <a:rPr sz="1439" b="1" i="1" spc="-93" dirty="0">
                <a:latin typeface="Trebuchet MS"/>
                <a:cs typeface="Trebuchet MS"/>
              </a:rPr>
              <a:t>t</a:t>
            </a:r>
            <a:r>
              <a:rPr sz="1439" b="1" i="1" spc="-88" dirty="0">
                <a:latin typeface="Trebuchet MS"/>
                <a:cs typeface="Trebuchet MS"/>
              </a:rPr>
              <a:t>i</a:t>
            </a:r>
            <a:r>
              <a:rPr sz="1439" b="1" i="1" dirty="0">
                <a:latin typeface="Trebuchet MS"/>
                <a:cs typeface="Trebuchet MS"/>
              </a:rPr>
              <a:t>o</a:t>
            </a:r>
            <a:r>
              <a:rPr sz="1439" b="1" i="1" spc="-5" dirty="0">
                <a:latin typeface="Trebuchet MS"/>
                <a:cs typeface="Trebuchet MS"/>
              </a:rPr>
              <a:t>n</a:t>
            </a:r>
            <a:r>
              <a:rPr sz="1439" b="1" i="1" spc="-111" dirty="0">
                <a:latin typeface="Trebuchet MS"/>
                <a:cs typeface="Trebuchet MS"/>
              </a:rPr>
              <a:t>s</a:t>
            </a:r>
            <a:r>
              <a:rPr sz="1439" b="1" i="1" spc="-46" dirty="0">
                <a:latin typeface="Trebuchet MS"/>
                <a:cs typeface="Trebuchet MS"/>
              </a:rPr>
              <a:t> </a:t>
            </a:r>
            <a:r>
              <a:rPr sz="1439" b="1" i="1" spc="-65" dirty="0">
                <a:latin typeface="Trebuchet MS"/>
                <a:cs typeface="Trebuchet MS"/>
              </a:rPr>
              <a:t>d</a:t>
            </a:r>
            <a:r>
              <a:rPr sz="1439" b="1" i="1" spc="-46" dirty="0">
                <a:latin typeface="Trebuchet MS"/>
                <a:cs typeface="Trebuchet MS"/>
              </a:rPr>
              <a:t>a</a:t>
            </a:r>
            <a:r>
              <a:rPr sz="1439" b="1" i="1" spc="-93" dirty="0">
                <a:latin typeface="Trebuchet MS"/>
                <a:cs typeface="Trebuchet MS"/>
              </a:rPr>
              <a:t>t</a:t>
            </a:r>
            <a:r>
              <a:rPr sz="1439" b="1" i="1" spc="-46" dirty="0">
                <a:latin typeface="Trebuchet MS"/>
                <a:cs typeface="Trebuchet MS"/>
              </a:rPr>
              <a:t>a</a:t>
            </a:r>
            <a:r>
              <a:rPr sz="1439" b="1" i="1" spc="209" dirty="0">
                <a:latin typeface="Trebuchet MS"/>
                <a:cs typeface="Trebuchet MS"/>
              </a:rPr>
              <a:t>O</a:t>
            </a:r>
            <a:r>
              <a:rPr sz="1439" b="1" i="1" spc="-102" dirty="0">
                <a:latin typeface="Trebuchet MS"/>
                <a:cs typeface="Trebuchet MS"/>
              </a:rPr>
              <a:t>r</a:t>
            </a:r>
            <a:r>
              <a:rPr sz="1439" b="1" i="1" spc="-130" dirty="0">
                <a:latin typeface="Trebuchet MS"/>
                <a:cs typeface="Trebuchet MS"/>
              </a:rPr>
              <a:t>F</a:t>
            </a:r>
            <a:r>
              <a:rPr sz="1439" b="1" i="1" spc="-88" dirty="0">
                <a:latin typeface="Trebuchet MS"/>
                <a:cs typeface="Trebuchet MS"/>
              </a:rPr>
              <a:t>i</a:t>
            </a:r>
            <a:r>
              <a:rPr sz="1439" b="1" i="1" spc="-79" dirty="0">
                <a:latin typeface="Trebuchet MS"/>
                <a:cs typeface="Trebuchet MS"/>
              </a:rPr>
              <a:t>l</a:t>
            </a:r>
            <a:r>
              <a:rPr sz="1439" b="1" i="1" spc="-65" dirty="0">
                <a:latin typeface="Trebuchet MS"/>
                <a:cs typeface="Trebuchet MS"/>
              </a:rPr>
              <a:t>e</a:t>
            </a:r>
            <a:r>
              <a:rPr sz="1439" b="1" i="1" spc="-111" dirty="0">
                <a:latin typeface="Trebuchet MS"/>
                <a:cs typeface="Trebuchet MS"/>
              </a:rPr>
              <a:t>s</a:t>
            </a:r>
            <a:endParaRPr sz="1439">
              <a:latin typeface="Trebuchet MS"/>
              <a:cs typeface="Trebuchet MS"/>
            </a:endParaRPr>
          </a:p>
          <a:p>
            <a:pPr marL="655421" marR="5739056" lvl="1" indent="-656010" algn="r">
              <a:spcBef>
                <a:spcPts val="1276"/>
              </a:spcBef>
              <a:buClr>
                <a:srgbClr val="215967"/>
              </a:buClr>
              <a:buSzPct val="120000"/>
              <a:buFont typeface="Wingdings"/>
              <a:buChar char=""/>
              <a:tabLst>
                <a:tab pos="656010" algn="l"/>
              </a:tabLst>
            </a:pPr>
            <a:r>
              <a:rPr sz="1624" spc="-60" dirty="0">
                <a:latin typeface="Trebuchet MS"/>
                <a:cs typeface="Trebuchet MS"/>
              </a:rPr>
              <a:t>E</a:t>
            </a:r>
            <a:r>
              <a:rPr sz="1624" spc="-5" dirty="0">
                <a:latin typeface="Trebuchet MS"/>
                <a:cs typeface="Trebuchet MS"/>
              </a:rPr>
              <a:t>x</a:t>
            </a:r>
            <a:r>
              <a:rPr sz="1624" spc="-111" dirty="0">
                <a:latin typeface="Trebuchet MS"/>
                <a:cs typeface="Trebuchet MS"/>
              </a:rPr>
              <a:t>e</a:t>
            </a:r>
            <a:r>
              <a:rPr sz="1624" spc="-102" dirty="0">
                <a:latin typeface="Trebuchet MS"/>
                <a:cs typeface="Trebuchet MS"/>
              </a:rPr>
              <a:t>m</a:t>
            </a:r>
            <a:r>
              <a:rPr sz="1624" spc="-93" dirty="0">
                <a:latin typeface="Trebuchet MS"/>
                <a:cs typeface="Trebuchet MS"/>
              </a:rPr>
              <a:t>p</a:t>
            </a:r>
            <a:r>
              <a:rPr sz="1624" spc="-125" dirty="0">
                <a:latin typeface="Trebuchet MS"/>
                <a:cs typeface="Trebuchet MS"/>
              </a:rPr>
              <a:t>l</a:t>
            </a:r>
            <a:r>
              <a:rPr sz="1624" spc="-111" dirty="0">
                <a:latin typeface="Trebuchet MS"/>
                <a:cs typeface="Trebuchet MS"/>
              </a:rPr>
              <a:t>e</a:t>
            </a:r>
            <a:r>
              <a:rPr sz="1624" spc="-32" dirty="0">
                <a:latin typeface="Trebuchet MS"/>
                <a:cs typeface="Trebuchet MS"/>
              </a:rPr>
              <a:t>s</a:t>
            </a:r>
            <a:r>
              <a:rPr sz="1624" spc="-28" dirty="0">
                <a:latin typeface="Trebuchet MS"/>
                <a:cs typeface="Trebuchet MS"/>
              </a:rPr>
              <a:t> </a:t>
            </a:r>
            <a:r>
              <a:rPr sz="1624" spc="-97" dirty="0">
                <a:latin typeface="Trebuchet MS"/>
                <a:cs typeface="Trebuchet MS"/>
              </a:rPr>
              <a:t>d</a:t>
            </a:r>
            <a:r>
              <a:rPr sz="1624" spc="-111" dirty="0">
                <a:latin typeface="Trebuchet MS"/>
                <a:cs typeface="Trebuchet MS"/>
              </a:rPr>
              <a:t>e</a:t>
            </a:r>
            <a:r>
              <a:rPr sz="1624" spc="-32" dirty="0">
                <a:latin typeface="Trebuchet MS"/>
                <a:cs typeface="Trebuchet MS"/>
              </a:rPr>
              <a:t> </a:t>
            </a:r>
            <a:r>
              <a:rPr sz="1624" spc="-93" dirty="0">
                <a:latin typeface="Trebuchet MS"/>
                <a:cs typeface="Trebuchet MS"/>
              </a:rPr>
              <a:t>c</a:t>
            </a:r>
            <a:r>
              <a:rPr sz="1624" spc="32" dirty="0">
                <a:latin typeface="Trebuchet MS"/>
                <a:cs typeface="Trebuchet MS"/>
              </a:rPr>
              <a:t>o</a:t>
            </a:r>
            <a:r>
              <a:rPr sz="1624" spc="-79" dirty="0">
                <a:latin typeface="Trebuchet MS"/>
                <a:cs typeface="Trebuchet MS"/>
              </a:rPr>
              <a:t>n</a:t>
            </a:r>
            <a:r>
              <a:rPr sz="1624" spc="-42" dirty="0">
                <a:latin typeface="Trebuchet MS"/>
                <a:cs typeface="Trebuchet MS"/>
              </a:rPr>
              <a:t>s</a:t>
            </a:r>
            <a:r>
              <a:rPr sz="1624" spc="19" dirty="0">
                <a:latin typeface="Trebuchet MS"/>
                <a:cs typeface="Trebuchet MS"/>
              </a:rPr>
              <a:t>o</a:t>
            </a:r>
            <a:r>
              <a:rPr sz="1624" spc="-125" dirty="0">
                <a:latin typeface="Trebuchet MS"/>
                <a:cs typeface="Trebuchet MS"/>
              </a:rPr>
              <a:t>l</a:t>
            </a:r>
            <a:r>
              <a:rPr sz="1624" spc="-111" dirty="0">
                <a:latin typeface="Trebuchet MS"/>
                <a:cs typeface="Trebuchet MS"/>
              </a:rPr>
              <a:t>e</a:t>
            </a:r>
            <a:r>
              <a:rPr sz="1624" spc="-32" dirty="0">
                <a:latin typeface="Trebuchet MS"/>
                <a:cs typeface="Trebuchet MS"/>
              </a:rPr>
              <a:t> </a:t>
            </a:r>
            <a:r>
              <a:rPr sz="1624" spc="-241" dirty="0">
                <a:latin typeface="Trebuchet MS"/>
                <a:cs typeface="Trebuchet MS"/>
              </a:rPr>
              <a:t>:</a:t>
            </a:r>
            <a:endParaRPr sz="1624">
              <a:latin typeface="Trebuchet MS"/>
              <a:cs typeface="Trebuchet MS"/>
            </a:endParaRPr>
          </a:p>
          <a:p>
            <a:pPr marL="273485" marR="5699566" lvl="2" indent="-273485" algn="r">
              <a:spcBef>
                <a:spcPts val="975"/>
              </a:spcBef>
              <a:buClr>
                <a:srgbClr val="215967"/>
              </a:buClr>
              <a:buSzPct val="122580"/>
              <a:buFont typeface="Courier New"/>
              <a:buChar char="o"/>
              <a:tabLst>
                <a:tab pos="273485" algn="l"/>
              </a:tabLst>
            </a:pPr>
            <a:r>
              <a:rPr sz="1439" spc="-37" dirty="0">
                <a:latin typeface="Trebuchet MS"/>
                <a:cs typeface="Trebuchet MS"/>
              </a:rPr>
              <a:t>I</a:t>
            </a:r>
            <a:r>
              <a:rPr sz="1439" spc="-51" dirty="0">
                <a:latin typeface="Trebuchet MS"/>
                <a:cs typeface="Trebuchet MS"/>
              </a:rPr>
              <a:t>n</a:t>
            </a:r>
            <a:r>
              <a:rPr sz="1439" spc="-65" dirty="0">
                <a:latin typeface="Trebuchet MS"/>
                <a:cs typeface="Trebuchet MS"/>
              </a:rPr>
              <a:t>v</a:t>
            </a:r>
            <a:r>
              <a:rPr sz="1439" spc="-88" dirty="0">
                <a:latin typeface="Trebuchet MS"/>
                <a:cs typeface="Trebuchet MS"/>
              </a:rPr>
              <a:t>it</a:t>
            </a:r>
            <a:r>
              <a:rPr sz="1439" spc="-84" dirty="0">
                <a:latin typeface="Trebuchet MS"/>
                <a:cs typeface="Trebuchet MS"/>
              </a:rPr>
              <a:t>e</a:t>
            </a:r>
            <a:r>
              <a:rPr sz="1439" spc="-37" dirty="0">
                <a:latin typeface="Trebuchet MS"/>
                <a:cs typeface="Trebuchet MS"/>
              </a:rPr>
              <a:t> </a:t>
            </a:r>
            <a:r>
              <a:rPr sz="1439" spc="-56" dirty="0">
                <a:latin typeface="Trebuchet MS"/>
                <a:cs typeface="Trebuchet MS"/>
              </a:rPr>
              <a:t>d</a:t>
            </a:r>
            <a:r>
              <a:rPr sz="1439" spc="-84" dirty="0">
                <a:latin typeface="Trebuchet MS"/>
                <a:cs typeface="Trebuchet MS"/>
              </a:rPr>
              <a:t>e</a:t>
            </a:r>
            <a:r>
              <a:rPr sz="1439" spc="-37" dirty="0">
                <a:latin typeface="Trebuchet MS"/>
                <a:cs typeface="Trebuchet MS"/>
              </a:rPr>
              <a:t> </a:t>
            </a:r>
            <a:r>
              <a:rPr sz="1439" spc="-70" dirty="0">
                <a:latin typeface="Trebuchet MS"/>
                <a:cs typeface="Trebuchet MS"/>
              </a:rPr>
              <a:t>c</a:t>
            </a:r>
            <a:r>
              <a:rPr sz="1439" spc="32" dirty="0">
                <a:latin typeface="Trebuchet MS"/>
                <a:cs typeface="Trebuchet MS"/>
              </a:rPr>
              <a:t>o</a:t>
            </a:r>
            <a:r>
              <a:rPr sz="1439" spc="-56" dirty="0">
                <a:latin typeface="Trebuchet MS"/>
                <a:cs typeface="Trebuchet MS"/>
              </a:rPr>
              <a:t>m</a:t>
            </a:r>
            <a:r>
              <a:rPr sz="1439" spc="-70" dirty="0">
                <a:latin typeface="Trebuchet MS"/>
                <a:cs typeface="Trebuchet MS"/>
              </a:rPr>
              <a:t>m</a:t>
            </a:r>
            <a:r>
              <a:rPr sz="1439" spc="-144" dirty="0">
                <a:latin typeface="Trebuchet MS"/>
                <a:cs typeface="Trebuchet MS"/>
              </a:rPr>
              <a:t>a</a:t>
            </a:r>
            <a:r>
              <a:rPr sz="1439" spc="-51" dirty="0">
                <a:latin typeface="Trebuchet MS"/>
                <a:cs typeface="Trebuchet MS"/>
              </a:rPr>
              <a:t>n</a:t>
            </a:r>
            <a:r>
              <a:rPr sz="1439" spc="-74" dirty="0">
                <a:latin typeface="Trebuchet MS"/>
                <a:cs typeface="Trebuchet MS"/>
              </a:rPr>
              <a:t>d</a:t>
            </a:r>
            <a:r>
              <a:rPr sz="1439" spc="-84" dirty="0">
                <a:latin typeface="Trebuchet MS"/>
                <a:cs typeface="Trebuchet MS"/>
              </a:rPr>
              <a:t>e</a:t>
            </a:r>
            <a:endParaRPr sz="1439">
              <a:latin typeface="Trebuchet MS"/>
              <a:cs typeface="Trebuchet MS"/>
            </a:endParaRPr>
          </a:p>
          <a:p>
            <a:pPr marL="1025568" lvl="2" indent="-273485">
              <a:spcBef>
                <a:spcPts val="868"/>
              </a:spcBef>
              <a:buClr>
                <a:srgbClr val="215967"/>
              </a:buClr>
              <a:buSzPct val="122580"/>
              <a:buFont typeface="Courier New"/>
              <a:buChar char="o"/>
              <a:tabLst>
                <a:tab pos="1026158" algn="l"/>
              </a:tabLst>
            </a:pPr>
            <a:r>
              <a:rPr sz="1439" spc="-51" dirty="0">
                <a:latin typeface="Trebuchet MS"/>
                <a:cs typeface="Trebuchet MS"/>
              </a:rPr>
              <a:t>PowerShell</a:t>
            </a:r>
            <a:endParaRPr sz="1439">
              <a:latin typeface="Trebuchet MS"/>
              <a:cs typeface="Trebuchet MS"/>
            </a:endParaRPr>
          </a:p>
          <a:p>
            <a:pPr marL="1025568" lvl="2" indent="-273485">
              <a:spcBef>
                <a:spcPts val="868"/>
              </a:spcBef>
              <a:buClr>
                <a:srgbClr val="215967"/>
              </a:buClr>
              <a:buSzPct val="122580"/>
              <a:buFont typeface="Courier New"/>
              <a:buChar char="o"/>
              <a:tabLst>
                <a:tab pos="1026158" algn="l"/>
              </a:tabLst>
            </a:pPr>
            <a:r>
              <a:rPr sz="1439" spc="-5" dirty="0">
                <a:latin typeface="Trebuchet MS"/>
                <a:cs typeface="Trebuchet MS"/>
              </a:rPr>
              <a:t>Cmder</a:t>
            </a:r>
            <a:r>
              <a:rPr sz="1439" spc="-32" dirty="0">
                <a:latin typeface="Trebuchet MS"/>
                <a:cs typeface="Trebuchet MS"/>
              </a:rPr>
              <a:t> </a:t>
            </a:r>
            <a:r>
              <a:rPr sz="1439" spc="-23" dirty="0">
                <a:latin typeface="Trebuchet MS"/>
                <a:cs typeface="Trebuchet MS"/>
              </a:rPr>
              <a:t>(Open-source</a:t>
            </a:r>
            <a:r>
              <a:rPr sz="1439" spc="-65" dirty="0">
                <a:latin typeface="Trebuchet MS"/>
                <a:cs typeface="Trebuchet MS"/>
              </a:rPr>
              <a:t> </a:t>
            </a:r>
            <a:r>
              <a:rPr sz="1439" spc="-88" dirty="0">
                <a:latin typeface="Trebuchet MS"/>
                <a:cs typeface="Trebuchet MS"/>
              </a:rPr>
              <a:t>acceptant</a:t>
            </a:r>
            <a:r>
              <a:rPr sz="1439" spc="-56" dirty="0">
                <a:latin typeface="Trebuchet MS"/>
                <a:cs typeface="Trebuchet MS"/>
              </a:rPr>
              <a:t> </a:t>
            </a:r>
            <a:r>
              <a:rPr sz="1439" spc="-70" dirty="0">
                <a:latin typeface="Trebuchet MS"/>
                <a:cs typeface="Trebuchet MS"/>
              </a:rPr>
              <a:t>les</a:t>
            </a:r>
            <a:r>
              <a:rPr sz="1439" spc="-32" dirty="0">
                <a:latin typeface="Trebuchet MS"/>
                <a:cs typeface="Trebuchet MS"/>
              </a:rPr>
              <a:t> </a:t>
            </a:r>
            <a:r>
              <a:rPr sz="1439" spc="-56" dirty="0">
                <a:latin typeface="Trebuchet MS"/>
                <a:cs typeface="Trebuchet MS"/>
              </a:rPr>
              <a:t>commandes</a:t>
            </a:r>
            <a:r>
              <a:rPr sz="1439" spc="-88" dirty="0">
                <a:latin typeface="Trebuchet MS"/>
                <a:cs typeface="Trebuchet MS"/>
              </a:rPr>
              <a:t> </a:t>
            </a:r>
            <a:r>
              <a:rPr sz="1439" spc="-14" dirty="0">
                <a:latin typeface="Trebuchet MS"/>
                <a:cs typeface="Trebuchet MS"/>
              </a:rPr>
              <a:t>Unix)</a:t>
            </a:r>
            <a:endParaRPr sz="1439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205016" y="6067142"/>
            <a:ext cx="134386" cy="1154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788">
              <a:lnSpc>
                <a:spcPts val="905"/>
              </a:lnSpc>
            </a:pPr>
            <a:r>
              <a:rPr sz="835" spc="9" dirty="0">
                <a:solidFill>
                  <a:srgbClr val="FFFFFF"/>
                </a:solidFill>
                <a:latin typeface="Calibri"/>
                <a:cs typeface="Calibri"/>
              </a:rPr>
              <a:t>60</a:t>
            </a:r>
            <a:endParaRPr sz="835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84680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30804" y="803039"/>
            <a:ext cx="4511207" cy="473568"/>
          </a:xfrm>
          <a:prstGeom prst="rect">
            <a:avLst/>
          </a:prstGeom>
        </p:spPr>
        <p:txBody>
          <a:bodyPr vert="horz" wrap="square" lIns="0" tIns="11788" rIns="0" bIns="0" rtlCol="0">
            <a:spAutoFit/>
          </a:bodyPr>
          <a:lstStyle/>
          <a:p>
            <a:pPr marL="11788">
              <a:spcBef>
                <a:spcPts val="93"/>
              </a:spcBef>
            </a:pPr>
            <a:r>
              <a:rPr spc="-74" dirty="0"/>
              <a:t>Installation</a:t>
            </a:r>
            <a:r>
              <a:rPr spc="-51" dirty="0"/>
              <a:t> </a:t>
            </a:r>
            <a:r>
              <a:rPr spc="-46" dirty="0"/>
              <a:t>de</a:t>
            </a:r>
            <a:r>
              <a:rPr spc="-97" dirty="0"/>
              <a:t> </a:t>
            </a:r>
            <a:r>
              <a:rPr spc="-88" dirty="0"/>
              <a:t>maven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462918" y="1692867"/>
            <a:ext cx="1673937" cy="283983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264644" indent="-253445">
              <a:spcBef>
                <a:spcPts val="97"/>
              </a:spcBef>
              <a:buClr>
                <a:srgbClr val="215967"/>
              </a:buClr>
              <a:buSzPct val="121052"/>
              <a:buFont typeface="Wingdings"/>
              <a:buChar char=""/>
              <a:tabLst>
                <a:tab pos="264644" algn="l"/>
                <a:tab pos="265233" algn="l"/>
              </a:tabLst>
            </a:pPr>
            <a:r>
              <a:rPr sz="1764" spc="106" dirty="0">
                <a:latin typeface="Trebuchet MS"/>
                <a:cs typeface="Trebuchet MS"/>
              </a:rPr>
              <a:t>U</a:t>
            </a:r>
            <a:r>
              <a:rPr sz="1764" spc="-97" dirty="0">
                <a:latin typeface="Trebuchet MS"/>
                <a:cs typeface="Trebuchet MS"/>
              </a:rPr>
              <a:t>b</a:t>
            </a:r>
            <a:r>
              <a:rPr sz="1764" spc="-65" dirty="0">
                <a:latin typeface="Trebuchet MS"/>
                <a:cs typeface="Trebuchet MS"/>
              </a:rPr>
              <a:t>u</a:t>
            </a:r>
            <a:r>
              <a:rPr sz="1764" spc="-79" dirty="0">
                <a:latin typeface="Trebuchet MS"/>
                <a:cs typeface="Trebuchet MS"/>
              </a:rPr>
              <a:t>n</a:t>
            </a:r>
            <a:r>
              <a:rPr sz="1764" spc="-121" dirty="0">
                <a:latin typeface="Trebuchet MS"/>
                <a:cs typeface="Trebuchet MS"/>
              </a:rPr>
              <a:t>t</a:t>
            </a:r>
            <a:r>
              <a:rPr sz="1764" spc="-65" dirty="0">
                <a:latin typeface="Trebuchet MS"/>
                <a:cs typeface="Trebuchet MS"/>
              </a:rPr>
              <a:t>u</a:t>
            </a:r>
            <a:r>
              <a:rPr sz="1764" spc="-436" dirty="0">
                <a:latin typeface="Trebuchet MS"/>
                <a:cs typeface="Trebuchet MS"/>
              </a:rPr>
              <a:t>/</a:t>
            </a:r>
            <a:r>
              <a:rPr sz="1764" spc="246" dirty="0">
                <a:latin typeface="Trebuchet MS"/>
                <a:cs typeface="Trebuchet MS"/>
              </a:rPr>
              <a:t>D</a:t>
            </a:r>
            <a:r>
              <a:rPr sz="1764" spc="-116" dirty="0">
                <a:latin typeface="Trebuchet MS"/>
                <a:cs typeface="Trebuchet MS"/>
              </a:rPr>
              <a:t>e</a:t>
            </a:r>
            <a:r>
              <a:rPr sz="1764" spc="-97" dirty="0">
                <a:latin typeface="Trebuchet MS"/>
                <a:cs typeface="Trebuchet MS"/>
              </a:rPr>
              <a:t>b</a:t>
            </a:r>
            <a:r>
              <a:rPr sz="1764" spc="-135" dirty="0">
                <a:latin typeface="Trebuchet MS"/>
                <a:cs typeface="Trebuchet MS"/>
              </a:rPr>
              <a:t>i</a:t>
            </a:r>
            <a:r>
              <a:rPr sz="1764" spc="-167" dirty="0">
                <a:latin typeface="Trebuchet MS"/>
                <a:cs typeface="Trebuchet MS"/>
              </a:rPr>
              <a:t>a</a:t>
            </a:r>
            <a:r>
              <a:rPr sz="1764" spc="-79" dirty="0">
                <a:latin typeface="Trebuchet MS"/>
                <a:cs typeface="Trebuchet MS"/>
              </a:rPr>
              <a:t>n</a:t>
            </a:r>
            <a:endParaRPr sz="1764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62919" y="2664648"/>
            <a:ext cx="7240955" cy="1901990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264644" indent="-253445">
              <a:spcBef>
                <a:spcPts val="97"/>
              </a:spcBef>
              <a:buClr>
                <a:srgbClr val="215967"/>
              </a:buClr>
              <a:buSzPct val="121052"/>
              <a:buFont typeface="Wingdings"/>
              <a:buChar char=""/>
              <a:tabLst>
                <a:tab pos="264644" algn="l"/>
                <a:tab pos="265233" algn="l"/>
              </a:tabLst>
            </a:pPr>
            <a:r>
              <a:rPr sz="1764" spc="5" dirty="0">
                <a:latin typeface="Trebuchet MS"/>
                <a:cs typeface="Trebuchet MS"/>
              </a:rPr>
              <a:t>Windows</a:t>
            </a:r>
            <a:endParaRPr sz="1764">
              <a:latin typeface="Trebuchet MS"/>
              <a:cs typeface="Trebuchet MS"/>
            </a:endParaRPr>
          </a:p>
          <a:p>
            <a:pPr marL="654831" marR="4715" lvl="1" indent="-273485">
              <a:lnSpc>
                <a:spcPts val="1717"/>
              </a:lnSpc>
              <a:spcBef>
                <a:spcPts val="422"/>
              </a:spcBef>
              <a:buClr>
                <a:srgbClr val="215967"/>
              </a:buClr>
              <a:buSzPct val="123333"/>
              <a:buAutoNum type="arabicPeriod"/>
              <a:tabLst>
                <a:tab pos="655421" algn="l"/>
              </a:tabLst>
            </a:pPr>
            <a:r>
              <a:rPr sz="1392" u="sng" spc="-6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rebuchet MS"/>
                <a:cs typeface="Trebuchet MS"/>
              </a:rPr>
              <a:t>Téléchargez</a:t>
            </a:r>
            <a:r>
              <a:rPr sz="1392" spc="102" dirty="0">
                <a:solidFill>
                  <a:srgbClr val="0000FF"/>
                </a:solidFill>
                <a:latin typeface="Trebuchet MS"/>
                <a:cs typeface="Trebuchet MS"/>
              </a:rPr>
              <a:t> </a:t>
            </a:r>
            <a:r>
              <a:rPr sz="1392" spc="-79" dirty="0">
                <a:latin typeface="Trebuchet MS"/>
                <a:cs typeface="Trebuchet MS"/>
              </a:rPr>
              <a:t>et</a:t>
            </a:r>
            <a:r>
              <a:rPr sz="1392" spc="116" dirty="0">
                <a:latin typeface="Trebuchet MS"/>
                <a:cs typeface="Trebuchet MS"/>
              </a:rPr>
              <a:t> </a:t>
            </a:r>
            <a:r>
              <a:rPr sz="1392" spc="-37" dirty="0">
                <a:latin typeface="Trebuchet MS"/>
                <a:cs typeface="Trebuchet MS"/>
              </a:rPr>
              <a:t>décompresser</a:t>
            </a:r>
            <a:r>
              <a:rPr sz="1392" spc="70" dirty="0">
                <a:latin typeface="Trebuchet MS"/>
                <a:cs typeface="Trebuchet MS"/>
              </a:rPr>
              <a:t> </a:t>
            </a:r>
            <a:r>
              <a:rPr sz="1392" spc="-84" dirty="0">
                <a:latin typeface="Trebuchet MS"/>
                <a:cs typeface="Trebuchet MS"/>
              </a:rPr>
              <a:t>l’archive</a:t>
            </a:r>
            <a:r>
              <a:rPr sz="1392" spc="125" dirty="0">
                <a:latin typeface="Trebuchet MS"/>
                <a:cs typeface="Trebuchet MS"/>
              </a:rPr>
              <a:t> </a:t>
            </a:r>
            <a:r>
              <a:rPr sz="1392" spc="-51" dirty="0">
                <a:latin typeface="Trebuchet MS"/>
                <a:cs typeface="Trebuchet MS"/>
              </a:rPr>
              <a:t>courante</a:t>
            </a:r>
            <a:r>
              <a:rPr sz="1392" spc="93" dirty="0">
                <a:latin typeface="Trebuchet MS"/>
                <a:cs typeface="Trebuchet MS"/>
              </a:rPr>
              <a:t> </a:t>
            </a:r>
            <a:r>
              <a:rPr sz="1392" spc="-65" dirty="0">
                <a:latin typeface="Trebuchet MS"/>
                <a:cs typeface="Trebuchet MS"/>
              </a:rPr>
              <a:t>de</a:t>
            </a:r>
            <a:r>
              <a:rPr sz="1392" spc="93" dirty="0">
                <a:latin typeface="Trebuchet MS"/>
                <a:cs typeface="Trebuchet MS"/>
              </a:rPr>
              <a:t> </a:t>
            </a:r>
            <a:r>
              <a:rPr sz="1392" spc="46" dirty="0">
                <a:latin typeface="Trebuchet MS"/>
                <a:cs typeface="Trebuchet MS"/>
              </a:rPr>
              <a:t>MAVEN,</a:t>
            </a:r>
            <a:r>
              <a:rPr sz="1392" spc="455" dirty="0">
                <a:latin typeface="Trebuchet MS"/>
                <a:cs typeface="Trebuchet MS"/>
              </a:rPr>
              <a:t> </a:t>
            </a:r>
            <a:r>
              <a:rPr sz="1392" spc="-56" dirty="0">
                <a:latin typeface="Trebuchet MS"/>
                <a:cs typeface="Trebuchet MS"/>
              </a:rPr>
              <a:t>par</a:t>
            </a:r>
            <a:r>
              <a:rPr sz="1392" spc="88" dirty="0">
                <a:latin typeface="Trebuchet MS"/>
                <a:cs typeface="Trebuchet MS"/>
              </a:rPr>
              <a:t> </a:t>
            </a:r>
            <a:r>
              <a:rPr sz="1392" spc="-65" dirty="0">
                <a:latin typeface="Trebuchet MS"/>
                <a:cs typeface="Trebuchet MS"/>
              </a:rPr>
              <a:t>exemple</a:t>
            </a:r>
            <a:r>
              <a:rPr sz="1392" spc="102" dirty="0">
                <a:solidFill>
                  <a:srgbClr val="0000FF"/>
                </a:solidFill>
                <a:latin typeface="Trebuchet MS"/>
                <a:cs typeface="Trebuchet MS"/>
              </a:rPr>
              <a:t> </a:t>
            </a:r>
            <a:r>
              <a:rPr sz="1392" u="sng" spc="-84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rebuchet MS"/>
                <a:cs typeface="Trebuchet MS"/>
              </a:rPr>
              <a:t>apache- </a:t>
            </a:r>
            <a:r>
              <a:rPr sz="1392" spc="-408" dirty="0">
                <a:solidFill>
                  <a:srgbClr val="0000FF"/>
                </a:solidFill>
                <a:latin typeface="Trebuchet MS"/>
                <a:cs typeface="Trebuchet MS"/>
              </a:rPr>
              <a:t> </a:t>
            </a:r>
            <a:r>
              <a:rPr sz="1392" u="sng" spc="-88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rebuchet MS"/>
                <a:cs typeface="Trebuchet MS"/>
              </a:rPr>
              <a:t>maven-3.6.3-bin.zip</a:t>
            </a:r>
            <a:r>
              <a:rPr sz="1392" spc="-88" dirty="0">
                <a:latin typeface="Trebuchet MS"/>
                <a:cs typeface="Trebuchet MS"/>
              </a:rPr>
              <a:t>.</a:t>
            </a:r>
            <a:endParaRPr sz="1392">
              <a:latin typeface="Trebuchet MS"/>
              <a:cs typeface="Trebuchet MS"/>
            </a:endParaRPr>
          </a:p>
          <a:p>
            <a:pPr marL="654831" lvl="1" indent="-273485">
              <a:lnSpc>
                <a:spcPts val="2061"/>
              </a:lnSpc>
              <a:buClr>
                <a:srgbClr val="215967"/>
              </a:buClr>
              <a:buSzPct val="123333"/>
              <a:buAutoNum type="arabicPeriod"/>
              <a:tabLst>
                <a:tab pos="655421" algn="l"/>
              </a:tabLst>
            </a:pPr>
            <a:r>
              <a:rPr sz="1392" spc="-46" dirty="0">
                <a:latin typeface="Trebuchet MS"/>
                <a:cs typeface="Trebuchet MS"/>
              </a:rPr>
              <a:t>Ajoutez</a:t>
            </a:r>
            <a:r>
              <a:rPr sz="1392" dirty="0">
                <a:latin typeface="Trebuchet MS"/>
                <a:cs typeface="Trebuchet MS"/>
              </a:rPr>
              <a:t> </a:t>
            </a:r>
            <a:r>
              <a:rPr sz="1392" spc="-60" dirty="0">
                <a:latin typeface="Trebuchet MS"/>
                <a:cs typeface="Trebuchet MS"/>
              </a:rPr>
              <a:t>une</a:t>
            </a:r>
            <a:r>
              <a:rPr sz="1392" spc="-14" dirty="0">
                <a:latin typeface="Trebuchet MS"/>
                <a:cs typeface="Trebuchet MS"/>
              </a:rPr>
              <a:t> </a:t>
            </a:r>
            <a:r>
              <a:rPr sz="1392" spc="-79" dirty="0">
                <a:latin typeface="Trebuchet MS"/>
                <a:cs typeface="Trebuchet MS"/>
              </a:rPr>
              <a:t>variable</a:t>
            </a:r>
            <a:r>
              <a:rPr sz="1392" spc="-14" dirty="0">
                <a:latin typeface="Trebuchet MS"/>
                <a:cs typeface="Trebuchet MS"/>
              </a:rPr>
              <a:t> </a:t>
            </a:r>
            <a:r>
              <a:rPr sz="1392" spc="-60" dirty="0">
                <a:latin typeface="Trebuchet MS"/>
                <a:cs typeface="Trebuchet MS"/>
              </a:rPr>
              <a:t>système</a:t>
            </a:r>
            <a:r>
              <a:rPr sz="1392" spc="-14" dirty="0">
                <a:latin typeface="Trebuchet MS"/>
                <a:cs typeface="Trebuchet MS"/>
              </a:rPr>
              <a:t> </a:t>
            </a:r>
            <a:r>
              <a:rPr sz="1392" spc="97" dirty="0">
                <a:latin typeface="Trebuchet MS"/>
                <a:cs typeface="Trebuchet MS"/>
              </a:rPr>
              <a:t>MAVEN_HOME</a:t>
            </a:r>
            <a:r>
              <a:rPr sz="1392" spc="28" dirty="0">
                <a:latin typeface="Trebuchet MS"/>
                <a:cs typeface="Trebuchet MS"/>
              </a:rPr>
              <a:t> </a:t>
            </a:r>
            <a:r>
              <a:rPr sz="1392" spc="-88" dirty="0">
                <a:latin typeface="Trebuchet MS"/>
                <a:cs typeface="Trebuchet MS"/>
              </a:rPr>
              <a:t>et</a:t>
            </a:r>
            <a:r>
              <a:rPr sz="1392" spc="-9" dirty="0">
                <a:latin typeface="Trebuchet MS"/>
                <a:cs typeface="Trebuchet MS"/>
              </a:rPr>
              <a:t> </a:t>
            </a:r>
            <a:r>
              <a:rPr sz="1392" spc="-70" dirty="0">
                <a:latin typeface="Trebuchet MS"/>
                <a:cs typeface="Trebuchet MS"/>
              </a:rPr>
              <a:t>pointez-la</a:t>
            </a:r>
            <a:r>
              <a:rPr sz="1392" spc="5" dirty="0">
                <a:latin typeface="Trebuchet MS"/>
                <a:cs typeface="Trebuchet MS"/>
              </a:rPr>
              <a:t> </a:t>
            </a:r>
            <a:r>
              <a:rPr sz="1392" spc="-60" dirty="0">
                <a:latin typeface="Trebuchet MS"/>
                <a:cs typeface="Trebuchet MS"/>
              </a:rPr>
              <a:t>dans</a:t>
            </a:r>
            <a:r>
              <a:rPr sz="1392" spc="-5" dirty="0">
                <a:latin typeface="Trebuchet MS"/>
                <a:cs typeface="Trebuchet MS"/>
              </a:rPr>
              <a:t> </a:t>
            </a:r>
            <a:r>
              <a:rPr sz="1392" spc="-88" dirty="0">
                <a:latin typeface="Trebuchet MS"/>
                <a:cs typeface="Trebuchet MS"/>
              </a:rPr>
              <a:t>le</a:t>
            </a:r>
            <a:r>
              <a:rPr sz="1392" spc="-14" dirty="0">
                <a:latin typeface="Trebuchet MS"/>
                <a:cs typeface="Trebuchet MS"/>
              </a:rPr>
              <a:t> </a:t>
            </a:r>
            <a:r>
              <a:rPr sz="1392" spc="-32" dirty="0">
                <a:latin typeface="Trebuchet MS"/>
                <a:cs typeface="Trebuchet MS"/>
              </a:rPr>
              <a:t>dossier</a:t>
            </a:r>
            <a:r>
              <a:rPr sz="1392" spc="5" dirty="0">
                <a:latin typeface="Trebuchet MS"/>
                <a:cs typeface="Trebuchet MS"/>
              </a:rPr>
              <a:t> </a:t>
            </a:r>
            <a:r>
              <a:rPr sz="1392" spc="-65" dirty="0">
                <a:latin typeface="Trebuchet MS"/>
                <a:cs typeface="Trebuchet MS"/>
              </a:rPr>
              <a:t>Maven.</a:t>
            </a:r>
            <a:endParaRPr sz="1392">
              <a:latin typeface="Trebuchet MS"/>
              <a:cs typeface="Trebuchet MS"/>
            </a:endParaRPr>
          </a:p>
          <a:p>
            <a:pPr marL="654831" lvl="1" indent="-273485">
              <a:lnSpc>
                <a:spcPts val="2056"/>
              </a:lnSpc>
              <a:buClr>
                <a:srgbClr val="215967"/>
              </a:buClr>
              <a:buSzPct val="123333"/>
              <a:buAutoNum type="arabicPeriod"/>
              <a:tabLst>
                <a:tab pos="655421" algn="l"/>
              </a:tabLst>
            </a:pPr>
            <a:r>
              <a:rPr sz="1392" spc="111" dirty="0">
                <a:latin typeface="Trebuchet MS"/>
                <a:cs typeface="Trebuchet MS"/>
              </a:rPr>
              <a:t>A</a:t>
            </a:r>
            <a:r>
              <a:rPr sz="1392" spc="-200" dirty="0">
                <a:latin typeface="Trebuchet MS"/>
                <a:cs typeface="Trebuchet MS"/>
              </a:rPr>
              <a:t>j</a:t>
            </a:r>
            <a:r>
              <a:rPr sz="1392" spc="46" dirty="0">
                <a:latin typeface="Trebuchet MS"/>
                <a:cs typeface="Trebuchet MS"/>
              </a:rPr>
              <a:t>o</a:t>
            </a:r>
            <a:r>
              <a:rPr sz="1392" spc="-51" dirty="0">
                <a:latin typeface="Trebuchet MS"/>
                <a:cs typeface="Trebuchet MS"/>
              </a:rPr>
              <a:t>u</a:t>
            </a:r>
            <a:r>
              <a:rPr sz="1392" spc="-84" dirty="0">
                <a:latin typeface="Trebuchet MS"/>
                <a:cs typeface="Trebuchet MS"/>
              </a:rPr>
              <a:t>t</a:t>
            </a:r>
            <a:r>
              <a:rPr sz="1392" spc="-79" dirty="0">
                <a:latin typeface="Trebuchet MS"/>
                <a:cs typeface="Trebuchet MS"/>
              </a:rPr>
              <a:t>e</a:t>
            </a:r>
            <a:r>
              <a:rPr sz="1392" spc="-70" dirty="0">
                <a:latin typeface="Trebuchet MS"/>
                <a:cs typeface="Trebuchet MS"/>
              </a:rPr>
              <a:t>z</a:t>
            </a:r>
            <a:r>
              <a:rPr sz="1392" spc="-5" dirty="0">
                <a:latin typeface="Trebuchet MS"/>
                <a:cs typeface="Trebuchet MS"/>
              </a:rPr>
              <a:t> </a:t>
            </a:r>
            <a:r>
              <a:rPr sz="1392" spc="-102" dirty="0">
                <a:latin typeface="Trebuchet MS"/>
                <a:cs typeface="Trebuchet MS"/>
              </a:rPr>
              <a:t>l</a:t>
            </a:r>
            <a:r>
              <a:rPr sz="1392" spc="-125" dirty="0">
                <a:latin typeface="Trebuchet MS"/>
                <a:cs typeface="Trebuchet MS"/>
              </a:rPr>
              <a:t>a</a:t>
            </a:r>
            <a:r>
              <a:rPr sz="1392" spc="-19" dirty="0">
                <a:latin typeface="Trebuchet MS"/>
                <a:cs typeface="Trebuchet MS"/>
              </a:rPr>
              <a:t> </a:t>
            </a:r>
            <a:r>
              <a:rPr sz="1392" spc="-60" dirty="0">
                <a:latin typeface="Trebuchet MS"/>
                <a:cs typeface="Trebuchet MS"/>
              </a:rPr>
              <a:t>v</a:t>
            </a:r>
            <a:r>
              <a:rPr sz="1392" spc="-121" dirty="0">
                <a:latin typeface="Trebuchet MS"/>
                <a:cs typeface="Trebuchet MS"/>
              </a:rPr>
              <a:t>a</a:t>
            </a:r>
            <a:r>
              <a:rPr sz="1392" spc="28" dirty="0">
                <a:latin typeface="Trebuchet MS"/>
                <a:cs typeface="Trebuchet MS"/>
              </a:rPr>
              <a:t>r</a:t>
            </a:r>
            <a:r>
              <a:rPr sz="1392" spc="-88" dirty="0">
                <a:latin typeface="Trebuchet MS"/>
                <a:cs typeface="Trebuchet MS"/>
              </a:rPr>
              <a:t>i</a:t>
            </a:r>
            <a:r>
              <a:rPr sz="1392" spc="-139" dirty="0">
                <a:latin typeface="Trebuchet MS"/>
                <a:cs typeface="Trebuchet MS"/>
              </a:rPr>
              <a:t>a</a:t>
            </a:r>
            <a:r>
              <a:rPr sz="1392" spc="-65" dirty="0">
                <a:latin typeface="Trebuchet MS"/>
                <a:cs typeface="Trebuchet MS"/>
              </a:rPr>
              <a:t>b</a:t>
            </a:r>
            <a:r>
              <a:rPr sz="1392" spc="-102" dirty="0">
                <a:latin typeface="Trebuchet MS"/>
                <a:cs typeface="Trebuchet MS"/>
              </a:rPr>
              <a:t>l</a:t>
            </a:r>
            <a:r>
              <a:rPr sz="1392" spc="-79" dirty="0">
                <a:latin typeface="Trebuchet MS"/>
                <a:cs typeface="Trebuchet MS"/>
              </a:rPr>
              <a:t>e</a:t>
            </a:r>
            <a:r>
              <a:rPr sz="1392" spc="-23" dirty="0">
                <a:latin typeface="Trebuchet MS"/>
                <a:cs typeface="Trebuchet MS"/>
              </a:rPr>
              <a:t> </a:t>
            </a:r>
            <a:r>
              <a:rPr sz="1392" spc="-51" dirty="0">
                <a:latin typeface="Trebuchet MS"/>
                <a:cs typeface="Trebuchet MS"/>
              </a:rPr>
              <a:t>d</a:t>
            </a:r>
            <a:r>
              <a:rPr sz="1392" spc="-200" dirty="0">
                <a:latin typeface="Trebuchet MS"/>
                <a:cs typeface="Trebuchet MS"/>
              </a:rPr>
              <a:t>’</a:t>
            </a:r>
            <a:r>
              <a:rPr sz="1392" spc="-93" dirty="0">
                <a:latin typeface="Trebuchet MS"/>
                <a:cs typeface="Trebuchet MS"/>
              </a:rPr>
              <a:t>e</a:t>
            </a:r>
            <a:r>
              <a:rPr sz="1392" spc="-51" dirty="0">
                <a:latin typeface="Trebuchet MS"/>
                <a:cs typeface="Trebuchet MS"/>
              </a:rPr>
              <a:t>n</a:t>
            </a:r>
            <a:r>
              <a:rPr sz="1392" spc="-60" dirty="0">
                <a:latin typeface="Trebuchet MS"/>
                <a:cs typeface="Trebuchet MS"/>
              </a:rPr>
              <a:t>v</a:t>
            </a:r>
            <a:r>
              <a:rPr sz="1392" spc="-88" dirty="0">
                <a:latin typeface="Trebuchet MS"/>
                <a:cs typeface="Trebuchet MS"/>
              </a:rPr>
              <a:t>i</a:t>
            </a:r>
            <a:r>
              <a:rPr sz="1392" spc="28" dirty="0">
                <a:latin typeface="Trebuchet MS"/>
                <a:cs typeface="Trebuchet MS"/>
              </a:rPr>
              <a:t>r</a:t>
            </a:r>
            <a:r>
              <a:rPr sz="1392" spc="32" dirty="0">
                <a:latin typeface="Trebuchet MS"/>
                <a:cs typeface="Trebuchet MS"/>
              </a:rPr>
              <a:t>o</a:t>
            </a:r>
            <a:r>
              <a:rPr sz="1392" spc="-51" dirty="0">
                <a:latin typeface="Trebuchet MS"/>
                <a:cs typeface="Trebuchet MS"/>
              </a:rPr>
              <a:t>nn</a:t>
            </a:r>
            <a:r>
              <a:rPr sz="1392" spc="-79" dirty="0">
                <a:latin typeface="Trebuchet MS"/>
                <a:cs typeface="Trebuchet MS"/>
              </a:rPr>
              <a:t>e</a:t>
            </a:r>
            <a:r>
              <a:rPr sz="1392" spc="-65" dirty="0">
                <a:latin typeface="Trebuchet MS"/>
                <a:cs typeface="Trebuchet MS"/>
              </a:rPr>
              <a:t>m</a:t>
            </a:r>
            <a:r>
              <a:rPr sz="1392" spc="-79" dirty="0">
                <a:latin typeface="Trebuchet MS"/>
                <a:cs typeface="Trebuchet MS"/>
              </a:rPr>
              <a:t>e</a:t>
            </a:r>
            <a:r>
              <a:rPr sz="1392" spc="-51" dirty="0">
                <a:latin typeface="Trebuchet MS"/>
                <a:cs typeface="Trebuchet MS"/>
              </a:rPr>
              <a:t>n</a:t>
            </a:r>
            <a:r>
              <a:rPr sz="1392" spc="-79" dirty="0">
                <a:latin typeface="Trebuchet MS"/>
                <a:cs typeface="Trebuchet MS"/>
              </a:rPr>
              <a:t>t</a:t>
            </a:r>
            <a:r>
              <a:rPr sz="1392" dirty="0">
                <a:latin typeface="Trebuchet MS"/>
                <a:cs typeface="Trebuchet MS"/>
              </a:rPr>
              <a:t> </a:t>
            </a:r>
            <a:r>
              <a:rPr sz="1392" spc="121" dirty="0">
                <a:latin typeface="Trebuchet MS"/>
                <a:cs typeface="Trebuchet MS"/>
              </a:rPr>
              <a:t>M</a:t>
            </a:r>
            <a:r>
              <a:rPr sz="1392" spc="-19" dirty="0">
                <a:latin typeface="Trebuchet MS"/>
                <a:cs typeface="Trebuchet MS"/>
              </a:rPr>
              <a:t>3</a:t>
            </a:r>
            <a:r>
              <a:rPr sz="1392" spc="-9" dirty="0">
                <a:latin typeface="Trebuchet MS"/>
                <a:cs typeface="Trebuchet MS"/>
              </a:rPr>
              <a:t> </a:t>
            </a:r>
            <a:r>
              <a:rPr sz="1392" spc="-200" dirty="0">
                <a:latin typeface="Trebuchet MS"/>
                <a:cs typeface="Trebuchet MS"/>
              </a:rPr>
              <a:t>,</a:t>
            </a:r>
            <a:r>
              <a:rPr sz="1392" spc="-23" dirty="0">
                <a:latin typeface="Trebuchet MS"/>
                <a:cs typeface="Trebuchet MS"/>
              </a:rPr>
              <a:t> </a:t>
            </a:r>
            <a:r>
              <a:rPr sz="1392" spc="-121" dirty="0">
                <a:latin typeface="Trebuchet MS"/>
                <a:cs typeface="Trebuchet MS"/>
              </a:rPr>
              <a:t>a</a:t>
            </a:r>
            <a:r>
              <a:rPr sz="1392" spc="-74" dirty="0">
                <a:latin typeface="Trebuchet MS"/>
                <a:cs typeface="Trebuchet MS"/>
              </a:rPr>
              <a:t>v</a:t>
            </a:r>
            <a:r>
              <a:rPr sz="1392" spc="-79" dirty="0">
                <a:latin typeface="Trebuchet MS"/>
                <a:cs typeface="Trebuchet MS"/>
              </a:rPr>
              <a:t>e</a:t>
            </a:r>
            <a:r>
              <a:rPr sz="1392" spc="-65" dirty="0">
                <a:latin typeface="Trebuchet MS"/>
                <a:cs typeface="Trebuchet MS"/>
              </a:rPr>
              <a:t>c</a:t>
            </a:r>
            <a:r>
              <a:rPr sz="1392" spc="-5" dirty="0">
                <a:latin typeface="Trebuchet MS"/>
                <a:cs typeface="Trebuchet MS"/>
              </a:rPr>
              <a:t> </a:t>
            </a:r>
            <a:r>
              <a:rPr sz="1392" spc="-79" dirty="0">
                <a:latin typeface="Trebuchet MS"/>
                <a:cs typeface="Trebuchet MS"/>
              </a:rPr>
              <a:t>c</a:t>
            </a:r>
            <a:r>
              <a:rPr sz="1392" spc="46" dirty="0">
                <a:latin typeface="Trebuchet MS"/>
                <a:cs typeface="Trebuchet MS"/>
              </a:rPr>
              <a:t>o</a:t>
            </a:r>
            <a:r>
              <a:rPr sz="1392" spc="-65" dirty="0">
                <a:latin typeface="Trebuchet MS"/>
                <a:cs typeface="Trebuchet MS"/>
              </a:rPr>
              <a:t>m</a:t>
            </a:r>
            <a:r>
              <a:rPr sz="1392" spc="-51" dirty="0">
                <a:latin typeface="Trebuchet MS"/>
                <a:cs typeface="Trebuchet MS"/>
              </a:rPr>
              <a:t>m</a:t>
            </a:r>
            <a:r>
              <a:rPr sz="1392" spc="-79" dirty="0">
                <a:latin typeface="Trebuchet MS"/>
                <a:cs typeface="Trebuchet MS"/>
              </a:rPr>
              <a:t>e</a:t>
            </a:r>
            <a:r>
              <a:rPr sz="1392" spc="-37" dirty="0">
                <a:latin typeface="Trebuchet MS"/>
                <a:cs typeface="Trebuchet MS"/>
              </a:rPr>
              <a:t> </a:t>
            </a:r>
            <a:r>
              <a:rPr sz="1392" spc="-60" dirty="0">
                <a:latin typeface="Trebuchet MS"/>
                <a:cs typeface="Trebuchet MS"/>
              </a:rPr>
              <a:t>v</a:t>
            </a:r>
            <a:r>
              <a:rPr sz="1392" spc="-121" dirty="0">
                <a:latin typeface="Trebuchet MS"/>
                <a:cs typeface="Trebuchet MS"/>
              </a:rPr>
              <a:t>a</a:t>
            </a:r>
            <a:r>
              <a:rPr sz="1392" spc="-102" dirty="0">
                <a:latin typeface="Trebuchet MS"/>
                <a:cs typeface="Trebuchet MS"/>
              </a:rPr>
              <a:t>l</a:t>
            </a:r>
            <a:r>
              <a:rPr sz="1392" spc="-79" dirty="0">
                <a:latin typeface="Trebuchet MS"/>
                <a:cs typeface="Trebuchet MS"/>
              </a:rPr>
              <a:t>e</a:t>
            </a:r>
            <a:r>
              <a:rPr sz="1392" spc="-51" dirty="0">
                <a:latin typeface="Trebuchet MS"/>
                <a:cs typeface="Trebuchet MS"/>
              </a:rPr>
              <a:t>u</a:t>
            </a:r>
            <a:r>
              <a:rPr sz="1392" spc="23" dirty="0">
                <a:latin typeface="Trebuchet MS"/>
                <a:cs typeface="Trebuchet MS"/>
              </a:rPr>
              <a:t>r</a:t>
            </a:r>
            <a:r>
              <a:rPr sz="1392" spc="-19" dirty="0">
                <a:latin typeface="Trebuchet MS"/>
                <a:cs typeface="Trebuchet MS"/>
              </a:rPr>
              <a:t> </a:t>
            </a:r>
            <a:r>
              <a:rPr sz="1392" spc="116" dirty="0">
                <a:latin typeface="Trebuchet MS"/>
                <a:cs typeface="Trebuchet MS"/>
              </a:rPr>
              <a:t>%</a:t>
            </a:r>
            <a:r>
              <a:rPr sz="1392" spc="135" dirty="0">
                <a:latin typeface="Trebuchet MS"/>
                <a:cs typeface="Trebuchet MS"/>
              </a:rPr>
              <a:t>M</a:t>
            </a:r>
            <a:r>
              <a:rPr sz="1392" spc="-19" dirty="0">
                <a:latin typeface="Trebuchet MS"/>
                <a:cs typeface="Trebuchet MS"/>
              </a:rPr>
              <a:t>3</a:t>
            </a:r>
            <a:r>
              <a:rPr sz="1392" spc="51" dirty="0">
                <a:latin typeface="Trebuchet MS"/>
                <a:cs typeface="Trebuchet MS"/>
              </a:rPr>
              <a:t>_</a:t>
            </a:r>
            <a:r>
              <a:rPr sz="1392" spc="125" dirty="0">
                <a:latin typeface="Trebuchet MS"/>
                <a:cs typeface="Trebuchet MS"/>
              </a:rPr>
              <a:t>H</a:t>
            </a:r>
            <a:r>
              <a:rPr sz="1392" spc="227" dirty="0">
                <a:latin typeface="Trebuchet MS"/>
                <a:cs typeface="Trebuchet MS"/>
              </a:rPr>
              <a:t>O</a:t>
            </a:r>
            <a:r>
              <a:rPr sz="1392" spc="121" dirty="0">
                <a:latin typeface="Trebuchet MS"/>
                <a:cs typeface="Trebuchet MS"/>
              </a:rPr>
              <a:t>M</a:t>
            </a:r>
            <a:r>
              <a:rPr sz="1392" spc="-37" dirty="0">
                <a:latin typeface="Trebuchet MS"/>
                <a:cs typeface="Trebuchet MS"/>
              </a:rPr>
              <a:t>E</a:t>
            </a:r>
            <a:r>
              <a:rPr sz="1392" spc="130" dirty="0">
                <a:latin typeface="Trebuchet MS"/>
                <a:cs typeface="Trebuchet MS"/>
              </a:rPr>
              <a:t>%</a:t>
            </a:r>
            <a:r>
              <a:rPr sz="1392" spc="-65" dirty="0">
                <a:latin typeface="Trebuchet MS"/>
                <a:cs typeface="Trebuchet MS"/>
              </a:rPr>
              <a:t>b</a:t>
            </a:r>
            <a:r>
              <a:rPr sz="1392" spc="-88" dirty="0">
                <a:latin typeface="Trebuchet MS"/>
                <a:cs typeface="Trebuchet MS"/>
              </a:rPr>
              <a:t>i</a:t>
            </a:r>
            <a:r>
              <a:rPr sz="1392" spc="-51" dirty="0">
                <a:latin typeface="Trebuchet MS"/>
                <a:cs typeface="Trebuchet MS"/>
              </a:rPr>
              <a:t>n</a:t>
            </a:r>
            <a:endParaRPr sz="1392">
              <a:latin typeface="Trebuchet MS"/>
              <a:cs typeface="Trebuchet MS"/>
            </a:endParaRPr>
          </a:p>
          <a:p>
            <a:pPr marL="654831" lvl="1" indent="-273485">
              <a:lnSpc>
                <a:spcPts val="2056"/>
              </a:lnSpc>
              <a:buClr>
                <a:srgbClr val="215967"/>
              </a:buClr>
              <a:buSzPct val="123333"/>
              <a:buAutoNum type="arabicPeriod"/>
              <a:tabLst>
                <a:tab pos="655421" algn="l"/>
              </a:tabLst>
            </a:pPr>
            <a:r>
              <a:rPr sz="1392" spc="-9" dirty="0">
                <a:latin typeface="Trebuchet MS"/>
                <a:cs typeface="Trebuchet MS"/>
              </a:rPr>
              <a:t>Créez</a:t>
            </a:r>
            <a:r>
              <a:rPr sz="1392" spc="-5" dirty="0">
                <a:latin typeface="Trebuchet MS"/>
                <a:cs typeface="Trebuchet MS"/>
              </a:rPr>
              <a:t> </a:t>
            </a:r>
            <a:r>
              <a:rPr sz="1392" spc="-9" dirty="0">
                <a:latin typeface="Trebuchet MS"/>
                <a:cs typeface="Trebuchet MS"/>
              </a:rPr>
              <a:t>ou</a:t>
            </a:r>
            <a:r>
              <a:rPr sz="1392" spc="-19" dirty="0">
                <a:latin typeface="Trebuchet MS"/>
                <a:cs typeface="Trebuchet MS"/>
              </a:rPr>
              <a:t> </a:t>
            </a:r>
            <a:r>
              <a:rPr sz="1392" spc="-74" dirty="0">
                <a:latin typeface="Trebuchet MS"/>
                <a:cs typeface="Trebuchet MS"/>
              </a:rPr>
              <a:t>mettez</a:t>
            </a:r>
            <a:r>
              <a:rPr sz="1392" spc="-19" dirty="0">
                <a:latin typeface="Trebuchet MS"/>
                <a:cs typeface="Trebuchet MS"/>
              </a:rPr>
              <a:t> </a:t>
            </a:r>
            <a:r>
              <a:rPr sz="1392" spc="-125" dirty="0">
                <a:latin typeface="Trebuchet MS"/>
                <a:cs typeface="Trebuchet MS"/>
              </a:rPr>
              <a:t>à</a:t>
            </a:r>
            <a:r>
              <a:rPr sz="1392" spc="-14" dirty="0">
                <a:latin typeface="Trebuchet MS"/>
                <a:cs typeface="Trebuchet MS"/>
              </a:rPr>
              <a:t> </a:t>
            </a:r>
            <a:r>
              <a:rPr sz="1392" spc="-51" dirty="0">
                <a:latin typeface="Trebuchet MS"/>
                <a:cs typeface="Trebuchet MS"/>
              </a:rPr>
              <a:t>jour</a:t>
            </a:r>
            <a:r>
              <a:rPr sz="1392" spc="-19" dirty="0">
                <a:latin typeface="Trebuchet MS"/>
                <a:cs typeface="Trebuchet MS"/>
              </a:rPr>
              <a:t> </a:t>
            </a:r>
            <a:r>
              <a:rPr sz="1392" spc="-111" dirty="0">
                <a:latin typeface="Trebuchet MS"/>
                <a:cs typeface="Trebuchet MS"/>
              </a:rPr>
              <a:t>la</a:t>
            </a:r>
            <a:r>
              <a:rPr sz="1392" spc="-14" dirty="0">
                <a:latin typeface="Trebuchet MS"/>
                <a:cs typeface="Trebuchet MS"/>
              </a:rPr>
              <a:t> </a:t>
            </a:r>
            <a:r>
              <a:rPr sz="1392" spc="-79" dirty="0">
                <a:latin typeface="Trebuchet MS"/>
                <a:cs typeface="Trebuchet MS"/>
              </a:rPr>
              <a:t>variable</a:t>
            </a:r>
            <a:r>
              <a:rPr sz="1392" spc="-23" dirty="0">
                <a:latin typeface="Trebuchet MS"/>
                <a:cs typeface="Trebuchet MS"/>
              </a:rPr>
              <a:t> </a:t>
            </a:r>
            <a:r>
              <a:rPr sz="1392" spc="-60" dirty="0">
                <a:latin typeface="Trebuchet MS"/>
                <a:cs typeface="Trebuchet MS"/>
              </a:rPr>
              <a:t>d’environnement</a:t>
            </a:r>
            <a:r>
              <a:rPr sz="1392" spc="5" dirty="0">
                <a:latin typeface="Trebuchet MS"/>
                <a:cs typeface="Trebuchet MS"/>
              </a:rPr>
              <a:t> </a:t>
            </a:r>
            <a:r>
              <a:rPr sz="1392" spc="60" dirty="0">
                <a:latin typeface="Trebuchet MS"/>
                <a:cs typeface="Trebuchet MS"/>
              </a:rPr>
              <a:t>PATH</a:t>
            </a:r>
            <a:r>
              <a:rPr sz="1392" spc="9" dirty="0">
                <a:latin typeface="Trebuchet MS"/>
                <a:cs typeface="Trebuchet MS"/>
              </a:rPr>
              <a:t> </a:t>
            </a:r>
            <a:r>
              <a:rPr sz="1392" spc="-84" dirty="0">
                <a:latin typeface="Trebuchet MS"/>
                <a:cs typeface="Trebuchet MS"/>
              </a:rPr>
              <a:t>avec</a:t>
            </a:r>
            <a:r>
              <a:rPr sz="1392" dirty="0">
                <a:latin typeface="Trebuchet MS"/>
                <a:cs typeface="Trebuchet MS"/>
              </a:rPr>
              <a:t> </a:t>
            </a:r>
            <a:r>
              <a:rPr sz="1392" spc="88" dirty="0">
                <a:latin typeface="Trebuchet MS"/>
                <a:cs typeface="Trebuchet MS"/>
              </a:rPr>
              <a:t>%M3%</a:t>
            </a:r>
            <a:endParaRPr sz="1392">
              <a:latin typeface="Trebuchet MS"/>
              <a:cs typeface="Trebuchet MS"/>
            </a:endParaRPr>
          </a:p>
          <a:p>
            <a:pPr marL="264644" indent="-253445">
              <a:spcBef>
                <a:spcPts val="367"/>
              </a:spcBef>
              <a:buClr>
                <a:srgbClr val="215967"/>
              </a:buClr>
              <a:buSzPct val="121052"/>
              <a:buFont typeface="Wingdings"/>
              <a:buChar char=""/>
              <a:tabLst>
                <a:tab pos="264644" algn="l"/>
                <a:tab pos="265233" algn="l"/>
              </a:tabLst>
            </a:pPr>
            <a:r>
              <a:rPr sz="1764" spc="23" dirty="0">
                <a:latin typeface="Trebuchet MS"/>
                <a:cs typeface="Trebuchet MS"/>
              </a:rPr>
              <a:t>V</a:t>
            </a:r>
            <a:r>
              <a:rPr sz="1764" spc="-116" dirty="0">
                <a:latin typeface="Trebuchet MS"/>
                <a:cs typeface="Trebuchet MS"/>
              </a:rPr>
              <a:t>é</a:t>
            </a:r>
            <a:r>
              <a:rPr sz="1764" spc="19" dirty="0">
                <a:latin typeface="Trebuchet MS"/>
                <a:cs typeface="Trebuchet MS"/>
              </a:rPr>
              <a:t>r</a:t>
            </a:r>
            <a:r>
              <a:rPr sz="1764" spc="-116" dirty="0">
                <a:latin typeface="Trebuchet MS"/>
                <a:cs typeface="Trebuchet MS"/>
              </a:rPr>
              <a:t>i</a:t>
            </a:r>
            <a:r>
              <a:rPr sz="1764" spc="-213" dirty="0">
                <a:latin typeface="Trebuchet MS"/>
                <a:cs typeface="Trebuchet MS"/>
              </a:rPr>
              <a:t>f</a:t>
            </a:r>
            <a:r>
              <a:rPr sz="1764" spc="-116" dirty="0">
                <a:latin typeface="Trebuchet MS"/>
                <a:cs typeface="Trebuchet MS"/>
              </a:rPr>
              <a:t>ie</a:t>
            </a:r>
            <a:r>
              <a:rPr sz="1764" spc="14" dirty="0">
                <a:latin typeface="Trebuchet MS"/>
                <a:cs typeface="Trebuchet MS"/>
              </a:rPr>
              <a:t>r</a:t>
            </a:r>
            <a:r>
              <a:rPr sz="1764" spc="-65" dirty="0">
                <a:latin typeface="Trebuchet MS"/>
                <a:cs typeface="Trebuchet MS"/>
              </a:rPr>
              <a:t> </a:t>
            </a:r>
            <a:r>
              <a:rPr sz="1764" spc="-135" dirty="0">
                <a:latin typeface="Trebuchet MS"/>
                <a:cs typeface="Trebuchet MS"/>
              </a:rPr>
              <a:t>l</a:t>
            </a:r>
            <a:r>
              <a:rPr sz="1764" spc="-260" dirty="0">
                <a:latin typeface="Trebuchet MS"/>
                <a:cs typeface="Trebuchet MS"/>
              </a:rPr>
              <a:t>’</a:t>
            </a:r>
            <a:r>
              <a:rPr sz="1764" spc="-97" dirty="0">
                <a:latin typeface="Trebuchet MS"/>
                <a:cs typeface="Trebuchet MS"/>
              </a:rPr>
              <a:t>i</a:t>
            </a:r>
            <a:r>
              <a:rPr sz="1764" spc="-79" dirty="0">
                <a:latin typeface="Trebuchet MS"/>
                <a:cs typeface="Trebuchet MS"/>
              </a:rPr>
              <a:t>n</a:t>
            </a:r>
            <a:r>
              <a:rPr sz="1764" spc="-42" dirty="0">
                <a:latin typeface="Trebuchet MS"/>
                <a:cs typeface="Trebuchet MS"/>
              </a:rPr>
              <a:t>s</a:t>
            </a:r>
            <a:r>
              <a:rPr sz="1764" spc="-102" dirty="0">
                <a:latin typeface="Trebuchet MS"/>
                <a:cs typeface="Trebuchet MS"/>
              </a:rPr>
              <a:t>t</a:t>
            </a:r>
            <a:r>
              <a:rPr sz="1764" spc="-186" dirty="0">
                <a:latin typeface="Trebuchet MS"/>
                <a:cs typeface="Trebuchet MS"/>
              </a:rPr>
              <a:t>a</a:t>
            </a:r>
            <a:r>
              <a:rPr sz="1764" spc="-135" dirty="0">
                <a:latin typeface="Trebuchet MS"/>
                <a:cs typeface="Trebuchet MS"/>
              </a:rPr>
              <a:t>ll</a:t>
            </a:r>
            <a:r>
              <a:rPr sz="1764" spc="-167" dirty="0">
                <a:latin typeface="Trebuchet MS"/>
                <a:cs typeface="Trebuchet MS"/>
              </a:rPr>
              <a:t>a</a:t>
            </a:r>
            <a:r>
              <a:rPr sz="1764" spc="-121" dirty="0">
                <a:latin typeface="Trebuchet MS"/>
                <a:cs typeface="Trebuchet MS"/>
              </a:rPr>
              <a:t>t</a:t>
            </a:r>
            <a:r>
              <a:rPr sz="1764" spc="-116" dirty="0">
                <a:latin typeface="Trebuchet MS"/>
                <a:cs typeface="Trebuchet MS"/>
              </a:rPr>
              <a:t>i</a:t>
            </a:r>
            <a:r>
              <a:rPr sz="1764" spc="42" dirty="0">
                <a:latin typeface="Trebuchet MS"/>
                <a:cs typeface="Trebuchet MS"/>
              </a:rPr>
              <a:t>o</a:t>
            </a:r>
            <a:r>
              <a:rPr sz="1764" spc="-79" dirty="0">
                <a:latin typeface="Trebuchet MS"/>
                <a:cs typeface="Trebuchet MS"/>
              </a:rPr>
              <a:t>n</a:t>
            </a:r>
            <a:r>
              <a:rPr sz="1764" spc="-93" dirty="0">
                <a:latin typeface="Trebuchet MS"/>
                <a:cs typeface="Trebuchet MS"/>
              </a:rPr>
              <a:t> </a:t>
            </a:r>
            <a:r>
              <a:rPr sz="1764" spc="-167" dirty="0">
                <a:latin typeface="Trebuchet MS"/>
                <a:cs typeface="Trebuchet MS"/>
              </a:rPr>
              <a:t>a</a:t>
            </a:r>
            <a:r>
              <a:rPr sz="1764" spc="-88" dirty="0">
                <a:latin typeface="Trebuchet MS"/>
                <a:cs typeface="Trebuchet MS"/>
              </a:rPr>
              <a:t>v</a:t>
            </a:r>
            <a:r>
              <a:rPr sz="1764" spc="-116" dirty="0">
                <a:latin typeface="Trebuchet MS"/>
                <a:cs typeface="Trebuchet MS"/>
              </a:rPr>
              <a:t>e</a:t>
            </a:r>
            <a:r>
              <a:rPr sz="1764" spc="-97" dirty="0">
                <a:latin typeface="Trebuchet MS"/>
                <a:cs typeface="Trebuchet MS"/>
              </a:rPr>
              <a:t>c</a:t>
            </a:r>
            <a:r>
              <a:rPr sz="1764" spc="-70" dirty="0">
                <a:latin typeface="Trebuchet MS"/>
                <a:cs typeface="Trebuchet MS"/>
              </a:rPr>
              <a:t> </a:t>
            </a:r>
            <a:r>
              <a:rPr sz="1764" spc="-135" dirty="0">
                <a:latin typeface="Trebuchet MS"/>
                <a:cs typeface="Trebuchet MS"/>
              </a:rPr>
              <a:t>l</a:t>
            </a:r>
            <a:r>
              <a:rPr sz="1764" spc="-172" dirty="0">
                <a:latin typeface="Trebuchet MS"/>
                <a:cs typeface="Trebuchet MS"/>
              </a:rPr>
              <a:t>a</a:t>
            </a:r>
            <a:r>
              <a:rPr sz="1764" spc="-51" dirty="0">
                <a:latin typeface="Trebuchet MS"/>
                <a:cs typeface="Trebuchet MS"/>
              </a:rPr>
              <a:t> </a:t>
            </a:r>
            <a:r>
              <a:rPr sz="1764" spc="-97" dirty="0">
                <a:latin typeface="Trebuchet MS"/>
                <a:cs typeface="Trebuchet MS"/>
              </a:rPr>
              <a:t>c</a:t>
            </a:r>
            <a:r>
              <a:rPr sz="1764" spc="23" dirty="0">
                <a:latin typeface="Trebuchet MS"/>
                <a:cs typeface="Trebuchet MS"/>
              </a:rPr>
              <a:t>o</a:t>
            </a:r>
            <a:r>
              <a:rPr sz="1764" spc="-88" dirty="0">
                <a:latin typeface="Trebuchet MS"/>
                <a:cs typeface="Trebuchet MS"/>
              </a:rPr>
              <a:t>m</a:t>
            </a:r>
            <a:r>
              <a:rPr sz="1764" spc="-106" dirty="0">
                <a:latin typeface="Trebuchet MS"/>
                <a:cs typeface="Trebuchet MS"/>
              </a:rPr>
              <a:t>m</a:t>
            </a:r>
            <a:r>
              <a:rPr sz="1764" spc="-167" dirty="0">
                <a:latin typeface="Trebuchet MS"/>
                <a:cs typeface="Trebuchet MS"/>
              </a:rPr>
              <a:t>a</a:t>
            </a:r>
            <a:r>
              <a:rPr sz="1764" spc="-79" dirty="0">
                <a:latin typeface="Trebuchet MS"/>
                <a:cs typeface="Trebuchet MS"/>
              </a:rPr>
              <a:t>n</a:t>
            </a:r>
            <a:r>
              <a:rPr sz="1764" spc="-84" dirty="0">
                <a:latin typeface="Trebuchet MS"/>
                <a:cs typeface="Trebuchet MS"/>
              </a:rPr>
              <a:t>d</a:t>
            </a:r>
            <a:r>
              <a:rPr sz="1764" spc="-116" dirty="0">
                <a:latin typeface="Trebuchet MS"/>
                <a:cs typeface="Trebuchet MS"/>
              </a:rPr>
              <a:t>e</a:t>
            </a:r>
            <a:endParaRPr sz="1764">
              <a:latin typeface="Trebuchet MS"/>
              <a:cs typeface="Trebuchet MS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3167933" y="1980432"/>
            <a:ext cx="2400685" cy="748556"/>
            <a:chOff x="3116580" y="2133600"/>
            <a:chExt cx="2586355" cy="806450"/>
          </a:xfrm>
        </p:grpSpPr>
        <p:sp>
          <p:nvSpPr>
            <p:cNvPr id="6" name="object 6"/>
            <p:cNvSpPr/>
            <p:nvPr/>
          </p:nvSpPr>
          <p:spPr>
            <a:xfrm>
              <a:off x="3124200" y="2141220"/>
              <a:ext cx="2573020" cy="792480"/>
            </a:xfrm>
            <a:custGeom>
              <a:avLst/>
              <a:gdLst/>
              <a:ahLst/>
              <a:cxnLst/>
              <a:rect l="l" t="t" r="r" b="b"/>
              <a:pathLst>
                <a:path w="2573020" h="792480">
                  <a:moveTo>
                    <a:pt x="2572512" y="792479"/>
                  </a:moveTo>
                  <a:lnTo>
                    <a:pt x="0" y="792479"/>
                  </a:lnTo>
                  <a:lnTo>
                    <a:pt x="0" y="0"/>
                  </a:lnTo>
                  <a:lnTo>
                    <a:pt x="2572512" y="0"/>
                  </a:lnTo>
                  <a:lnTo>
                    <a:pt x="2572512" y="79247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7" name="object 7"/>
            <p:cNvSpPr/>
            <p:nvPr/>
          </p:nvSpPr>
          <p:spPr>
            <a:xfrm>
              <a:off x="3116580" y="2133600"/>
              <a:ext cx="2586355" cy="806450"/>
            </a:xfrm>
            <a:custGeom>
              <a:avLst/>
              <a:gdLst/>
              <a:ahLst/>
              <a:cxnLst/>
              <a:rect l="l" t="t" r="r" b="b"/>
              <a:pathLst>
                <a:path w="2586354" h="806450">
                  <a:moveTo>
                    <a:pt x="2583180" y="806195"/>
                  </a:moveTo>
                  <a:lnTo>
                    <a:pt x="3048" y="806195"/>
                  </a:lnTo>
                  <a:lnTo>
                    <a:pt x="0" y="803147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2583180" y="0"/>
                  </a:lnTo>
                  <a:lnTo>
                    <a:pt x="2586227" y="3048"/>
                  </a:lnTo>
                  <a:lnTo>
                    <a:pt x="2586227" y="7620"/>
                  </a:lnTo>
                  <a:lnTo>
                    <a:pt x="15240" y="7620"/>
                  </a:lnTo>
                  <a:lnTo>
                    <a:pt x="7620" y="13716"/>
                  </a:lnTo>
                  <a:lnTo>
                    <a:pt x="15240" y="13716"/>
                  </a:lnTo>
                  <a:lnTo>
                    <a:pt x="15240" y="792480"/>
                  </a:lnTo>
                  <a:lnTo>
                    <a:pt x="7620" y="792480"/>
                  </a:lnTo>
                  <a:lnTo>
                    <a:pt x="15240" y="800099"/>
                  </a:lnTo>
                  <a:lnTo>
                    <a:pt x="2586227" y="800099"/>
                  </a:lnTo>
                  <a:lnTo>
                    <a:pt x="2586227" y="803147"/>
                  </a:lnTo>
                  <a:lnTo>
                    <a:pt x="2583180" y="806195"/>
                  </a:lnTo>
                  <a:close/>
                </a:path>
                <a:path w="2586354" h="806450">
                  <a:moveTo>
                    <a:pt x="15240" y="13716"/>
                  </a:moveTo>
                  <a:lnTo>
                    <a:pt x="7620" y="13716"/>
                  </a:lnTo>
                  <a:lnTo>
                    <a:pt x="15240" y="7620"/>
                  </a:lnTo>
                  <a:lnTo>
                    <a:pt x="15240" y="13716"/>
                  </a:lnTo>
                  <a:close/>
                </a:path>
                <a:path w="2586354" h="806450">
                  <a:moveTo>
                    <a:pt x="2572511" y="13716"/>
                  </a:moveTo>
                  <a:lnTo>
                    <a:pt x="15240" y="13716"/>
                  </a:lnTo>
                  <a:lnTo>
                    <a:pt x="15240" y="7620"/>
                  </a:lnTo>
                  <a:lnTo>
                    <a:pt x="2572511" y="7620"/>
                  </a:lnTo>
                  <a:lnTo>
                    <a:pt x="2572511" y="13716"/>
                  </a:lnTo>
                  <a:close/>
                </a:path>
                <a:path w="2586354" h="806450">
                  <a:moveTo>
                    <a:pt x="2572511" y="800099"/>
                  </a:moveTo>
                  <a:lnTo>
                    <a:pt x="2572511" y="7620"/>
                  </a:lnTo>
                  <a:lnTo>
                    <a:pt x="2580132" y="13716"/>
                  </a:lnTo>
                  <a:lnTo>
                    <a:pt x="2586227" y="13716"/>
                  </a:lnTo>
                  <a:lnTo>
                    <a:pt x="2586227" y="792480"/>
                  </a:lnTo>
                  <a:lnTo>
                    <a:pt x="2580132" y="792480"/>
                  </a:lnTo>
                  <a:lnTo>
                    <a:pt x="2572511" y="800099"/>
                  </a:lnTo>
                  <a:close/>
                </a:path>
                <a:path w="2586354" h="806450">
                  <a:moveTo>
                    <a:pt x="2586227" y="13716"/>
                  </a:moveTo>
                  <a:lnTo>
                    <a:pt x="2580132" y="13716"/>
                  </a:lnTo>
                  <a:lnTo>
                    <a:pt x="2572511" y="7620"/>
                  </a:lnTo>
                  <a:lnTo>
                    <a:pt x="2586227" y="7620"/>
                  </a:lnTo>
                  <a:lnTo>
                    <a:pt x="2586227" y="13716"/>
                  </a:lnTo>
                  <a:close/>
                </a:path>
                <a:path w="2586354" h="806450">
                  <a:moveTo>
                    <a:pt x="15240" y="800099"/>
                  </a:moveTo>
                  <a:lnTo>
                    <a:pt x="7620" y="792480"/>
                  </a:lnTo>
                  <a:lnTo>
                    <a:pt x="15240" y="792480"/>
                  </a:lnTo>
                  <a:lnTo>
                    <a:pt x="15240" y="800099"/>
                  </a:lnTo>
                  <a:close/>
                </a:path>
                <a:path w="2586354" h="806450">
                  <a:moveTo>
                    <a:pt x="2572511" y="800099"/>
                  </a:moveTo>
                  <a:lnTo>
                    <a:pt x="15240" y="800099"/>
                  </a:lnTo>
                  <a:lnTo>
                    <a:pt x="15240" y="792480"/>
                  </a:lnTo>
                  <a:lnTo>
                    <a:pt x="2572511" y="792480"/>
                  </a:lnTo>
                  <a:lnTo>
                    <a:pt x="2572511" y="800099"/>
                  </a:lnTo>
                  <a:close/>
                </a:path>
                <a:path w="2586354" h="806450">
                  <a:moveTo>
                    <a:pt x="2586227" y="800099"/>
                  </a:moveTo>
                  <a:lnTo>
                    <a:pt x="2572511" y="800099"/>
                  </a:lnTo>
                  <a:lnTo>
                    <a:pt x="2580132" y="792480"/>
                  </a:lnTo>
                  <a:lnTo>
                    <a:pt x="2586227" y="792480"/>
                  </a:lnTo>
                  <a:lnTo>
                    <a:pt x="2586227" y="800099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3175006" y="1987505"/>
            <a:ext cx="2388307" cy="684704"/>
          </a:xfrm>
          <a:prstGeom prst="rect">
            <a:avLst/>
          </a:prstGeom>
        </p:spPr>
        <p:txBody>
          <a:bodyPr vert="horz" wrap="square" lIns="0" tIns="17682" rIns="0" bIns="0" rtlCol="0">
            <a:spAutoFit/>
          </a:bodyPr>
          <a:lstStyle/>
          <a:p>
            <a:pPr marL="73086" marR="364843">
              <a:lnSpc>
                <a:spcPts val="2580"/>
              </a:lnSpc>
              <a:spcBef>
                <a:spcPts val="139"/>
              </a:spcBef>
            </a:pPr>
            <a:r>
              <a:rPr sz="1392" spc="9" dirty="0">
                <a:latin typeface="Calibri"/>
                <a:cs typeface="Calibri"/>
              </a:rPr>
              <a:t>apt-cache search maven </a:t>
            </a:r>
            <a:r>
              <a:rPr sz="1392" spc="14" dirty="0">
                <a:latin typeface="Calibri"/>
                <a:cs typeface="Calibri"/>
              </a:rPr>
              <a:t> sudo</a:t>
            </a:r>
            <a:r>
              <a:rPr sz="1392" dirty="0">
                <a:latin typeface="Calibri"/>
                <a:cs typeface="Calibri"/>
              </a:rPr>
              <a:t> </a:t>
            </a:r>
            <a:r>
              <a:rPr sz="1392" spc="5" dirty="0">
                <a:latin typeface="Calibri"/>
                <a:cs typeface="Calibri"/>
              </a:rPr>
              <a:t>apt-get</a:t>
            </a:r>
            <a:r>
              <a:rPr sz="1392" spc="19" dirty="0">
                <a:latin typeface="Calibri"/>
                <a:cs typeface="Calibri"/>
              </a:rPr>
              <a:t> </a:t>
            </a:r>
            <a:r>
              <a:rPr sz="1392" dirty="0">
                <a:latin typeface="Calibri"/>
                <a:cs typeface="Calibri"/>
              </a:rPr>
              <a:t>install</a:t>
            </a:r>
            <a:r>
              <a:rPr sz="1392" spc="14" dirty="0">
                <a:latin typeface="Calibri"/>
                <a:cs typeface="Calibri"/>
              </a:rPr>
              <a:t> </a:t>
            </a:r>
            <a:r>
              <a:rPr sz="1392" spc="9" dirty="0">
                <a:latin typeface="Calibri"/>
                <a:cs typeface="Calibri"/>
              </a:rPr>
              <a:t>maven</a:t>
            </a:r>
            <a:endParaRPr sz="1392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1795776" y="4590357"/>
            <a:ext cx="2400685" cy="419073"/>
            <a:chOff x="1638300" y="4945379"/>
            <a:chExt cx="2586355" cy="451484"/>
          </a:xfrm>
        </p:grpSpPr>
        <p:sp>
          <p:nvSpPr>
            <p:cNvPr id="10" name="object 10"/>
            <p:cNvSpPr/>
            <p:nvPr/>
          </p:nvSpPr>
          <p:spPr>
            <a:xfrm>
              <a:off x="1645920" y="4952999"/>
              <a:ext cx="2571115" cy="436245"/>
            </a:xfrm>
            <a:custGeom>
              <a:avLst/>
              <a:gdLst/>
              <a:ahLst/>
              <a:cxnLst/>
              <a:rect l="l" t="t" r="r" b="b"/>
              <a:pathLst>
                <a:path w="2571115" h="436245">
                  <a:moveTo>
                    <a:pt x="2570987" y="435864"/>
                  </a:moveTo>
                  <a:lnTo>
                    <a:pt x="0" y="435864"/>
                  </a:lnTo>
                  <a:lnTo>
                    <a:pt x="0" y="0"/>
                  </a:lnTo>
                  <a:lnTo>
                    <a:pt x="2570987" y="0"/>
                  </a:lnTo>
                  <a:lnTo>
                    <a:pt x="2570987" y="43586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11" name="object 11"/>
            <p:cNvSpPr/>
            <p:nvPr/>
          </p:nvSpPr>
          <p:spPr>
            <a:xfrm>
              <a:off x="1638300" y="4945379"/>
              <a:ext cx="2586355" cy="451484"/>
            </a:xfrm>
            <a:custGeom>
              <a:avLst/>
              <a:gdLst/>
              <a:ahLst/>
              <a:cxnLst/>
              <a:rect l="l" t="t" r="r" b="b"/>
              <a:pathLst>
                <a:path w="2586354" h="451485">
                  <a:moveTo>
                    <a:pt x="2583180" y="451104"/>
                  </a:moveTo>
                  <a:lnTo>
                    <a:pt x="3048" y="451104"/>
                  </a:lnTo>
                  <a:lnTo>
                    <a:pt x="0" y="448056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2583180" y="0"/>
                  </a:lnTo>
                  <a:lnTo>
                    <a:pt x="2586227" y="3048"/>
                  </a:lnTo>
                  <a:lnTo>
                    <a:pt x="2586227" y="7620"/>
                  </a:lnTo>
                  <a:lnTo>
                    <a:pt x="13716" y="7620"/>
                  </a:lnTo>
                  <a:lnTo>
                    <a:pt x="7620" y="13716"/>
                  </a:lnTo>
                  <a:lnTo>
                    <a:pt x="13716" y="13716"/>
                  </a:lnTo>
                  <a:lnTo>
                    <a:pt x="13716" y="437388"/>
                  </a:lnTo>
                  <a:lnTo>
                    <a:pt x="7620" y="437388"/>
                  </a:lnTo>
                  <a:lnTo>
                    <a:pt x="13716" y="443483"/>
                  </a:lnTo>
                  <a:lnTo>
                    <a:pt x="2586227" y="443483"/>
                  </a:lnTo>
                  <a:lnTo>
                    <a:pt x="2586227" y="448056"/>
                  </a:lnTo>
                  <a:lnTo>
                    <a:pt x="2583180" y="451104"/>
                  </a:lnTo>
                  <a:close/>
                </a:path>
                <a:path w="2586354" h="451485">
                  <a:moveTo>
                    <a:pt x="13716" y="13716"/>
                  </a:moveTo>
                  <a:lnTo>
                    <a:pt x="7620" y="13716"/>
                  </a:lnTo>
                  <a:lnTo>
                    <a:pt x="13716" y="7620"/>
                  </a:lnTo>
                  <a:lnTo>
                    <a:pt x="13716" y="13716"/>
                  </a:lnTo>
                  <a:close/>
                </a:path>
                <a:path w="2586354" h="451485">
                  <a:moveTo>
                    <a:pt x="2572511" y="13716"/>
                  </a:moveTo>
                  <a:lnTo>
                    <a:pt x="13716" y="13716"/>
                  </a:lnTo>
                  <a:lnTo>
                    <a:pt x="13716" y="7620"/>
                  </a:lnTo>
                  <a:lnTo>
                    <a:pt x="2572511" y="7620"/>
                  </a:lnTo>
                  <a:lnTo>
                    <a:pt x="2572511" y="13716"/>
                  </a:lnTo>
                  <a:close/>
                </a:path>
                <a:path w="2586354" h="451485">
                  <a:moveTo>
                    <a:pt x="2572511" y="443483"/>
                  </a:moveTo>
                  <a:lnTo>
                    <a:pt x="2572511" y="7620"/>
                  </a:lnTo>
                  <a:lnTo>
                    <a:pt x="2578608" y="13716"/>
                  </a:lnTo>
                  <a:lnTo>
                    <a:pt x="2586227" y="13716"/>
                  </a:lnTo>
                  <a:lnTo>
                    <a:pt x="2586227" y="437388"/>
                  </a:lnTo>
                  <a:lnTo>
                    <a:pt x="2578608" y="437388"/>
                  </a:lnTo>
                  <a:lnTo>
                    <a:pt x="2572511" y="443483"/>
                  </a:lnTo>
                  <a:close/>
                </a:path>
                <a:path w="2586354" h="451485">
                  <a:moveTo>
                    <a:pt x="2586227" y="13716"/>
                  </a:moveTo>
                  <a:lnTo>
                    <a:pt x="2578608" y="13716"/>
                  </a:lnTo>
                  <a:lnTo>
                    <a:pt x="2572511" y="7620"/>
                  </a:lnTo>
                  <a:lnTo>
                    <a:pt x="2586227" y="7620"/>
                  </a:lnTo>
                  <a:lnTo>
                    <a:pt x="2586227" y="13716"/>
                  </a:lnTo>
                  <a:close/>
                </a:path>
                <a:path w="2586354" h="451485">
                  <a:moveTo>
                    <a:pt x="13716" y="443483"/>
                  </a:moveTo>
                  <a:lnTo>
                    <a:pt x="7620" y="437388"/>
                  </a:lnTo>
                  <a:lnTo>
                    <a:pt x="13716" y="437388"/>
                  </a:lnTo>
                  <a:lnTo>
                    <a:pt x="13716" y="443483"/>
                  </a:lnTo>
                  <a:close/>
                </a:path>
                <a:path w="2586354" h="451485">
                  <a:moveTo>
                    <a:pt x="2572511" y="443483"/>
                  </a:moveTo>
                  <a:lnTo>
                    <a:pt x="13716" y="443483"/>
                  </a:lnTo>
                  <a:lnTo>
                    <a:pt x="13716" y="437388"/>
                  </a:lnTo>
                  <a:lnTo>
                    <a:pt x="2572511" y="437388"/>
                  </a:lnTo>
                  <a:lnTo>
                    <a:pt x="2572511" y="443483"/>
                  </a:lnTo>
                  <a:close/>
                </a:path>
                <a:path w="2586354" h="451485">
                  <a:moveTo>
                    <a:pt x="2586227" y="443483"/>
                  </a:moveTo>
                  <a:lnTo>
                    <a:pt x="2572511" y="443483"/>
                  </a:lnTo>
                  <a:lnTo>
                    <a:pt x="2578608" y="437388"/>
                  </a:lnTo>
                  <a:lnTo>
                    <a:pt x="2586227" y="437388"/>
                  </a:lnTo>
                  <a:lnTo>
                    <a:pt x="2586227" y="443483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1802849" y="4597431"/>
            <a:ext cx="2386539" cy="319571"/>
          </a:xfrm>
          <a:prstGeom prst="rect">
            <a:avLst/>
          </a:prstGeom>
        </p:spPr>
        <p:txBody>
          <a:bodyPr vert="horz" wrap="square" lIns="0" tIns="104326" rIns="0" bIns="0" rtlCol="0">
            <a:spAutoFit/>
          </a:bodyPr>
          <a:lstStyle/>
          <a:p>
            <a:pPr marL="73086">
              <a:spcBef>
                <a:spcPts val="821"/>
              </a:spcBef>
            </a:pPr>
            <a:r>
              <a:rPr sz="1392" spc="5" dirty="0">
                <a:latin typeface="Calibri"/>
                <a:cs typeface="Calibri"/>
              </a:rPr>
              <a:t>mvn</a:t>
            </a:r>
            <a:r>
              <a:rPr sz="1392" spc="-14" dirty="0">
                <a:latin typeface="Calibri"/>
                <a:cs typeface="Calibri"/>
              </a:rPr>
              <a:t> </a:t>
            </a:r>
            <a:r>
              <a:rPr sz="1392" spc="14" dirty="0">
                <a:latin typeface="Calibri"/>
                <a:cs typeface="Calibri"/>
              </a:rPr>
              <a:t>-v</a:t>
            </a:r>
            <a:endParaRPr sz="1392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85889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30817" y="822754"/>
            <a:ext cx="4655211" cy="462494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2924" spc="-56" dirty="0"/>
              <a:t>Créer</a:t>
            </a:r>
            <a:r>
              <a:rPr sz="2924" spc="-106" dirty="0"/>
              <a:t> </a:t>
            </a:r>
            <a:r>
              <a:rPr sz="2924" spc="-32" dirty="0"/>
              <a:t>un</a:t>
            </a:r>
            <a:r>
              <a:rPr sz="2924" spc="-88" dirty="0"/>
              <a:t> </a:t>
            </a:r>
            <a:r>
              <a:rPr sz="2924" spc="-70" dirty="0"/>
              <a:t>projet</a:t>
            </a:r>
            <a:r>
              <a:rPr sz="2924" spc="-88" dirty="0"/>
              <a:t> </a:t>
            </a:r>
            <a:r>
              <a:rPr sz="2924" spc="-70" dirty="0"/>
              <a:t>Maven</a:t>
            </a:r>
            <a:endParaRPr sz="2924" dirty="0"/>
          </a:p>
        </p:txBody>
      </p:sp>
      <p:sp>
        <p:nvSpPr>
          <p:cNvPr id="3" name="object 3"/>
          <p:cNvSpPr txBox="1"/>
          <p:nvPr/>
        </p:nvSpPr>
        <p:spPr>
          <a:xfrm>
            <a:off x="1462853" y="3047969"/>
            <a:ext cx="7242724" cy="2210187"/>
          </a:xfrm>
          <a:prstGeom prst="rect">
            <a:avLst/>
          </a:prstGeom>
        </p:spPr>
        <p:txBody>
          <a:bodyPr vert="horz" wrap="square" lIns="0" tIns="13556" rIns="0" bIns="0" rtlCol="0">
            <a:spAutoFit/>
          </a:bodyPr>
          <a:lstStyle/>
          <a:p>
            <a:pPr marL="264644" indent="-253445">
              <a:spcBef>
                <a:spcPts val="106"/>
              </a:spcBef>
              <a:buClr>
                <a:srgbClr val="215967"/>
              </a:buClr>
              <a:buSzPct val="120588"/>
              <a:buFont typeface="Wingdings"/>
              <a:buChar char=""/>
              <a:tabLst>
                <a:tab pos="264644" algn="l"/>
                <a:tab pos="265233" algn="l"/>
              </a:tabLst>
            </a:pPr>
            <a:r>
              <a:rPr sz="1578" b="1" i="1" spc="-51" dirty="0">
                <a:latin typeface="Trebuchet MS"/>
                <a:cs typeface="Trebuchet MS"/>
              </a:rPr>
              <a:t>mvn</a:t>
            </a:r>
            <a:r>
              <a:rPr sz="1578" b="1" i="1" spc="-46" dirty="0">
                <a:latin typeface="Trebuchet MS"/>
                <a:cs typeface="Trebuchet MS"/>
              </a:rPr>
              <a:t> </a:t>
            </a:r>
            <a:r>
              <a:rPr sz="1578" b="1" i="1" spc="-74" dirty="0">
                <a:latin typeface="Trebuchet MS"/>
                <a:cs typeface="Trebuchet MS"/>
              </a:rPr>
              <a:t>archetype:generate</a:t>
            </a:r>
            <a:r>
              <a:rPr sz="1578" b="1" i="1" spc="-37" dirty="0">
                <a:latin typeface="Trebuchet MS"/>
                <a:cs typeface="Trebuchet MS"/>
              </a:rPr>
              <a:t> </a:t>
            </a:r>
            <a:r>
              <a:rPr sz="1578" spc="-232" dirty="0">
                <a:latin typeface="Trebuchet MS"/>
                <a:cs typeface="Trebuchet MS"/>
              </a:rPr>
              <a:t>:</a:t>
            </a:r>
            <a:r>
              <a:rPr sz="1578" spc="-42" dirty="0">
                <a:latin typeface="Trebuchet MS"/>
                <a:cs typeface="Trebuchet MS"/>
              </a:rPr>
              <a:t> </a:t>
            </a:r>
            <a:r>
              <a:rPr sz="1578" spc="-135" dirty="0">
                <a:latin typeface="Trebuchet MS"/>
                <a:cs typeface="Trebuchet MS"/>
              </a:rPr>
              <a:t>la</a:t>
            </a:r>
            <a:r>
              <a:rPr sz="1578" spc="-32" dirty="0">
                <a:latin typeface="Trebuchet MS"/>
                <a:cs typeface="Trebuchet MS"/>
              </a:rPr>
              <a:t> </a:t>
            </a:r>
            <a:r>
              <a:rPr sz="1578" spc="-79" dirty="0">
                <a:latin typeface="Trebuchet MS"/>
                <a:cs typeface="Trebuchet MS"/>
              </a:rPr>
              <a:t>commande</a:t>
            </a:r>
            <a:r>
              <a:rPr sz="1578" spc="-42" dirty="0">
                <a:latin typeface="Trebuchet MS"/>
                <a:cs typeface="Trebuchet MS"/>
              </a:rPr>
              <a:t> </a:t>
            </a:r>
            <a:r>
              <a:rPr sz="1578" spc="-88" dirty="0">
                <a:latin typeface="Trebuchet MS"/>
                <a:cs typeface="Trebuchet MS"/>
              </a:rPr>
              <a:t>permettant</a:t>
            </a:r>
            <a:r>
              <a:rPr sz="1578" spc="-60" dirty="0">
                <a:latin typeface="Trebuchet MS"/>
                <a:cs typeface="Trebuchet MS"/>
              </a:rPr>
              <a:t> </a:t>
            </a:r>
            <a:r>
              <a:rPr sz="1578" spc="-84" dirty="0">
                <a:latin typeface="Trebuchet MS"/>
                <a:cs typeface="Trebuchet MS"/>
              </a:rPr>
              <a:t>de</a:t>
            </a:r>
            <a:r>
              <a:rPr sz="1578" spc="-23" dirty="0">
                <a:latin typeface="Trebuchet MS"/>
                <a:cs typeface="Trebuchet MS"/>
              </a:rPr>
              <a:t> </a:t>
            </a:r>
            <a:r>
              <a:rPr sz="1578" spc="-70" dirty="0">
                <a:latin typeface="Trebuchet MS"/>
                <a:cs typeface="Trebuchet MS"/>
              </a:rPr>
              <a:t>générer</a:t>
            </a:r>
            <a:r>
              <a:rPr sz="1578" spc="-32" dirty="0">
                <a:latin typeface="Trebuchet MS"/>
                <a:cs typeface="Trebuchet MS"/>
              </a:rPr>
              <a:t> </a:t>
            </a:r>
            <a:r>
              <a:rPr sz="1578" spc="-60" dirty="0">
                <a:latin typeface="Trebuchet MS"/>
                <a:cs typeface="Trebuchet MS"/>
              </a:rPr>
              <a:t>un</a:t>
            </a:r>
            <a:r>
              <a:rPr sz="1578" spc="-42" dirty="0">
                <a:latin typeface="Trebuchet MS"/>
                <a:cs typeface="Trebuchet MS"/>
              </a:rPr>
              <a:t> </a:t>
            </a:r>
            <a:r>
              <a:rPr sz="1578" spc="-84" dirty="0">
                <a:latin typeface="Trebuchet MS"/>
                <a:cs typeface="Trebuchet MS"/>
              </a:rPr>
              <a:t>projet</a:t>
            </a:r>
            <a:r>
              <a:rPr sz="1578" spc="-42" dirty="0">
                <a:latin typeface="Trebuchet MS"/>
                <a:cs typeface="Trebuchet MS"/>
              </a:rPr>
              <a:t> </a:t>
            </a:r>
            <a:r>
              <a:rPr sz="1578" spc="-97" dirty="0">
                <a:latin typeface="Trebuchet MS"/>
                <a:cs typeface="Trebuchet MS"/>
              </a:rPr>
              <a:t>maven</a:t>
            </a:r>
            <a:endParaRPr sz="1578">
              <a:latin typeface="Trebuchet MS"/>
              <a:cs typeface="Trebuchet MS"/>
            </a:endParaRPr>
          </a:p>
          <a:p>
            <a:pPr marL="264644" indent="-253445">
              <a:spcBef>
                <a:spcPts val="390"/>
              </a:spcBef>
              <a:buClr>
                <a:srgbClr val="215967"/>
              </a:buClr>
              <a:buSzPct val="120588"/>
              <a:buFont typeface="Wingdings"/>
              <a:buChar char=""/>
              <a:tabLst>
                <a:tab pos="264644" algn="l"/>
                <a:tab pos="265233" algn="l"/>
              </a:tabLst>
            </a:pPr>
            <a:r>
              <a:rPr sz="1578" spc="181" dirty="0">
                <a:latin typeface="Trebuchet MS"/>
                <a:cs typeface="Trebuchet MS"/>
              </a:rPr>
              <a:t>C</a:t>
            </a:r>
            <a:r>
              <a:rPr sz="1578" spc="-102" dirty="0">
                <a:latin typeface="Trebuchet MS"/>
                <a:cs typeface="Trebuchet MS"/>
              </a:rPr>
              <a:t>e</a:t>
            </a:r>
            <a:r>
              <a:rPr sz="1578" spc="-46" dirty="0">
                <a:latin typeface="Trebuchet MS"/>
                <a:cs typeface="Trebuchet MS"/>
              </a:rPr>
              <a:t> </a:t>
            </a:r>
            <a:r>
              <a:rPr sz="1578" spc="-70" dirty="0">
                <a:latin typeface="Trebuchet MS"/>
                <a:cs typeface="Trebuchet MS"/>
              </a:rPr>
              <a:t>qu</a:t>
            </a:r>
            <a:r>
              <a:rPr sz="1578" spc="-102" dirty="0">
                <a:latin typeface="Trebuchet MS"/>
                <a:cs typeface="Trebuchet MS"/>
              </a:rPr>
              <a:t>i</a:t>
            </a:r>
            <a:r>
              <a:rPr sz="1578" spc="-60" dirty="0">
                <a:latin typeface="Trebuchet MS"/>
                <a:cs typeface="Trebuchet MS"/>
              </a:rPr>
              <a:t> </a:t>
            </a:r>
            <a:r>
              <a:rPr sz="1578" spc="-79" dirty="0">
                <a:latin typeface="Trebuchet MS"/>
                <a:cs typeface="Trebuchet MS"/>
              </a:rPr>
              <a:t>v</a:t>
            </a:r>
            <a:r>
              <a:rPr sz="1578" spc="-102" dirty="0">
                <a:latin typeface="Trebuchet MS"/>
                <a:cs typeface="Trebuchet MS"/>
              </a:rPr>
              <a:t>i</a:t>
            </a:r>
            <a:r>
              <a:rPr sz="1578" spc="-121" dirty="0">
                <a:latin typeface="Trebuchet MS"/>
                <a:cs typeface="Trebuchet MS"/>
              </a:rPr>
              <a:t>e</a:t>
            </a:r>
            <a:r>
              <a:rPr sz="1578" spc="-56" dirty="0">
                <a:latin typeface="Trebuchet MS"/>
                <a:cs typeface="Trebuchet MS"/>
              </a:rPr>
              <a:t>n</a:t>
            </a:r>
            <a:r>
              <a:rPr sz="1578" spc="-97" dirty="0">
                <a:latin typeface="Trebuchet MS"/>
                <a:cs typeface="Trebuchet MS"/>
              </a:rPr>
              <a:t>t</a:t>
            </a:r>
            <a:r>
              <a:rPr sz="1578" spc="-51" dirty="0">
                <a:latin typeface="Trebuchet MS"/>
                <a:cs typeface="Trebuchet MS"/>
              </a:rPr>
              <a:t> </a:t>
            </a:r>
            <a:r>
              <a:rPr sz="1578" spc="-149" dirty="0">
                <a:latin typeface="Trebuchet MS"/>
                <a:cs typeface="Trebuchet MS"/>
              </a:rPr>
              <a:t>a</a:t>
            </a:r>
            <a:r>
              <a:rPr sz="1578" spc="-84" dirty="0">
                <a:latin typeface="Trebuchet MS"/>
                <a:cs typeface="Trebuchet MS"/>
              </a:rPr>
              <a:t>p</a:t>
            </a:r>
            <a:r>
              <a:rPr sz="1578" spc="19" dirty="0">
                <a:latin typeface="Trebuchet MS"/>
                <a:cs typeface="Trebuchet MS"/>
              </a:rPr>
              <a:t>r</a:t>
            </a:r>
            <a:r>
              <a:rPr sz="1578" spc="-121" dirty="0">
                <a:latin typeface="Trebuchet MS"/>
                <a:cs typeface="Trebuchet MS"/>
              </a:rPr>
              <a:t>è</a:t>
            </a:r>
            <a:r>
              <a:rPr sz="1578" spc="-28" dirty="0">
                <a:latin typeface="Trebuchet MS"/>
                <a:cs typeface="Trebuchet MS"/>
              </a:rPr>
              <a:t>s</a:t>
            </a:r>
            <a:r>
              <a:rPr sz="1578" spc="-56" dirty="0">
                <a:latin typeface="Trebuchet MS"/>
                <a:cs typeface="Trebuchet MS"/>
              </a:rPr>
              <a:t> </a:t>
            </a:r>
            <a:r>
              <a:rPr sz="1578" spc="-232" dirty="0">
                <a:latin typeface="Trebuchet MS"/>
                <a:cs typeface="Trebuchet MS"/>
              </a:rPr>
              <a:t>:</a:t>
            </a:r>
            <a:r>
              <a:rPr sz="1578" spc="-46" dirty="0">
                <a:latin typeface="Trebuchet MS"/>
                <a:cs typeface="Trebuchet MS"/>
              </a:rPr>
              <a:t> </a:t>
            </a:r>
            <a:r>
              <a:rPr sz="1578" spc="-121" dirty="0">
                <a:latin typeface="Trebuchet MS"/>
                <a:cs typeface="Trebuchet MS"/>
              </a:rPr>
              <a:t>l</a:t>
            </a:r>
            <a:r>
              <a:rPr sz="1578" spc="-153" dirty="0">
                <a:latin typeface="Trebuchet MS"/>
                <a:cs typeface="Trebuchet MS"/>
              </a:rPr>
              <a:t>a</a:t>
            </a:r>
            <a:r>
              <a:rPr sz="1578" spc="-28" dirty="0">
                <a:latin typeface="Trebuchet MS"/>
                <a:cs typeface="Trebuchet MS"/>
              </a:rPr>
              <a:t> </a:t>
            </a:r>
            <a:r>
              <a:rPr sz="1578" spc="-139" dirty="0">
                <a:latin typeface="Trebuchet MS"/>
                <a:cs typeface="Trebuchet MS"/>
              </a:rPr>
              <a:t>l</a:t>
            </a:r>
            <a:r>
              <a:rPr sz="1578" spc="-102" dirty="0">
                <a:latin typeface="Trebuchet MS"/>
                <a:cs typeface="Trebuchet MS"/>
              </a:rPr>
              <a:t>i</a:t>
            </a:r>
            <a:r>
              <a:rPr sz="1578" spc="-37" dirty="0">
                <a:latin typeface="Trebuchet MS"/>
                <a:cs typeface="Trebuchet MS"/>
              </a:rPr>
              <a:t>s</a:t>
            </a:r>
            <a:r>
              <a:rPr sz="1578" spc="-88" dirty="0">
                <a:latin typeface="Trebuchet MS"/>
                <a:cs typeface="Trebuchet MS"/>
              </a:rPr>
              <a:t>t</a:t>
            </a:r>
            <a:r>
              <a:rPr sz="1578" spc="-102" dirty="0">
                <a:latin typeface="Trebuchet MS"/>
                <a:cs typeface="Trebuchet MS"/>
              </a:rPr>
              <a:t>e</a:t>
            </a:r>
            <a:r>
              <a:rPr sz="1578" spc="-46" dirty="0">
                <a:latin typeface="Trebuchet MS"/>
                <a:cs typeface="Trebuchet MS"/>
              </a:rPr>
              <a:t> </a:t>
            </a:r>
            <a:r>
              <a:rPr sz="1578" spc="-70" dirty="0">
                <a:latin typeface="Trebuchet MS"/>
                <a:cs typeface="Trebuchet MS"/>
              </a:rPr>
              <a:t>d</a:t>
            </a:r>
            <a:r>
              <a:rPr sz="1578" spc="-121" dirty="0">
                <a:latin typeface="Trebuchet MS"/>
                <a:cs typeface="Trebuchet MS"/>
              </a:rPr>
              <a:t>e</a:t>
            </a:r>
            <a:r>
              <a:rPr sz="1578" spc="-28" dirty="0">
                <a:latin typeface="Trebuchet MS"/>
                <a:cs typeface="Trebuchet MS"/>
              </a:rPr>
              <a:t>s</a:t>
            </a:r>
            <a:r>
              <a:rPr sz="1578" spc="-23" dirty="0">
                <a:latin typeface="Trebuchet MS"/>
                <a:cs typeface="Trebuchet MS"/>
              </a:rPr>
              <a:t> </a:t>
            </a:r>
            <a:r>
              <a:rPr sz="1578" spc="23" dirty="0">
                <a:latin typeface="Trebuchet MS"/>
                <a:cs typeface="Trebuchet MS"/>
              </a:rPr>
              <a:t>o</a:t>
            </a:r>
            <a:r>
              <a:rPr sz="1578" spc="-84" dirty="0">
                <a:latin typeface="Trebuchet MS"/>
                <a:cs typeface="Trebuchet MS"/>
              </a:rPr>
              <a:t>p</a:t>
            </a:r>
            <a:r>
              <a:rPr sz="1578" spc="-88" dirty="0">
                <a:latin typeface="Trebuchet MS"/>
                <a:cs typeface="Trebuchet MS"/>
              </a:rPr>
              <a:t>t</a:t>
            </a:r>
            <a:r>
              <a:rPr sz="1578" spc="-102" dirty="0">
                <a:latin typeface="Trebuchet MS"/>
                <a:cs typeface="Trebuchet MS"/>
              </a:rPr>
              <a:t>i</a:t>
            </a:r>
            <a:r>
              <a:rPr sz="1578" spc="23" dirty="0">
                <a:latin typeface="Trebuchet MS"/>
                <a:cs typeface="Trebuchet MS"/>
              </a:rPr>
              <a:t>o</a:t>
            </a:r>
            <a:r>
              <a:rPr sz="1578" spc="-70" dirty="0">
                <a:latin typeface="Trebuchet MS"/>
                <a:cs typeface="Trebuchet MS"/>
              </a:rPr>
              <a:t>n</a:t>
            </a:r>
            <a:r>
              <a:rPr sz="1578" spc="-28" dirty="0">
                <a:latin typeface="Trebuchet MS"/>
                <a:cs typeface="Trebuchet MS"/>
              </a:rPr>
              <a:t>s</a:t>
            </a:r>
            <a:endParaRPr sz="1578">
              <a:latin typeface="Trebuchet MS"/>
              <a:cs typeface="Trebuchet MS"/>
            </a:endParaRPr>
          </a:p>
          <a:p>
            <a:pPr marL="635381" lvl="1" indent="-254034">
              <a:spcBef>
                <a:spcPts val="70"/>
              </a:spcBef>
              <a:buClr>
                <a:srgbClr val="215967"/>
              </a:buClr>
              <a:buSzPct val="123333"/>
              <a:buFont typeface="Courier New"/>
              <a:buChar char="o"/>
              <a:tabLst>
                <a:tab pos="635970" algn="l"/>
              </a:tabLst>
            </a:pPr>
            <a:r>
              <a:rPr sz="1392" spc="-56" dirty="0">
                <a:latin typeface="Trebuchet MS"/>
                <a:cs typeface="Trebuchet MS"/>
              </a:rPr>
              <a:t>-</a:t>
            </a:r>
            <a:r>
              <a:rPr sz="1392" spc="213" dirty="0">
                <a:latin typeface="Trebuchet MS"/>
                <a:cs typeface="Trebuchet MS"/>
              </a:rPr>
              <a:t>D</a:t>
            </a:r>
            <a:r>
              <a:rPr sz="1392" spc="-88" dirty="0">
                <a:latin typeface="Trebuchet MS"/>
                <a:cs typeface="Trebuchet MS"/>
              </a:rPr>
              <a:t>g</a:t>
            </a:r>
            <a:r>
              <a:rPr sz="1392" spc="28" dirty="0">
                <a:latin typeface="Trebuchet MS"/>
                <a:cs typeface="Trebuchet MS"/>
              </a:rPr>
              <a:t>r</a:t>
            </a:r>
            <a:r>
              <a:rPr sz="1392" spc="32" dirty="0">
                <a:latin typeface="Trebuchet MS"/>
                <a:cs typeface="Trebuchet MS"/>
              </a:rPr>
              <a:t>o</a:t>
            </a:r>
            <a:r>
              <a:rPr sz="1392" spc="-51" dirty="0">
                <a:latin typeface="Trebuchet MS"/>
                <a:cs typeface="Trebuchet MS"/>
              </a:rPr>
              <a:t>u</a:t>
            </a:r>
            <a:r>
              <a:rPr sz="1392" spc="-65" dirty="0">
                <a:latin typeface="Trebuchet MS"/>
                <a:cs typeface="Trebuchet MS"/>
              </a:rPr>
              <a:t>p</a:t>
            </a:r>
            <a:r>
              <a:rPr sz="1392" spc="-32" dirty="0">
                <a:latin typeface="Trebuchet MS"/>
                <a:cs typeface="Trebuchet MS"/>
              </a:rPr>
              <a:t>I</a:t>
            </a:r>
            <a:r>
              <a:rPr sz="1392" spc="-51" dirty="0">
                <a:latin typeface="Trebuchet MS"/>
                <a:cs typeface="Trebuchet MS"/>
              </a:rPr>
              <a:t>d</a:t>
            </a:r>
            <a:r>
              <a:rPr sz="1392" spc="106" dirty="0">
                <a:latin typeface="Trebuchet MS"/>
                <a:cs typeface="Trebuchet MS"/>
              </a:rPr>
              <a:t>=</a:t>
            </a:r>
            <a:r>
              <a:rPr sz="1392" spc="-42" dirty="0">
                <a:latin typeface="Trebuchet MS"/>
                <a:cs typeface="Trebuchet MS"/>
              </a:rPr>
              <a:t>{</a:t>
            </a:r>
            <a:r>
              <a:rPr sz="1392" spc="-65" dirty="0">
                <a:latin typeface="Trebuchet MS"/>
                <a:cs typeface="Trebuchet MS"/>
              </a:rPr>
              <a:t>p</a:t>
            </a:r>
            <a:r>
              <a:rPr sz="1392" spc="28" dirty="0">
                <a:latin typeface="Trebuchet MS"/>
                <a:cs typeface="Trebuchet MS"/>
              </a:rPr>
              <a:t>r</a:t>
            </a:r>
            <a:r>
              <a:rPr sz="1392" spc="46" dirty="0">
                <a:latin typeface="Trebuchet MS"/>
                <a:cs typeface="Trebuchet MS"/>
              </a:rPr>
              <a:t>o</a:t>
            </a:r>
            <a:r>
              <a:rPr sz="1392" spc="-213" dirty="0">
                <a:latin typeface="Trebuchet MS"/>
                <a:cs typeface="Trebuchet MS"/>
              </a:rPr>
              <a:t>j</a:t>
            </a:r>
            <a:r>
              <a:rPr sz="1392" spc="-79" dirty="0">
                <a:latin typeface="Trebuchet MS"/>
                <a:cs typeface="Trebuchet MS"/>
              </a:rPr>
              <a:t>e</a:t>
            </a:r>
            <a:r>
              <a:rPr sz="1392" spc="-65" dirty="0">
                <a:latin typeface="Trebuchet MS"/>
                <a:cs typeface="Trebuchet MS"/>
              </a:rPr>
              <a:t>c</a:t>
            </a:r>
            <a:r>
              <a:rPr sz="1392" spc="-84" dirty="0">
                <a:latin typeface="Trebuchet MS"/>
                <a:cs typeface="Trebuchet MS"/>
              </a:rPr>
              <a:t>t</a:t>
            </a:r>
            <a:r>
              <a:rPr sz="1392" spc="-42" dirty="0">
                <a:latin typeface="Trebuchet MS"/>
                <a:cs typeface="Trebuchet MS"/>
              </a:rPr>
              <a:t>-</a:t>
            </a:r>
            <a:r>
              <a:rPr sz="1392" spc="-65" dirty="0">
                <a:latin typeface="Trebuchet MS"/>
                <a:cs typeface="Trebuchet MS"/>
              </a:rPr>
              <a:t>p</a:t>
            </a:r>
            <a:r>
              <a:rPr sz="1392" spc="-139" dirty="0">
                <a:latin typeface="Trebuchet MS"/>
                <a:cs typeface="Trebuchet MS"/>
              </a:rPr>
              <a:t>a</a:t>
            </a:r>
            <a:r>
              <a:rPr sz="1392" spc="-65" dirty="0">
                <a:latin typeface="Trebuchet MS"/>
                <a:cs typeface="Trebuchet MS"/>
              </a:rPr>
              <a:t>c</a:t>
            </a:r>
            <a:r>
              <a:rPr sz="1392" spc="-23" dirty="0">
                <a:latin typeface="Trebuchet MS"/>
                <a:cs typeface="Trebuchet MS"/>
              </a:rPr>
              <a:t>k</a:t>
            </a:r>
            <a:r>
              <a:rPr sz="1392" spc="-121" dirty="0">
                <a:latin typeface="Trebuchet MS"/>
                <a:cs typeface="Trebuchet MS"/>
              </a:rPr>
              <a:t>a</a:t>
            </a:r>
            <a:r>
              <a:rPr sz="1392" spc="-88" dirty="0">
                <a:latin typeface="Trebuchet MS"/>
                <a:cs typeface="Trebuchet MS"/>
              </a:rPr>
              <a:t>gi</a:t>
            </a:r>
            <a:r>
              <a:rPr sz="1392" spc="-51" dirty="0">
                <a:latin typeface="Trebuchet MS"/>
                <a:cs typeface="Trebuchet MS"/>
              </a:rPr>
              <a:t>n</a:t>
            </a:r>
            <a:r>
              <a:rPr sz="1392" spc="-88" dirty="0">
                <a:latin typeface="Trebuchet MS"/>
                <a:cs typeface="Trebuchet MS"/>
              </a:rPr>
              <a:t>g</a:t>
            </a:r>
            <a:r>
              <a:rPr sz="1392" spc="-37" dirty="0">
                <a:latin typeface="Trebuchet MS"/>
                <a:cs typeface="Trebuchet MS"/>
              </a:rPr>
              <a:t>}</a:t>
            </a:r>
            <a:r>
              <a:rPr sz="1392" dirty="0">
                <a:latin typeface="Trebuchet MS"/>
                <a:cs typeface="Trebuchet MS"/>
              </a:rPr>
              <a:t> </a:t>
            </a:r>
            <a:r>
              <a:rPr sz="1392" spc="-200" dirty="0">
                <a:latin typeface="Trebuchet MS"/>
                <a:cs typeface="Trebuchet MS"/>
              </a:rPr>
              <a:t>:</a:t>
            </a:r>
            <a:r>
              <a:rPr sz="1392" spc="-23" dirty="0">
                <a:latin typeface="Trebuchet MS"/>
                <a:cs typeface="Trebuchet MS"/>
              </a:rPr>
              <a:t> </a:t>
            </a:r>
            <a:r>
              <a:rPr sz="1392" spc="-28" dirty="0">
                <a:latin typeface="Trebuchet MS"/>
                <a:cs typeface="Trebuchet MS"/>
              </a:rPr>
              <a:t>s</a:t>
            </a:r>
            <a:r>
              <a:rPr sz="1392" spc="-70" dirty="0">
                <a:latin typeface="Trebuchet MS"/>
                <a:cs typeface="Trebuchet MS"/>
              </a:rPr>
              <a:t>t</a:t>
            </a:r>
            <a:r>
              <a:rPr sz="1392" spc="28" dirty="0">
                <a:latin typeface="Trebuchet MS"/>
                <a:cs typeface="Trebuchet MS"/>
              </a:rPr>
              <a:t>r</a:t>
            </a:r>
            <a:r>
              <a:rPr sz="1392" spc="-51" dirty="0">
                <a:latin typeface="Trebuchet MS"/>
                <a:cs typeface="Trebuchet MS"/>
              </a:rPr>
              <a:t>u</a:t>
            </a:r>
            <a:r>
              <a:rPr sz="1392" spc="-79" dirty="0">
                <a:latin typeface="Trebuchet MS"/>
                <a:cs typeface="Trebuchet MS"/>
              </a:rPr>
              <a:t>c</a:t>
            </a:r>
            <a:r>
              <a:rPr sz="1392" spc="-70" dirty="0">
                <a:latin typeface="Trebuchet MS"/>
                <a:cs typeface="Trebuchet MS"/>
              </a:rPr>
              <a:t>t</a:t>
            </a:r>
            <a:r>
              <a:rPr sz="1392" spc="-51" dirty="0">
                <a:latin typeface="Trebuchet MS"/>
                <a:cs typeface="Trebuchet MS"/>
              </a:rPr>
              <a:t>u</a:t>
            </a:r>
            <a:r>
              <a:rPr sz="1392" spc="28" dirty="0">
                <a:latin typeface="Trebuchet MS"/>
                <a:cs typeface="Trebuchet MS"/>
              </a:rPr>
              <a:t>r</a:t>
            </a:r>
            <a:r>
              <a:rPr sz="1392" spc="-79" dirty="0">
                <a:latin typeface="Trebuchet MS"/>
                <a:cs typeface="Trebuchet MS"/>
              </a:rPr>
              <a:t>e</a:t>
            </a:r>
            <a:r>
              <a:rPr sz="1392" spc="-23" dirty="0">
                <a:latin typeface="Trebuchet MS"/>
                <a:cs typeface="Trebuchet MS"/>
              </a:rPr>
              <a:t> </a:t>
            </a:r>
            <a:r>
              <a:rPr sz="1392" spc="-65" dirty="0">
                <a:latin typeface="Trebuchet MS"/>
                <a:cs typeface="Trebuchet MS"/>
              </a:rPr>
              <a:t>d</a:t>
            </a:r>
            <a:r>
              <a:rPr sz="1392" spc="-79" dirty="0">
                <a:latin typeface="Trebuchet MS"/>
                <a:cs typeface="Trebuchet MS"/>
              </a:rPr>
              <a:t>e</a:t>
            </a:r>
            <a:r>
              <a:rPr sz="1392" spc="-19" dirty="0">
                <a:latin typeface="Trebuchet MS"/>
                <a:cs typeface="Trebuchet MS"/>
              </a:rPr>
              <a:t>s</a:t>
            </a:r>
            <a:r>
              <a:rPr sz="1392" spc="-14" dirty="0">
                <a:latin typeface="Trebuchet MS"/>
                <a:cs typeface="Trebuchet MS"/>
              </a:rPr>
              <a:t> </a:t>
            </a:r>
            <a:r>
              <a:rPr sz="1392" spc="-65" dirty="0">
                <a:latin typeface="Trebuchet MS"/>
                <a:cs typeface="Trebuchet MS"/>
              </a:rPr>
              <a:t>p</a:t>
            </a:r>
            <a:r>
              <a:rPr sz="1392" spc="-121" dirty="0">
                <a:latin typeface="Trebuchet MS"/>
                <a:cs typeface="Trebuchet MS"/>
              </a:rPr>
              <a:t>a</a:t>
            </a:r>
            <a:r>
              <a:rPr sz="1392" spc="-65" dirty="0">
                <a:latin typeface="Trebuchet MS"/>
                <a:cs typeface="Trebuchet MS"/>
              </a:rPr>
              <a:t>c</a:t>
            </a:r>
            <a:r>
              <a:rPr sz="1392" spc="-23" dirty="0">
                <a:latin typeface="Trebuchet MS"/>
                <a:cs typeface="Trebuchet MS"/>
              </a:rPr>
              <a:t>k</a:t>
            </a:r>
            <a:r>
              <a:rPr sz="1392" spc="-121" dirty="0">
                <a:latin typeface="Trebuchet MS"/>
                <a:cs typeface="Trebuchet MS"/>
              </a:rPr>
              <a:t>a</a:t>
            </a:r>
            <a:r>
              <a:rPr sz="1392" spc="-88" dirty="0">
                <a:latin typeface="Trebuchet MS"/>
                <a:cs typeface="Trebuchet MS"/>
              </a:rPr>
              <a:t>g</a:t>
            </a:r>
            <a:r>
              <a:rPr sz="1392" spc="-93" dirty="0">
                <a:latin typeface="Trebuchet MS"/>
                <a:cs typeface="Trebuchet MS"/>
              </a:rPr>
              <a:t>e</a:t>
            </a:r>
            <a:r>
              <a:rPr sz="1392" spc="-19" dirty="0">
                <a:latin typeface="Trebuchet MS"/>
                <a:cs typeface="Trebuchet MS"/>
              </a:rPr>
              <a:t>s</a:t>
            </a:r>
            <a:r>
              <a:rPr sz="1392" spc="-14" dirty="0">
                <a:latin typeface="Trebuchet MS"/>
                <a:cs typeface="Trebuchet MS"/>
              </a:rPr>
              <a:t> </a:t>
            </a:r>
            <a:r>
              <a:rPr sz="1392" spc="-65" dirty="0">
                <a:latin typeface="Trebuchet MS"/>
                <a:cs typeface="Trebuchet MS"/>
              </a:rPr>
              <a:t>d</a:t>
            </a:r>
            <a:r>
              <a:rPr sz="1392" spc="-51" dirty="0">
                <a:latin typeface="Trebuchet MS"/>
                <a:cs typeface="Trebuchet MS"/>
              </a:rPr>
              <a:t>u</a:t>
            </a:r>
            <a:r>
              <a:rPr sz="1392" spc="-9" dirty="0">
                <a:latin typeface="Trebuchet MS"/>
                <a:cs typeface="Trebuchet MS"/>
              </a:rPr>
              <a:t> </a:t>
            </a:r>
            <a:r>
              <a:rPr sz="1392" spc="-65" dirty="0">
                <a:latin typeface="Trebuchet MS"/>
                <a:cs typeface="Trebuchet MS"/>
              </a:rPr>
              <a:t>p</a:t>
            </a:r>
            <a:r>
              <a:rPr sz="1392" spc="28" dirty="0">
                <a:latin typeface="Trebuchet MS"/>
                <a:cs typeface="Trebuchet MS"/>
              </a:rPr>
              <a:t>r</a:t>
            </a:r>
            <a:r>
              <a:rPr sz="1392" spc="46" dirty="0">
                <a:latin typeface="Trebuchet MS"/>
                <a:cs typeface="Trebuchet MS"/>
              </a:rPr>
              <a:t>o</a:t>
            </a:r>
            <a:r>
              <a:rPr sz="1392" spc="-200" dirty="0">
                <a:latin typeface="Trebuchet MS"/>
                <a:cs typeface="Trebuchet MS"/>
              </a:rPr>
              <a:t>j</a:t>
            </a:r>
            <a:r>
              <a:rPr sz="1392" spc="-93" dirty="0">
                <a:latin typeface="Trebuchet MS"/>
                <a:cs typeface="Trebuchet MS"/>
              </a:rPr>
              <a:t>e</a:t>
            </a:r>
            <a:r>
              <a:rPr sz="1392" spc="-79" dirty="0">
                <a:latin typeface="Trebuchet MS"/>
                <a:cs typeface="Trebuchet MS"/>
              </a:rPr>
              <a:t>t</a:t>
            </a:r>
            <a:endParaRPr sz="1392">
              <a:latin typeface="Trebuchet MS"/>
              <a:cs typeface="Trebuchet MS"/>
            </a:endParaRPr>
          </a:p>
          <a:p>
            <a:pPr marL="635381" lvl="1" indent="-254034">
              <a:spcBef>
                <a:spcPts val="5"/>
              </a:spcBef>
              <a:buClr>
                <a:srgbClr val="215967"/>
              </a:buClr>
              <a:buSzPct val="123333"/>
              <a:buFont typeface="Courier New"/>
              <a:buChar char="o"/>
              <a:tabLst>
                <a:tab pos="635970" algn="l"/>
              </a:tabLst>
            </a:pPr>
            <a:r>
              <a:rPr sz="1392" spc="-56" dirty="0">
                <a:latin typeface="Trebuchet MS"/>
                <a:cs typeface="Trebuchet MS"/>
              </a:rPr>
              <a:t>-</a:t>
            </a:r>
            <a:r>
              <a:rPr sz="1392" spc="213" dirty="0">
                <a:latin typeface="Trebuchet MS"/>
                <a:cs typeface="Trebuchet MS"/>
              </a:rPr>
              <a:t>D</a:t>
            </a:r>
            <a:r>
              <a:rPr sz="1392" spc="-121" dirty="0">
                <a:latin typeface="Trebuchet MS"/>
                <a:cs typeface="Trebuchet MS"/>
              </a:rPr>
              <a:t>a</a:t>
            </a:r>
            <a:r>
              <a:rPr sz="1392" spc="28" dirty="0">
                <a:latin typeface="Trebuchet MS"/>
                <a:cs typeface="Trebuchet MS"/>
              </a:rPr>
              <a:t>r</a:t>
            </a:r>
            <a:r>
              <a:rPr sz="1392" spc="-84" dirty="0">
                <a:latin typeface="Trebuchet MS"/>
                <a:cs typeface="Trebuchet MS"/>
              </a:rPr>
              <a:t>t</a:t>
            </a:r>
            <a:r>
              <a:rPr sz="1392" spc="-88" dirty="0">
                <a:latin typeface="Trebuchet MS"/>
                <a:cs typeface="Trebuchet MS"/>
              </a:rPr>
              <a:t>i</a:t>
            </a:r>
            <a:r>
              <a:rPr sz="1392" spc="-162" dirty="0">
                <a:latin typeface="Trebuchet MS"/>
                <a:cs typeface="Trebuchet MS"/>
              </a:rPr>
              <a:t>f</a:t>
            </a:r>
            <a:r>
              <a:rPr sz="1392" spc="-121" dirty="0">
                <a:latin typeface="Trebuchet MS"/>
                <a:cs typeface="Trebuchet MS"/>
              </a:rPr>
              <a:t>a</a:t>
            </a:r>
            <a:r>
              <a:rPr sz="1392" spc="-65" dirty="0">
                <a:latin typeface="Trebuchet MS"/>
                <a:cs typeface="Trebuchet MS"/>
              </a:rPr>
              <a:t>c</a:t>
            </a:r>
            <a:r>
              <a:rPr sz="1392" spc="-70" dirty="0">
                <a:latin typeface="Trebuchet MS"/>
                <a:cs typeface="Trebuchet MS"/>
              </a:rPr>
              <a:t>t</a:t>
            </a:r>
            <a:r>
              <a:rPr sz="1392" spc="-32" dirty="0">
                <a:latin typeface="Trebuchet MS"/>
                <a:cs typeface="Trebuchet MS"/>
              </a:rPr>
              <a:t>I</a:t>
            </a:r>
            <a:r>
              <a:rPr sz="1392" spc="-65" dirty="0">
                <a:latin typeface="Trebuchet MS"/>
                <a:cs typeface="Trebuchet MS"/>
              </a:rPr>
              <a:t>d</a:t>
            </a:r>
            <a:r>
              <a:rPr sz="1392" spc="106" dirty="0">
                <a:latin typeface="Trebuchet MS"/>
                <a:cs typeface="Trebuchet MS"/>
              </a:rPr>
              <a:t>=</a:t>
            </a:r>
            <a:r>
              <a:rPr sz="1392" spc="-28" dirty="0">
                <a:latin typeface="Trebuchet MS"/>
                <a:cs typeface="Trebuchet MS"/>
              </a:rPr>
              <a:t>{</a:t>
            </a:r>
            <a:r>
              <a:rPr sz="1392" spc="-65" dirty="0">
                <a:latin typeface="Trebuchet MS"/>
                <a:cs typeface="Trebuchet MS"/>
              </a:rPr>
              <a:t>p</a:t>
            </a:r>
            <a:r>
              <a:rPr sz="1392" spc="14" dirty="0">
                <a:latin typeface="Trebuchet MS"/>
                <a:cs typeface="Trebuchet MS"/>
              </a:rPr>
              <a:t>r</a:t>
            </a:r>
            <a:r>
              <a:rPr sz="1392" spc="46" dirty="0">
                <a:latin typeface="Trebuchet MS"/>
                <a:cs typeface="Trebuchet MS"/>
              </a:rPr>
              <a:t>o</a:t>
            </a:r>
            <a:r>
              <a:rPr sz="1392" spc="-200" dirty="0">
                <a:latin typeface="Trebuchet MS"/>
                <a:cs typeface="Trebuchet MS"/>
              </a:rPr>
              <a:t>j</a:t>
            </a:r>
            <a:r>
              <a:rPr sz="1392" spc="-93" dirty="0">
                <a:latin typeface="Trebuchet MS"/>
                <a:cs typeface="Trebuchet MS"/>
              </a:rPr>
              <a:t>e</a:t>
            </a:r>
            <a:r>
              <a:rPr sz="1392" spc="-65" dirty="0">
                <a:latin typeface="Trebuchet MS"/>
                <a:cs typeface="Trebuchet MS"/>
              </a:rPr>
              <a:t>c</a:t>
            </a:r>
            <a:r>
              <a:rPr sz="1392" spc="-70" dirty="0">
                <a:latin typeface="Trebuchet MS"/>
                <a:cs typeface="Trebuchet MS"/>
              </a:rPr>
              <a:t>t</a:t>
            </a:r>
            <a:r>
              <a:rPr sz="1392" spc="-56" dirty="0">
                <a:latin typeface="Trebuchet MS"/>
                <a:cs typeface="Trebuchet MS"/>
              </a:rPr>
              <a:t>-</a:t>
            </a:r>
            <a:r>
              <a:rPr sz="1392" spc="-51" dirty="0">
                <a:latin typeface="Trebuchet MS"/>
                <a:cs typeface="Trebuchet MS"/>
              </a:rPr>
              <a:t>n</a:t>
            </a:r>
            <a:r>
              <a:rPr sz="1392" spc="-121" dirty="0">
                <a:latin typeface="Trebuchet MS"/>
                <a:cs typeface="Trebuchet MS"/>
              </a:rPr>
              <a:t>a</a:t>
            </a:r>
            <a:r>
              <a:rPr sz="1392" spc="-65" dirty="0">
                <a:latin typeface="Trebuchet MS"/>
                <a:cs typeface="Trebuchet MS"/>
              </a:rPr>
              <a:t>m</a:t>
            </a:r>
            <a:r>
              <a:rPr sz="1392" spc="-79" dirty="0">
                <a:latin typeface="Trebuchet MS"/>
                <a:cs typeface="Trebuchet MS"/>
              </a:rPr>
              <a:t>e</a:t>
            </a:r>
            <a:r>
              <a:rPr sz="1392" spc="-37" dirty="0">
                <a:latin typeface="Trebuchet MS"/>
                <a:cs typeface="Trebuchet MS"/>
              </a:rPr>
              <a:t>}</a:t>
            </a:r>
            <a:r>
              <a:rPr sz="1392" spc="-14" dirty="0">
                <a:latin typeface="Trebuchet MS"/>
                <a:cs typeface="Trebuchet MS"/>
              </a:rPr>
              <a:t> </a:t>
            </a:r>
            <a:r>
              <a:rPr sz="1392" spc="-200" dirty="0">
                <a:latin typeface="Trebuchet MS"/>
                <a:cs typeface="Trebuchet MS"/>
              </a:rPr>
              <a:t>:</a:t>
            </a:r>
            <a:r>
              <a:rPr sz="1392" spc="-23" dirty="0">
                <a:latin typeface="Trebuchet MS"/>
                <a:cs typeface="Trebuchet MS"/>
              </a:rPr>
              <a:t> </a:t>
            </a:r>
            <a:r>
              <a:rPr sz="1392" spc="-51" dirty="0">
                <a:latin typeface="Trebuchet MS"/>
                <a:cs typeface="Trebuchet MS"/>
              </a:rPr>
              <a:t>n</a:t>
            </a:r>
            <a:r>
              <a:rPr sz="1392" spc="46" dirty="0">
                <a:latin typeface="Trebuchet MS"/>
                <a:cs typeface="Trebuchet MS"/>
              </a:rPr>
              <a:t>o</a:t>
            </a:r>
            <a:r>
              <a:rPr sz="1392" spc="-60" dirty="0">
                <a:latin typeface="Trebuchet MS"/>
                <a:cs typeface="Trebuchet MS"/>
              </a:rPr>
              <a:t>m</a:t>
            </a:r>
            <a:r>
              <a:rPr sz="1392" spc="-23" dirty="0">
                <a:latin typeface="Trebuchet MS"/>
                <a:cs typeface="Trebuchet MS"/>
              </a:rPr>
              <a:t> </a:t>
            </a:r>
            <a:r>
              <a:rPr sz="1392" spc="-51" dirty="0">
                <a:latin typeface="Trebuchet MS"/>
                <a:cs typeface="Trebuchet MS"/>
              </a:rPr>
              <a:t>du</a:t>
            </a:r>
            <a:r>
              <a:rPr sz="1392" spc="-23" dirty="0">
                <a:latin typeface="Trebuchet MS"/>
                <a:cs typeface="Trebuchet MS"/>
              </a:rPr>
              <a:t> </a:t>
            </a:r>
            <a:r>
              <a:rPr sz="1392" spc="-65" dirty="0">
                <a:latin typeface="Trebuchet MS"/>
                <a:cs typeface="Trebuchet MS"/>
              </a:rPr>
              <a:t>p</a:t>
            </a:r>
            <a:r>
              <a:rPr sz="1392" spc="28" dirty="0">
                <a:latin typeface="Trebuchet MS"/>
                <a:cs typeface="Trebuchet MS"/>
              </a:rPr>
              <a:t>r</a:t>
            </a:r>
            <a:r>
              <a:rPr sz="1392" spc="32" dirty="0">
                <a:latin typeface="Trebuchet MS"/>
                <a:cs typeface="Trebuchet MS"/>
              </a:rPr>
              <a:t>o</a:t>
            </a:r>
            <a:r>
              <a:rPr sz="1392" spc="-200" dirty="0">
                <a:latin typeface="Trebuchet MS"/>
                <a:cs typeface="Trebuchet MS"/>
              </a:rPr>
              <a:t>j</a:t>
            </a:r>
            <a:r>
              <a:rPr sz="1392" spc="-79" dirty="0">
                <a:latin typeface="Trebuchet MS"/>
                <a:cs typeface="Trebuchet MS"/>
              </a:rPr>
              <a:t>et</a:t>
            </a:r>
            <a:endParaRPr sz="1392">
              <a:latin typeface="Trebuchet MS"/>
              <a:cs typeface="Trebuchet MS"/>
            </a:endParaRPr>
          </a:p>
          <a:p>
            <a:pPr marL="635381" lvl="1" indent="-254034">
              <a:lnSpc>
                <a:spcPts val="2056"/>
              </a:lnSpc>
              <a:buClr>
                <a:srgbClr val="215967"/>
              </a:buClr>
              <a:buSzPct val="123333"/>
              <a:buFont typeface="Courier New"/>
              <a:buChar char="o"/>
              <a:tabLst>
                <a:tab pos="635970" algn="l"/>
              </a:tabLst>
            </a:pPr>
            <a:r>
              <a:rPr sz="1392" spc="-51" dirty="0">
                <a:latin typeface="Trebuchet MS"/>
                <a:cs typeface="Trebuchet MS"/>
              </a:rPr>
              <a:t>-DarchetypeArtifactId={archetype-name}</a:t>
            </a:r>
            <a:r>
              <a:rPr sz="1392" spc="42" dirty="0">
                <a:latin typeface="Trebuchet MS"/>
                <a:cs typeface="Trebuchet MS"/>
              </a:rPr>
              <a:t> </a:t>
            </a:r>
            <a:r>
              <a:rPr sz="1392" spc="-200" dirty="0">
                <a:latin typeface="Trebuchet MS"/>
                <a:cs typeface="Trebuchet MS"/>
              </a:rPr>
              <a:t>:</a:t>
            </a:r>
            <a:r>
              <a:rPr sz="1392" spc="-19" dirty="0">
                <a:latin typeface="Trebuchet MS"/>
                <a:cs typeface="Trebuchet MS"/>
              </a:rPr>
              <a:t> nom</a:t>
            </a:r>
            <a:r>
              <a:rPr sz="1392" spc="-28" dirty="0">
                <a:latin typeface="Trebuchet MS"/>
                <a:cs typeface="Trebuchet MS"/>
              </a:rPr>
              <a:t> </a:t>
            </a:r>
            <a:r>
              <a:rPr sz="1392" spc="-51" dirty="0">
                <a:latin typeface="Trebuchet MS"/>
                <a:cs typeface="Trebuchet MS"/>
              </a:rPr>
              <a:t>du</a:t>
            </a:r>
            <a:r>
              <a:rPr sz="1392" spc="-14" dirty="0">
                <a:latin typeface="Trebuchet MS"/>
                <a:cs typeface="Trebuchet MS"/>
              </a:rPr>
              <a:t> </a:t>
            </a:r>
            <a:r>
              <a:rPr sz="1392" spc="-65" dirty="0">
                <a:latin typeface="Trebuchet MS"/>
                <a:cs typeface="Trebuchet MS"/>
              </a:rPr>
              <a:t>archetype</a:t>
            </a:r>
            <a:r>
              <a:rPr sz="1392" spc="5" dirty="0">
                <a:latin typeface="Trebuchet MS"/>
                <a:cs typeface="Trebuchet MS"/>
              </a:rPr>
              <a:t> </a:t>
            </a:r>
            <a:r>
              <a:rPr sz="1392" spc="-9" dirty="0">
                <a:latin typeface="Trebuchet MS"/>
                <a:cs typeface="Trebuchet MS"/>
              </a:rPr>
              <a:t>ou</a:t>
            </a:r>
            <a:r>
              <a:rPr sz="1392" spc="-14" dirty="0">
                <a:latin typeface="Trebuchet MS"/>
                <a:cs typeface="Trebuchet MS"/>
              </a:rPr>
              <a:t> </a:t>
            </a:r>
            <a:r>
              <a:rPr sz="1392" spc="-88" dirty="0">
                <a:latin typeface="Trebuchet MS"/>
                <a:cs typeface="Trebuchet MS"/>
              </a:rPr>
              <a:t>le</a:t>
            </a:r>
            <a:r>
              <a:rPr sz="1392" spc="-19" dirty="0">
                <a:latin typeface="Trebuchet MS"/>
                <a:cs typeface="Trebuchet MS"/>
              </a:rPr>
              <a:t> </a:t>
            </a:r>
            <a:r>
              <a:rPr sz="1392" spc="-74" dirty="0">
                <a:latin typeface="Trebuchet MS"/>
                <a:cs typeface="Trebuchet MS"/>
              </a:rPr>
              <a:t>type</a:t>
            </a:r>
            <a:r>
              <a:rPr sz="1392" spc="-14" dirty="0">
                <a:latin typeface="Trebuchet MS"/>
                <a:cs typeface="Trebuchet MS"/>
              </a:rPr>
              <a:t> </a:t>
            </a:r>
            <a:r>
              <a:rPr sz="1392" spc="-51" dirty="0">
                <a:latin typeface="Trebuchet MS"/>
                <a:cs typeface="Trebuchet MS"/>
              </a:rPr>
              <a:t>du</a:t>
            </a:r>
            <a:r>
              <a:rPr sz="1392" dirty="0">
                <a:latin typeface="Trebuchet MS"/>
                <a:cs typeface="Trebuchet MS"/>
              </a:rPr>
              <a:t> </a:t>
            </a:r>
            <a:r>
              <a:rPr sz="1392" spc="-65" dirty="0">
                <a:latin typeface="Trebuchet MS"/>
                <a:cs typeface="Trebuchet MS"/>
              </a:rPr>
              <a:t>projet</a:t>
            </a:r>
            <a:endParaRPr sz="1392">
              <a:latin typeface="Trebuchet MS"/>
              <a:cs typeface="Trebuchet MS"/>
            </a:endParaRPr>
          </a:p>
          <a:p>
            <a:pPr marL="635381" marR="5894" lvl="1" indent="-253445">
              <a:lnSpc>
                <a:spcPts val="1726"/>
              </a:lnSpc>
              <a:spcBef>
                <a:spcPts val="330"/>
              </a:spcBef>
              <a:buClr>
                <a:srgbClr val="215967"/>
              </a:buClr>
              <a:buSzPct val="123333"/>
              <a:buFont typeface="Courier New"/>
              <a:buChar char="o"/>
              <a:tabLst>
                <a:tab pos="635970" algn="l"/>
              </a:tabLst>
            </a:pPr>
            <a:r>
              <a:rPr sz="1392" spc="-32" dirty="0">
                <a:latin typeface="Trebuchet MS"/>
                <a:cs typeface="Trebuchet MS"/>
              </a:rPr>
              <a:t>-DarchetypeGroupId={archetype-groupId}</a:t>
            </a:r>
            <a:r>
              <a:rPr sz="1392" spc="74" dirty="0">
                <a:latin typeface="Trebuchet MS"/>
                <a:cs typeface="Trebuchet MS"/>
              </a:rPr>
              <a:t> </a:t>
            </a:r>
            <a:r>
              <a:rPr sz="1392" spc="-200" dirty="0">
                <a:latin typeface="Trebuchet MS"/>
                <a:cs typeface="Trebuchet MS"/>
              </a:rPr>
              <a:t>:</a:t>
            </a:r>
            <a:r>
              <a:rPr sz="1392" spc="-135" dirty="0">
                <a:latin typeface="Trebuchet MS"/>
                <a:cs typeface="Trebuchet MS"/>
              </a:rPr>
              <a:t> </a:t>
            </a:r>
            <a:r>
              <a:rPr sz="1392" spc="-93" dirty="0">
                <a:latin typeface="Trebuchet MS"/>
                <a:cs typeface="Trebuchet MS"/>
              </a:rPr>
              <a:t>l’identifiant</a:t>
            </a:r>
            <a:r>
              <a:rPr sz="1392" spc="79" dirty="0">
                <a:latin typeface="Trebuchet MS"/>
                <a:cs typeface="Trebuchet MS"/>
              </a:rPr>
              <a:t> </a:t>
            </a:r>
            <a:r>
              <a:rPr sz="1392" spc="-51" dirty="0">
                <a:latin typeface="Trebuchet MS"/>
                <a:cs typeface="Trebuchet MS"/>
              </a:rPr>
              <a:t>du</a:t>
            </a:r>
            <a:r>
              <a:rPr sz="1392" spc="65" dirty="0">
                <a:latin typeface="Trebuchet MS"/>
                <a:cs typeface="Trebuchet MS"/>
              </a:rPr>
              <a:t> </a:t>
            </a:r>
            <a:r>
              <a:rPr sz="1392" spc="-37" dirty="0">
                <a:latin typeface="Trebuchet MS"/>
                <a:cs typeface="Trebuchet MS"/>
              </a:rPr>
              <a:t>groupe</a:t>
            </a:r>
            <a:r>
              <a:rPr sz="1392" spc="70" dirty="0">
                <a:latin typeface="Trebuchet MS"/>
                <a:cs typeface="Trebuchet MS"/>
              </a:rPr>
              <a:t> </a:t>
            </a:r>
            <a:r>
              <a:rPr sz="1392" spc="-65" dirty="0">
                <a:latin typeface="Trebuchet MS"/>
                <a:cs typeface="Trebuchet MS"/>
              </a:rPr>
              <a:t>de</a:t>
            </a:r>
            <a:r>
              <a:rPr sz="1392" spc="65" dirty="0">
                <a:latin typeface="Trebuchet MS"/>
                <a:cs typeface="Trebuchet MS"/>
              </a:rPr>
              <a:t> </a:t>
            </a:r>
            <a:r>
              <a:rPr sz="1392" spc="-79" dirty="0">
                <a:latin typeface="Trebuchet MS"/>
                <a:cs typeface="Trebuchet MS"/>
              </a:rPr>
              <a:t>l’archetype</a:t>
            </a:r>
            <a:r>
              <a:rPr sz="1392" spc="84" dirty="0">
                <a:latin typeface="Trebuchet MS"/>
                <a:cs typeface="Trebuchet MS"/>
              </a:rPr>
              <a:t> </a:t>
            </a:r>
            <a:r>
              <a:rPr sz="1392" spc="-65" dirty="0">
                <a:latin typeface="Trebuchet MS"/>
                <a:cs typeface="Trebuchet MS"/>
              </a:rPr>
              <a:t>(valeur </a:t>
            </a:r>
            <a:r>
              <a:rPr sz="1392" spc="-408" dirty="0">
                <a:latin typeface="Trebuchet MS"/>
                <a:cs typeface="Trebuchet MS"/>
              </a:rPr>
              <a:t> </a:t>
            </a:r>
            <a:r>
              <a:rPr sz="1392" spc="-56" dirty="0">
                <a:latin typeface="Trebuchet MS"/>
                <a:cs typeface="Trebuchet MS"/>
              </a:rPr>
              <a:t>par</a:t>
            </a:r>
            <a:r>
              <a:rPr sz="1392" spc="-32" dirty="0">
                <a:latin typeface="Trebuchet MS"/>
                <a:cs typeface="Trebuchet MS"/>
              </a:rPr>
              <a:t> </a:t>
            </a:r>
            <a:r>
              <a:rPr sz="1392" spc="-88" dirty="0">
                <a:latin typeface="Trebuchet MS"/>
                <a:cs typeface="Trebuchet MS"/>
              </a:rPr>
              <a:t>défaut</a:t>
            </a:r>
            <a:r>
              <a:rPr sz="1392" spc="-14" dirty="0">
                <a:latin typeface="Trebuchet MS"/>
                <a:cs typeface="Trebuchet MS"/>
              </a:rPr>
              <a:t> </a:t>
            </a:r>
            <a:r>
              <a:rPr sz="1392" spc="-79" dirty="0">
                <a:latin typeface="Trebuchet MS"/>
                <a:cs typeface="Trebuchet MS"/>
              </a:rPr>
              <a:t>org.apache.maven.archetypes)</a:t>
            </a:r>
            <a:endParaRPr sz="1392">
              <a:latin typeface="Trebuchet MS"/>
              <a:cs typeface="Trebuchet MS"/>
            </a:endParaRPr>
          </a:p>
          <a:p>
            <a:pPr marL="635381" marR="4715" lvl="1" indent="-253445">
              <a:lnSpc>
                <a:spcPts val="1726"/>
              </a:lnSpc>
              <a:spcBef>
                <a:spcPts val="320"/>
              </a:spcBef>
              <a:buClr>
                <a:srgbClr val="215967"/>
              </a:buClr>
              <a:buSzPct val="123333"/>
              <a:buFont typeface="Courier New"/>
              <a:buChar char="o"/>
              <a:tabLst>
                <a:tab pos="635970" algn="l"/>
              </a:tabLst>
            </a:pPr>
            <a:r>
              <a:rPr sz="1392" spc="-42" dirty="0">
                <a:latin typeface="Trebuchet MS"/>
                <a:cs typeface="Trebuchet MS"/>
              </a:rPr>
              <a:t>-DinteractiveMode=false</a:t>
            </a:r>
            <a:r>
              <a:rPr sz="1392" spc="14" dirty="0">
                <a:latin typeface="Trebuchet MS"/>
                <a:cs typeface="Trebuchet MS"/>
              </a:rPr>
              <a:t> </a:t>
            </a:r>
            <a:r>
              <a:rPr sz="1392" spc="-97" dirty="0">
                <a:latin typeface="Trebuchet MS"/>
                <a:cs typeface="Trebuchet MS"/>
              </a:rPr>
              <a:t>(facultatif)</a:t>
            </a:r>
            <a:r>
              <a:rPr sz="1392" spc="65" dirty="0">
                <a:latin typeface="Trebuchet MS"/>
                <a:cs typeface="Trebuchet MS"/>
              </a:rPr>
              <a:t> </a:t>
            </a:r>
            <a:r>
              <a:rPr sz="1392" spc="-200" dirty="0">
                <a:latin typeface="Trebuchet MS"/>
                <a:cs typeface="Trebuchet MS"/>
              </a:rPr>
              <a:t>:</a:t>
            </a:r>
            <a:r>
              <a:rPr sz="1392" spc="-46" dirty="0">
                <a:latin typeface="Trebuchet MS"/>
                <a:cs typeface="Trebuchet MS"/>
              </a:rPr>
              <a:t> </a:t>
            </a:r>
            <a:r>
              <a:rPr sz="1392" spc="-14" dirty="0">
                <a:latin typeface="Trebuchet MS"/>
                <a:cs typeface="Trebuchet MS"/>
              </a:rPr>
              <a:t>pour</a:t>
            </a:r>
            <a:r>
              <a:rPr sz="1392" spc="-9" dirty="0">
                <a:latin typeface="Trebuchet MS"/>
                <a:cs typeface="Trebuchet MS"/>
              </a:rPr>
              <a:t> </a:t>
            </a:r>
            <a:r>
              <a:rPr sz="1392" spc="-65" dirty="0">
                <a:latin typeface="Trebuchet MS"/>
                <a:cs typeface="Trebuchet MS"/>
              </a:rPr>
              <a:t>éviter</a:t>
            </a:r>
            <a:r>
              <a:rPr sz="1392" spc="42" dirty="0">
                <a:latin typeface="Trebuchet MS"/>
                <a:cs typeface="Trebuchet MS"/>
              </a:rPr>
              <a:t> </a:t>
            </a:r>
            <a:r>
              <a:rPr sz="1392" spc="-65" dirty="0">
                <a:latin typeface="Trebuchet MS"/>
                <a:cs typeface="Trebuchet MS"/>
              </a:rPr>
              <a:t>de</a:t>
            </a:r>
            <a:r>
              <a:rPr sz="1392" spc="37" dirty="0">
                <a:latin typeface="Trebuchet MS"/>
                <a:cs typeface="Trebuchet MS"/>
              </a:rPr>
              <a:t> </a:t>
            </a:r>
            <a:r>
              <a:rPr sz="1392" spc="-60" dirty="0">
                <a:latin typeface="Trebuchet MS"/>
                <a:cs typeface="Trebuchet MS"/>
              </a:rPr>
              <a:t>demander</a:t>
            </a:r>
            <a:r>
              <a:rPr sz="1392" spc="37" dirty="0">
                <a:latin typeface="Trebuchet MS"/>
                <a:cs typeface="Trebuchet MS"/>
              </a:rPr>
              <a:t> </a:t>
            </a:r>
            <a:r>
              <a:rPr sz="1392" spc="-51" dirty="0">
                <a:latin typeface="Trebuchet MS"/>
                <a:cs typeface="Trebuchet MS"/>
              </a:rPr>
              <a:t>des</a:t>
            </a:r>
            <a:r>
              <a:rPr sz="1392" spc="14" dirty="0">
                <a:latin typeface="Trebuchet MS"/>
                <a:cs typeface="Trebuchet MS"/>
              </a:rPr>
              <a:t> </a:t>
            </a:r>
            <a:r>
              <a:rPr sz="1392" spc="-51" dirty="0">
                <a:latin typeface="Trebuchet MS"/>
                <a:cs typeface="Trebuchet MS"/>
              </a:rPr>
              <a:t>confirmations</a:t>
            </a:r>
            <a:r>
              <a:rPr sz="1392" spc="14" dirty="0">
                <a:latin typeface="Trebuchet MS"/>
                <a:cs typeface="Trebuchet MS"/>
              </a:rPr>
              <a:t> </a:t>
            </a:r>
            <a:r>
              <a:rPr sz="1392" spc="-79" dirty="0">
                <a:latin typeface="Trebuchet MS"/>
                <a:cs typeface="Trebuchet MS"/>
              </a:rPr>
              <a:t>et </a:t>
            </a:r>
            <a:r>
              <a:rPr sz="1392" spc="-408" dirty="0">
                <a:latin typeface="Trebuchet MS"/>
                <a:cs typeface="Trebuchet MS"/>
              </a:rPr>
              <a:t> </a:t>
            </a:r>
            <a:r>
              <a:rPr sz="1392" spc="-97" dirty="0">
                <a:latin typeface="Trebuchet MS"/>
                <a:cs typeface="Trebuchet MS"/>
              </a:rPr>
              <a:t>d’afficher</a:t>
            </a:r>
            <a:r>
              <a:rPr sz="1392" spc="-5" dirty="0">
                <a:latin typeface="Trebuchet MS"/>
                <a:cs typeface="Trebuchet MS"/>
              </a:rPr>
              <a:t> </a:t>
            </a:r>
            <a:r>
              <a:rPr sz="1392" spc="-51" dirty="0">
                <a:latin typeface="Trebuchet MS"/>
                <a:cs typeface="Trebuchet MS"/>
              </a:rPr>
              <a:t>des</a:t>
            </a:r>
            <a:r>
              <a:rPr sz="1392" spc="-28" dirty="0">
                <a:latin typeface="Trebuchet MS"/>
                <a:cs typeface="Trebuchet MS"/>
              </a:rPr>
              <a:t> </a:t>
            </a:r>
            <a:r>
              <a:rPr sz="1392" spc="-60" dirty="0">
                <a:latin typeface="Trebuchet MS"/>
                <a:cs typeface="Trebuchet MS"/>
              </a:rPr>
              <a:t>messages</a:t>
            </a:r>
            <a:r>
              <a:rPr sz="1392" spc="5" dirty="0">
                <a:latin typeface="Trebuchet MS"/>
                <a:cs typeface="Trebuchet MS"/>
              </a:rPr>
              <a:t> </a:t>
            </a:r>
            <a:r>
              <a:rPr sz="1392" spc="-88" dirty="0">
                <a:latin typeface="Trebuchet MS"/>
                <a:cs typeface="Trebuchet MS"/>
              </a:rPr>
              <a:t>détaillant</a:t>
            </a:r>
            <a:r>
              <a:rPr sz="1392" spc="-14" dirty="0">
                <a:latin typeface="Trebuchet MS"/>
                <a:cs typeface="Trebuchet MS"/>
              </a:rPr>
              <a:t> </a:t>
            </a:r>
            <a:r>
              <a:rPr sz="1392" spc="-70" dirty="0">
                <a:latin typeface="Trebuchet MS"/>
                <a:cs typeface="Trebuchet MS"/>
              </a:rPr>
              <a:t>les</a:t>
            </a:r>
            <a:r>
              <a:rPr sz="1392" dirty="0">
                <a:latin typeface="Trebuchet MS"/>
                <a:cs typeface="Trebuchet MS"/>
              </a:rPr>
              <a:t> </a:t>
            </a:r>
            <a:r>
              <a:rPr sz="1392" spc="-74" dirty="0">
                <a:latin typeface="Trebuchet MS"/>
                <a:cs typeface="Trebuchet MS"/>
              </a:rPr>
              <a:t>différentes</a:t>
            </a:r>
            <a:r>
              <a:rPr sz="1392" spc="-9" dirty="0">
                <a:latin typeface="Trebuchet MS"/>
                <a:cs typeface="Trebuchet MS"/>
              </a:rPr>
              <a:t> </a:t>
            </a:r>
            <a:r>
              <a:rPr sz="1392" spc="-60" dirty="0">
                <a:latin typeface="Trebuchet MS"/>
                <a:cs typeface="Trebuchet MS"/>
              </a:rPr>
              <a:t>phases</a:t>
            </a:r>
            <a:r>
              <a:rPr sz="1392" spc="-28" dirty="0">
                <a:latin typeface="Trebuchet MS"/>
                <a:cs typeface="Trebuchet MS"/>
              </a:rPr>
              <a:t> </a:t>
            </a:r>
            <a:r>
              <a:rPr sz="1392" spc="-65" dirty="0">
                <a:latin typeface="Trebuchet MS"/>
                <a:cs typeface="Trebuchet MS"/>
              </a:rPr>
              <a:t>de</a:t>
            </a:r>
            <a:r>
              <a:rPr sz="1392" dirty="0">
                <a:latin typeface="Trebuchet MS"/>
                <a:cs typeface="Trebuchet MS"/>
              </a:rPr>
              <a:t> </a:t>
            </a:r>
            <a:r>
              <a:rPr sz="1392" spc="-121" dirty="0">
                <a:latin typeface="Trebuchet MS"/>
                <a:cs typeface="Trebuchet MS"/>
              </a:rPr>
              <a:t>la</a:t>
            </a:r>
            <a:r>
              <a:rPr sz="1392" spc="-5" dirty="0">
                <a:latin typeface="Trebuchet MS"/>
                <a:cs typeface="Trebuchet MS"/>
              </a:rPr>
              <a:t> </a:t>
            </a:r>
            <a:r>
              <a:rPr sz="1392" spc="-56" dirty="0">
                <a:latin typeface="Trebuchet MS"/>
                <a:cs typeface="Trebuchet MS"/>
              </a:rPr>
              <a:t>génération</a:t>
            </a:r>
            <a:r>
              <a:rPr sz="1392" spc="-23" dirty="0">
                <a:latin typeface="Trebuchet MS"/>
                <a:cs typeface="Trebuchet MS"/>
              </a:rPr>
              <a:t> </a:t>
            </a:r>
            <a:r>
              <a:rPr sz="1392" spc="-56" dirty="0">
                <a:latin typeface="Trebuchet MS"/>
                <a:cs typeface="Trebuchet MS"/>
              </a:rPr>
              <a:t>du</a:t>
            </a:r>
            <a:r>
              <a:rPr sz="1392" spc="-5" dirty="0">
                <a:latin typeface="Trebuchet MS"/>
                <a:cs typeface="Trebuchet MS"/>
              </a:rPr>
              <a:t> </a:t>
            </a:r>
            <a:r>
              <a:rPr sz="1392" spc="-84" dirty="0">
                <a:latin typeface="Trebuchet MS"/>
                <a:cs typeface="Trebuchet MS"/>
              </a:rPr>
              <a:t>projet.</a:t>
            </a:r>
            <a:endParaRPr sz="1392">
              <a:latin typeface="Trebuchet MS"/>
              <a:cs typeface="Trebuchet MS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372813" y="1474007"/>
            <a:ext cx="8152779" cy="1440529"/>
            <a:chOff x="1182624" y="1588008"/>
            <a:chExt cx="8783320" cy="1551940"/>
          </a:xfrm>
        </p:grpSpPr>
        <p:sp>
          <p:nvSpPr>
            <p:cNvPr id="5" name="object 5"/>
            <p:cNvSpPr/>
            <p:nvPr/>
          </p:nvSpPr>
          <p:spPr>
            <a:xfrm>
              <a:off x="1190243" y="1594104"/>
              <a:ext cx="8768080" cy="1539240"/>
            </a:xfrm>
            <a:custGeom>
              <a:avLst/>
              <a:gdLst/>
              <a:ahLst/>
              <a:cxnLst/>
              <a:rect l="l" t="t" r="r" b="b"/>
              <a:pathLst>
                <a:path w="8768080" h="1539239">
                  <a:moveTo>
                    <a:pt x="8767571" y="1539239"/>
                  </a:moveTo>
                  <a:lnTo>
                    <a:pt x="0" y="1539239"/>
                  </a:lnTo>
                  <a:lnTo>
                    <a:pt x="0" y="0"/>
                  </a:lnTo>
                  <a:lnTo>
                    <a:pt x="8767571" y="0"/>
                  </a:lnTo>
                  <a:lnTo>
                    <a:pt x="8767571" y="153923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6" name="object 6"/>
            <p:cNvSpPr/>
            <p:nvPr/>
          </p:nvSpPr>
          <p:spPr>
            <a:xfrm>
              <a:off x="1182624" y="1588008"/>
              <a:ext cx="8783320" cy="1551940"/>
            </a:xfrm>
            <a:custGeom>
              <a:avLst/>
              <a:gdLst/>
              <a:ahLst/>
              <a:cxnLst/>
              <a:rect l="l" t="t" r="r" b="b"/>
              <a:pathLst>
                <a:path w="8783320" h="1551939">
                  <a:moveTo>
                    <a:pt x="8779764" y="1551432"/>
                  </a:moveTo>
                  <a:lnTo>
                    <a:pt x="3048" y="1551432"/>
                  </a:lnTo>
                  <a:lnTo>
                    <a:pt x="0" y="1548384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8779764" y="0"/>
                  </a:lnTo>
                  <a:lnTo>
                    <a:pt x="8782812" y="3048"/>
                  </a:lnTo>
                  <a:lnTo>
                    <a:pt x="8782812" y="6096"/>
                  </a:lnTo>
                  <a:lnTo>
                    <a:pt x="15240" y="6096"/>
                  </a:lnTo>
                  <a:lnTo>
                    <a:pt x="7620" y="13716"/>
                  </a:lnTo>
                  <a:lnTo>
                    <a:pt x="15240" y="13716"/>
                  </a:lnTo>
                  <a:lnTo>
                    <a:pt x="15240" y="1537716"/>
                  </a:lnTo>
                  <a:lnTo>
                    <a:pt x="7620" y="1537716"/>
                  </a:lnTo>
                  <a:lnTo>
                    <a:pt x="15240" y="1545336"/>
                  </a:lnTo>
                  <a:lnTo>
                    <a:pt x="8782812" y="1545336"/>
                  </a:lnTo>
                  <a:lnTo>
                    <a:pt x="8782812" y="1548384"/>
                  </a:lnTo>
                  <a:lnTo>
                    <a:pt x="8779764" y="1551432"/>
                  </a:lnTo>
                  <a:close/>
                </a:path>
                <a:path w="8783320" h="1551939">
                  <a:moveTo>
                    <a:pt x="15240" y="13716"/>
                  </a:moveTo>
                  <a:lnTo>
                    <a:pt x="7620" y="13716"/>
                  </a:lnTo>
                  <a:lnTo>
                    <a:pt x="15240" y="6096"/>
                  </a:lnTo>
                  <a:lnTo>
                    <a:pt x="15240" y="13716"/>
                  </a:lnTo>
                  <a:close/>
                </a:path>
                <a:path w="8783320" h="1551939">
                  <a:moveTo>
                    <a:pt x="8769096" y="13716"/>
                  </a:moveTo>
                  <a:lnTo>
                    <a:pt x="15240" y="13716"/>
                  </a:lnTo>
                  <a:lnTo>
                    <a:pt x="15240" y="6096"/>
                  </a:lnTo>
                  <a:lnTo>
                    <a:pt x="8769096" y="6096"/>
                  </a:lnTo>
                  <a:lnTo>
                    <a:pt x="8769096" y="13716"/>
                  </a:lnTo>
                  <a:close/>
                </a:path>
                <a:path w="8783320" h="1551939">
                  <a:moveTo>
                    <a:pt x="8769096" y="1545336"/>
                  </a:moveTo>
                  <a:lnTo>
                    <a:pt x="8769096" y="6096"/>
                  </a:lnTo>
                  <a:lnTo>
                    <a:pt x="8775192" y="13716"/>
                  </a:lnTo>
                  <a:lnTo>
                    <a:pt x="8782812" y="13716"/>
                  </a:lnTo>
                  <a:lnTo>
                    <a:pt x="8782812" y="1537716"/>
                  </a:lnTo>
                  <a:lnTo>
                    <a:pt x="8775192" y="1537716"/>
                  </a:lnTo>
                  <a:lnTo>
                    <a:pt x="8769096" y="1545336"/>
                  </a:lnTo>
                  <a:close/>
                </a:path>
                <a:path w="8783320" h="1551939">
                  <a:moveTo>
                    <a:pt x="8782812" y="13716"/>
                  </a:moveTo>
                  <a:lnTo>
                    <a:pt x="8775192" y="13716"/>
                  </a:lnTo>
                  <a:lnTo>
                    <a:pt x="8769096" y="6096"/>
                  </a:lnTo>
                  <a:lnTo>
                    <a:pt x="8782812" y="6096"/>
                  </a:lnTo>
                  <a:lnTo>
                    <a:pt x="8782812" y="13716"/>
                  </a:lnTo>
                  <a:close/>
                </a:path>
                <a:path w="8783320" h="1551939">
                  <a:moveTo>
                    <a:pt x="15240" y="1545336"/>
                  </a:moveTo>
                  <a:lnTo>
                    <a:pt x="7620" y="1537716"/>
                  </a:lnTo>
                  <a:lnTo>
                    <a:pt x="15240" y="1537716"/>
                  </a:lnTo>
                  <a:lnTo>
                    <a:pt x="15240" y="1545336"/>
                  </a:lnTo>
                  <a:close/>
                </a:path>
                <a:path w="8783320" h="1551939">
                  <a:moveTo>
                    <a:pt x="8769096" y="1545336"/>
                  </a:moveTo>
                  <a:lnTo>
                    <a:pt x="15240" y="1545336"/>
                  </a:lnTo>
                  <a:lnTo>
                    <a:pt x="15240" y="1537716"/>
                  </a:lnTo>
                  <a:lnTo>
                    <a:pt x="8769096" y="1537716"/>
                  </a:lnTo>
                  <a:lnTo>
                    <a:pt x="8769096" y="1545336"/>
                  </a:lnTo>
                  <a:close/>
                </a:path>
                <a:path w="8783320" h="1551939">
                  <a:moveTo>
                    <a:pt x="8782812" y="1545336"/>
                  </a:moveTo>
                  <a:lnTo>
                    <a:pt x="8769096" y="1545336"/>
                  </a:lnTo>
                  <a:lnTo>
                    <a:pt x="8775192" y="1537716"/>
                  </a:lnTo>
                  <a:lnTo>
                    <a:pt x="8782812" y="1537716"/>
                  </a:lnTo>
                  <a:lnTo>
                    <a:pt x="8782812" y="1545336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379886" y="1479665"/>
            <a:ext cx="8138633" cy="1356798"/>
          </a:xfrm>
          <a:prstGeom prst="rect">
            <a:avLst/>
          </a:prstGeom>
        </p:spPr>
        <p:txBody>
          <a:bodyPr vert="horz" wrap="square" lIns="0" tIns="27702" rIns="0" bIns="0" rtlCol="0">
            <a:spAutoFit/>
          </a:bodyPr>
          <a:lstStyle/>
          <a:p>
            <a:pPr marL="73086">
              <a:spcBef>
                <a:spcPts val="218"/>
              </a:spcBef>
            </a:pPr>
            <a:r>
              <a:rPr sz="1439" b="1" spc="9" dirty="0">
                <a:latin typeface="Calibri"/>
                <a:cs typeface="Calibri"/>
              </a:rPr>
              <a:t>mvn</a:t>
            </a:r>
            <a:r>
              <a:rPr sz="1439" b="1" spc="-14" dirty="0">
                <a:latin typeface="Calibri"/>
                <a:cs typeface="Calibri"/>
              </a:rPr>
              <a:t> </a:t>
            </a:r>
            <a:r>
              <a:rPr sz="1439" b="1" dirty="0">
                <a:latin typeface="Calibri"/>
                <a:cs typeface="Calibri"/>
              </a:rPr>
              <a:t>archetype:generate</a:t>
            </a:r>
            <a:endParaRPr sz="1439">
              <a:latin typeface="Calibri"/>
              <a:cs typeface="Calibri"/>
            </a:endParaRPr>
          </a:p>
          <a:p>
            <a:pPr marL="73086">
              <a:spcBef>
                <a:spcPts val="32"/>
              </a:spcBef>
            </a:pPr>
            <a:r>
              <a:rPr sz="1439" b="1" spc="5" dirty="0">
                <a:latin typeface="Calibri"/>
                <a:cs typeface="Calibri"/>
              </a:rPr>
              <a:t>-DgroupId={project-packaging}</a:t>
            </a:r>
            <a:endParaRPr sz="1439">
              <a:latin typeface="Calibri"/>
              <a:cs typeface="Calibri"/>
            </a:endParaRPr>
          </a:p>
          <a:p>
            <a:pPr marL="73086">
              <a:spcBef>
                <a:spcPts val="37"/>
              </a:spcBef>
            </a:pPr>
            <a:r>
              <a:rPr sz="1439" b="1" spc="5" dirty="0">
                <a:latin typeface="Calibri"/>
                <a:cs typeface="Calibri"/>
              </a:rPr>
              <a:t>-DartifactId={project-name}</a:t>
            </a:r>
            <a:endParaRPr sz="1439">
              <a:latin typeface="Calibri"/>
              <a:cs typeface="Calibri"/>
            </a:endParaRPr>
          </a:p>
          <a:p>
            <a:pPr marL="73086">
              <a:spcBef>
                <a:spcPts val="19"/>
              </a:spcBef>
            </a:pPr>
            <a:r>
              <a:rPr sz="1439" b="1" spc="5" dirty="0">
                <a:latin typeface="Calibri"/>
                <a:cs typeface="Calibri"/>
              </a:rPr>
              <a:t>-DarchetypeGroupId={archetype-groupId}</a:t>
            </a:r>
            <a:endParaRPr sz="1439">
              <a:latin typeface="Calibri"/>
              <a:cs typeface="Calibri"/>
            </a:endParaRPr>
          </a:p>
          <a:p>
            <a:pPr marL="73086">
              <a:spcBef>
                <a:spcPts val="37"/>
              </a:spcBef>
            </a:pPr>
            <a:r>
              <a:rPr sz="1439" b="1" spc="5" dirty="0">
                <a:latin typeface="Calibri"/>
                <a:cs typeface="Calibri"/>
              </a:rPr>
              <a:t>-DarchetypeArtifactId={archetype-name}</a:t>
            </a:r>
            <a:endParaRPr sz="1439">
              <a:latin typeface="Calibri"/>
              <a:cs typeface="Calibri"/>
            </a:endParaRPr>
          </a:p>
          <a:p>
            <a:pPr marL="73086">
              <a:spcBef>
                <a:spcPts val="32"/>
              </a:spcBef>
            </a:pPr>
            <a:r>
              <a:rPr sz="1439" b="1" dirty="0">
                <a:latin typeface="Calibri"/>
                <a:cs typeface="Calibri"/>
              </a:rPr>
              <a:t>-DinteractiveMode=false</a:t>
            </a:r>
            <a:endParaRPr sz="1439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03340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BE" dirty="0" smtClean="0"/>
          </a:p>
          <a:p>
            <a:endParaRPr lang="fr-BE" dirty="0"/>
          </a:p>
          <a:p>
            <a:endParaRPr lang="fr-BE" dirty="0" smtClean="0"/>
          </a:p>
          <a:p>
            <a:endParaRPr lang="fr-BE" dirty="0"/>
          </a:p>
          <a:p>
            <a:endParaRPr lang="fr-BE" dirty="0" smtClean="0"/>
          </a:p>
          <a:p>
            <a:endParaRPr lang="fr-BE" dirty="0"/>
          </a:p>
          <a:p>
            <a:pPr algn="ctr"/>
            <a:r>
              <a:rPr lang="fr-BE" sz="4800" dirty="0" smtClean="0"/>
              <a:t>Intégration Continue</a:t>
            </a:r>
            <a:endParaRPr lang="en-US" sz="4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5A05D-FF3A-44F5-A745-C0E08A1F0267}" type="slidenum">
              <a:rPr lang="fr-FR" smtClean="0"/>
              <a:pPr/>
              <a:t>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91073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30817" y="852546"/>
            <a:ext cx="4151155" cy="462494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2924" spc="-56" dirty="0"/>
              <a:t>Créer</a:t>
            </a:r>
            <a:r>
              <a:rPr sz="2924" spc="-106" dirty="0"/>
              <a:t> </a:t>
            </a:r>
            <a:r>
              <a:rPr sz="2924" spc="-32" dirty="0"/>
              <a:t>un</a:t>
            </a:r>
            <a:r>
              <a:rPr sz="2924" spc="-88" dirty="0"/>
              <a:t> </a:t>
            </a:r>
            <a:r>
              <a:rPr sz="2924" spc="-70" dirty="0"/>
              <a:t>projet</a:t>
            </a:r>
            <a:r>
              <a:rPr sz="2924" spc="-88" dirty="0"/>
              <a:t> </a:t>
            </a:r>
            <a:r>
              <a:rPr sz="2924" spc="-70" dirty="0"/>
              <a:t>Maven</a:t>
            </a:r>
            <a:endParaRPr sz="2924" dirty="0"/>
          </a:p>
        </p:txBody>
      </p:sp>
      <p:sp>
        <p:nvSpPr>
          <p:cNvPr id="3" name="object 3"/>
          <p:cNvSpPr txBox="1"/>
          <p:nvPr/>
        </p:nvSpPr>
        <p:spPr>
          <a:xfrm>
            <a:off x="1155899" y="1407183"/>
            <a:ext cx="6662740" cy="569880"/>
          </a:xfrm>
          <a:prstGeom prst="rect">
            <a:avLst/>
          </a:prstGeom>
        </p:spPr>
        <p:txBody>
          <a:bodyPr vert="horz" wrap="square" lIns="0" tIns="49511" rIns="0" bIns="0" rtlCol="0">
            <a:spAutoFit/>
          </a:bodyPr>
          <a:lstStyle/>
          <a:p>
            <a:pPr marL="264644" indent="-253445">
              <a:spcBef>
                <a:spcPts val="390"/>
              </a:spcBef>
              <a:buClr>
                <a:srgbClr val="215967"/>
              </a:buClr>
              <a:buSzPct val="122580"/>
              <a:buFont typeface="Wingdings"/>
              <a:buChar char=""/>
              <a:tabLst>
                <a:tab pos="264644" algn="l"/>
                <a:tab pos="265233" algn="l"/>
              </a:tabLst>
            </a:pPr>
            <a:r>
              <a:rPr sz="1439" dirty="0">
                <a:latin typeface="Trebuchet MS"/>
                <a:cs typeface="Trebuchet MS"/>
              </a:rPr>
              <a:t>Ouvrez</a:t>
            </a:r>
            <a:r>
              <a:rPr sz="1439" spc="-46" dirty="0">
                <a:latin typeface="Trebuchet MS"/>
                <a:cs typeface="Trebuchet MS"/>
              </a:rPr>
              <a:t> </a:t>
            </a:r>
            <a:r>
              <a:rPr sz="1439" spc="-93" dirty="0">
                <a:latin typeface="Trebuchet MS"/>
                <a:cs typeface="Trebuchet MS"/>
              </a:rPr>
              <a:t>le</a:t>
            </a:r>
            <a:r>
              <a:rPr sz="1439" spc="-19" dirty="0">
                <a:latin typeface="Trebuchet MS"/>
                <a:cs typeface="Trebuchet MS"/>
              </a:rPr>
              <a:t> </a:t>
            </a:r>
            <a:r>
              <a:rPr sz="1439" spc="-60" dirty="0">
                <a:latin typeface="Trebuchet MS"/>
                <a:cs typeface="Trebuchet MS"/>
              </a:rPr>
              <a:t>Terminal</a:t>
            </a:r>
            <a:r>
              <a:rPr sz="1439" spc="-42" dirty="0">
                <a:latin typeface="Trebuchet MS"/>
                <a:cs typeface="Trebuchet MS"/>
              </a:rPr>
              <a:t> </a:t>
            </a:r>
            <a:r>
              <a:rPr sz="1439" spc="-84" dirty="0">
                <a:latin typeface="Trebuchet MS"/>
                <a:cs typeface="Trebuchet MS"/>
              </a:rPr>
              <a:t>et</a:t>
            </a:r>
            <a:r>
              <a:rPr sz="1439" spc="-9" dirty="0">
                <a:latin typeface="Trebuchet MS"/>
                <a:cs typeface="Trebuchet MS"/>
              </a:rPr>
              <a:t> </a:t>
            </a:r>
            <a:r>
              <a:rPr sz="1439" spc="-65" dirty="0">
                <a:latin typeface="Trebuchet MS"/>
                <a:cs typeface="Trebuchet MS"/>
              </a:rPr>
              <a:t>placez-vous</a:t>
            </a:r>
            <a:r>
              <a:rPr sz="1439" spc="-56" dirty="0">
                <a:latin typeface="Trebuchet MS"/>
                <a:cs typeface="Trebuchet MS"/>
              </a:rPr>
              <a:t> </a:t>
            </a:r>
            <a:r>
              <a:rPr sz="1439" spc="-70" dirty="0">
                <a:latin typeface="Trebuchet MS"/>
                <a:cs typeface="Trebuchet MS"/>
              </a:rPr>
              <a:t>dans</a:t>
            </a:r>
            <a:r>
              <a:rPr sz="1439" spc="-37" dirty="0">
                <a:latin typeface="Trebuchet MS"/>
                <a:cs typeface="Trebuchet MS"/>
              </a:rPr>
              <a:t> </a:t>
            </a:r>
            <a:r>
              <a:rPr sz="1439" spc="-93" dirty="0">
                <a:latin typeface="Trebuchet MS"/>
                <a:cs typeface="Trebuchet MS"/>
              </a:rPr>
              <a:t>le</a:t>
            </a:r>
            <a:r>
              <a:rPr sz="1439" spc="-19" dirty="0">
                <a:latin typeface="Trebuchet MS"/>
                <a:cs typeface="Trebuchet MS"/>
              </a:rPr>
              <a:t> </a:t>
            </a:r>
            <a:r>
              <a:rPr sz="1439" spc="-42" dirty="0">
                <a:latin typeface="Trebuchet MS"/>
                <a:cs typeface="Trebuchet MS"/>
              </a:rPr>
              <a:t>répertoire</a:t>
            </a:r>
            <a:r>
              <a:rPr sz="1439" spc="-46" dirty="0">
                <a:latin typeface="Trebuchet MS"/>
                <a:cs typeface="Trebuchet MS"/>
              </a:rPr>
              <a:t> </a:t>
            </a:r>
            <a:r>
              <a:rPr sz="1439" spc="-5" dirty="0">
                <a:latin typeface="Trebuchet MS"/>
                <a:cs typeface="Trebuchet MS"/>
              </a:rPr>
              <a:t>où</a:t>
            </a:r>
            <a:r>
              <a:rPr sz="1439" spc="-28" dirty="0">
                <a:latin typeface="Trebuchet MS"/>
                <a:cs typeface="Trebuchet MS"/>
              </a:rPr>
              <a:t> vous</a:t>
            </a:r>
            <a:r>
              <a:rPr sz="1439" spc="-56" dirty="0">
                <a:latin typeface="Trebuchet MS"/>
                <a:cs typeface="Trebuchet MS"/>
              </a:rPr>
              <a:t> voulez</a:t>
            </a:r>
            <a:r>
              <a:rPr sz="1439" spc="-28" dirty="0">
                <a:latin typeface="Trebuchet MS"/>
                <a:cs typeface="Trebuchet MS"/>
              </a:rPr>
              <a:t> </a:t>
            </a:r>
            <a:r>
              <a:rPr sz="1439" spc="-42" dirty="0">
                <a:latin typeface="Trebuchet MS"/>
                <a:cs typeface="Trebuchet MS"/>
              </a:rPr>
              <a:t>créer</a:t>
            </a:r>
            <a:r>
              <a:rPr sz="1439" spc="-23" dirty="0">
                <a:latin typeface="Trebuchet MS"/>
                <a:cs typeface="Trebuchet MS"/>
              </a:rPr>
              <a:t> </a:t>
            </a:r>
            <a:r>
              <a:rPr sz="1439" spc="-93" dirty="0">
                <a:latin typeface="Trebuchet MS"/>
                <a:cs typeface="Trebuchet MS"/>
              </a:rPr>
              <a:t>le</a:t>
            </a:r>
            <a:r>
              <a:rPr sz="1439" spc="-19" dirty="0">
                <a:latin typeface="Trebuchet MS"/>
                <a:cs typeface="Trebuchet MS"/>
              </a:rPr>
              <a:t> </a:t>
            </a:r>
            <a:r>
              <a:rPr sz="1439" spc="-88" dirty="0">
                <a:latin typeface="Trebuchet MS"/>
                <a:cs typeface="Trebuchet MS"/>
              </a:rPr>
              <a:t>projet.</a:t>
            </a:r>
            <a:endParaRPr sz="1439">
              <a:latin typeface="Trebuchet MS"/>
              <a:cs typeface="Trebuchet MS"/>
            </a:endParaRPr>
          </a:p>
          <a:p>
            <a:pPr marL="264644" indent="-253445">
              <a:spcBef>
                <a:spcPts val="645"/>
              </a:spcBef>
              <a:buClr>
                <a:srgbClr val="215967"/>
              </a:buClr>
              <a:buSzPct val="122580"/>
              <a:buFont typeface="Wingdings"/>
              <a:buChar char=""/>
              <a:tabLst>
                <a:tab pos="264644" algn="l"/>
                <a:tab pos="265233" algn="l"/>
              </a:tabLst>
            </a:pPr>
            <a:r>
              <a:rPr sz="1439" spc="-74" dirty="0">
                <a:latin typeface="Trebuchet MS"/>
                <a:cs typeface="Trebuchet MS"/>
              </a:rPr>
              <a:t>Lancez</a:t>
            </a:r>
            <a:r>
              <a:rPr sz="1439" spc="-28" dirty="0">
                <a:latin typeface="Trebuchet MS"/>
                <a:cs typeface="Trebuchet MS"/>
              </a:rPr>
              <a:t> </a:t>
            </a:r>
            <a:r>
              <a:rPr sz="1439" spc="-125" dirty="0">
                <a:latin typeface="Trebuchet MS"/>
                <a:cs typeface="Trebuchet MS"/>
              </a:rPr>
              <a:t>la</a:t>
            </a:r>
            <a:r>
              <a:rPr sz="1439" spc="-9" dirty="0">
                <a:latin typeface="Trebuchet MS"/>
                <a:cs typeface="Trebuchet MS"/>
              </a:rPr>
              <a:t> </a:t>
            </a:r>
            <a:r>
              <a:rPr sz="1439" spc="-65" dirty="0">
                <a:latin typeface="Trebuchet MS"/>
                <a:cs typeface="Trebuchet MS"/>
              </a:rPr>
              <a:t>génération</a:t>
            </a:r>
            <a:r>
              <a:rPr sz="1439" spc="-51" dirty="0">
                <a:latin typeface="Trebuchet MS"/>
                <a:cs typeface="Trebuchet MS"/>
              </a:rPr>
              <a:t> </a:t>
            </a:r>
            <a:r>
              <a:rPr sz="1439" spc="-130" dirty="0">
                <a:latin typeface="Trebuchet MS"/>
                <a:cs typeface="Trebuchet MS"/>
              </a:rPr>
              <a:t>à</a:t>
            </a:r>
            <a:r>
              <a:rPr sz="1439" spc="-23" dirty="0">
                <a:latin typeface="Trebuchet MS"/>
                <a:cs typeface="Trebuchet MS"/>
              </a:rPr>
              <a:t> </a:t>
            </a:r>
            <a:r>
              <a:rPr sz="1439" spc="-56" dirty="0">
                <a:latin typeface="Trebuchet MS"/>
                <a:cs typeface="Trebuchet MS"/>
              </a:rPr>
              <a:t>partir</a:t>
            </a:r>
            <a:r>
              <a:rPr sz="1439" spc="-42" dirty="0">
                <a:latin typeface="Trebuchet MS"/>
                <a:cs typeface="Trebuchet MS"/>
              </a:rPr>
              <a:t> </a:t>
            </a:r>
            <a:r>
              <a:rPr sz="1439" spc="-70" dirty="0">
                <a:latin typeface="Trebuchet MS"/>
                <a:cs typeface="Trebuchet MS"/>
              </a:rPr>
              <a:t>de</a:t>
            </a:r>
            <a:r>
              <a:rPr sz="1439" spc="-28" dirty="0">
                <a:latin typeface="Trebuchet MS"/>
                <a:cs typeface="Trebuchet MS"/>
              </a:rPr>
              <a:t> </a:t>
            </a:r>
            <a:r>
              <a:rPr sz="1439" spc="-65" dirty="0">
                <a:latin typeface="Trebuchet MS"/>
                <a:cs typeface="Trebuchet MS"/>
              </a:rPr>
              <a:t>l'archétype</a:t>
            </a:r>
            <a:r>
              <a:rPr sz="1439" spc="-56" dirty="0">
                <a:latin typeface="Trebuchet MS"/>
                <a:cs typeface="Trebuchet MS"/>
              </a:rPr>
              <a:t> </a:t>
            </a:r>
            <a:r>
              <a:rPr sz="1439" spc="-209" dirty="0">
                <a:latin typeface="Trebuchet MS"/>
                <a:cs typeface="Trebuchet MS"/>
              </a:rPr>
              <a:t>:</a:t>
            </a:r>
            <a:r>
              <a:rPr sz="1439" spc="-19" dirty="0">
                <a:latin typeface="Trebuchet MS"/>
                <a:cs typeface="Trebuchet MS"/>
              </a:rPr>
              <a:t> </a:t>
            </a:r>
            <a:r>
              <a:rPr sz="1439" spc="-42" dirty="0">
                <a:latin typeface="Trebuchet MS"/>
                <a:cs typeface="Trebuchet MS"/>
              </a:rPr>
              <a:t>(copier</a:t>
            </a:r>
            <a:r>
              <a:rPr sz="1439" spc="-37" dirty="0">
                <a:latin typeface="Trebuchet MS"/>
                <a:cs typeface="Trebuchet MS"/>
              </a:rPr>
              <a:t> </a:t>
            </a:r>
            <a:r>
              <a:rPr sz="1439" spc="-116" dirty="0">
                <a:latin typeface="Trebuchet MS"/>
                <a:cs typeface="Trebuchet MS"/>
              </a:rPr>
              <a:t>la</a:t>
            </a:r>
            <a:r>
              <a:rPr sz="1439" spc="-28" dirty="0">
                <a:latin typeface="Trebuchet MS"/>
                <a:cs typeface="Trebuchet MS"/>
              </a:rPr>
              <a:t> </a:t>
            </a:r>
            <a:r>
              <a:rPr sz="1439" spc="-70" dirty="0">
                <a:latin typeface="Trebuchet MS"/>
                <a:cs typeface="Trebuchet MS"/>
              </a:rPr>
              <a:t>en</a:t>
            </a:r>
            <a:r>
              <a:rPr sz="1439" spc="-28" dirty="0">
                <a:latin typeface="Trebuchet MS"/>
                <a:cs typeface="Trebuchet MS"/>
              </a:rPr>
              <a:t> </a:t>
            </a:r>
            <a:r>
              <a:rPr sz="1439" spc="-65" dirty="0">
                <a:latin typeface="Trebuchet MS"/>
                <a:cs typeface="Trebuchet MS"/>
              </a:rPr>
              <a:t>une</a:t>
            </a:r>
            <a:r>
              <a:rPr sz="1439" spc="-28" dirty="0">
                <a:latin typeface="Trebuchet MS"/>
                <a:cs typeface="Trebuchet MS"/>
              </a:rPr>
              <a:t> </a:t>
            </a:r>
            <a:r>
              <a:rPr sz="1439" spc="-70" dirty="0">
                <a:latin typeface="Trebuchet MS"/>
                <a:cs typeface="Trebuchet MS"/>
              </a:rPr>
              <a:t>seule</a:t>
            </a:r>
            <a:r>
              <a:rPr sz="1439" spc="-32" dirty="0">
                <a:latin typeface="Trebuchet MS"/>
                <a:cs typeface="Trebuchet MS"/>
              </a:rPr>
              <a:t> </a:t>
            </a:r>
            <a:r>
              <a:rPr sz="1439" spc="-84" dirty="0">
                <a:latin typeface="Trebuchet MS"/>
                <a:cs typeface="Trebuchet MS"/>
              </a:rPr>
              <a:t>ligne)</a:t>
            </a:r>
            <a:endParaRPr sz="1439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55899" y="2745242"/>
            <a:ext cx="7809151" cy="1851105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264644" indent="-253445">
              <a:lnSpc>
                <a:spcPts val="1675"/>
              </a:lnSpc>
              <a:spcBef>
                <a:spcPts val="121"/>
              </a:spcBef>
              <a:buClr>
                <a:srgbClr val="215967"/>
              </a:buClr>
              <a:buSzPct val="122580"/>
              <a:buFont typeface="Wingdings"/>
              <a:buChar char=""/>
              <a:tabLst>
                <a:tab pos="264644" algn="l"/>
                <a:tab pos="265233" algn="l"/>
              </a:tabLst>
            </a:pPr>
            <a:r>
              <a:rPr sz="1439" spc="-46" dirty="0">
                <a:latin typeface="Trebuchet MS"/>
                <a:cs typeface="Trebuchet MS"/>
              </a:rPr>
              <a:t>Maven</a:t>
            </a:r>
            <a:r>
              <a:rPr sz="1439" spc="-32" dirty="0">
                <a:latin typeface="Trebuchet MS"/>
                <a:cs typeface="Trebuchet MS"/>
              </a:rPr>
              <a:t> </a:t>
            </a:r>
            <a:r>
              <a:rPr sz="1439" spc="-97" dirty="0">
                <a:latin typeface="Trebuchet MS"/>
                <a:cs typeface="Trebuchet MS"/>
              </a:rPr>
              <a:t>va</a:t>
            </a:r>
            <a:r>
              <a:rPr sz="1439" spc="-37" dirty="0">
                <a:latin typeface="Trebuchet MS"/>
                <a:cs typeface="Trebuchet MS"/>
              </a:rPr>
              <a:t> </a:t>
            </a:r>
            <a:r>
              <a:rPr sz="1439" spc="-23" dirty="0">
                <a:latin typeface="Trebuchet MS"/>
                <a:cs typeface="Trebuchet MS"/>
              </a:rPr>
              <a:t>vous</a:t>
            </a:r>
            <a:r>
              <a:rPr sz="1439" spc="-56" dirty="0">
                <a:latin typeface="Trebuchet MS"/>
                <a:cs typeface="Trebuchet MS"/>
              </a:rPr>
              <a:t> </a:t>
            </a:r>
            <a:r>
              <a:rPr sz="1439" spc="-23" dirty="0">
                <a:latin typeface="Trebuchet MS"/>
                <a:cs typeface="Trebuchet MS"/>
              </a:rPr>
              <a:t>poser</a:t>
            </a:r>
            <a:r>
              <a:rPr sz="1439" spc="-51" dirty="0">
                <a:latin typeface="Trebuchet MS"/>
                <a:cs typeface="Trebuchet MS"/>
              </a:rPr>
              <a:t> </a:t>
            </a:r>
            <a:r>
              <a:rPr sz="1439" spc="-60" dirty="0">
                <a:latin typeface="Trebuchet MS"/>
                <a:cs typeface="Trebuchet MS"/>
              </a:rPr>
              <a:t>des</a:t>
            </a:r>
            <a:r>
              <a:rPr sz="1439" spc="-28" dirty="0">
                <a:latin typeface="Trebuchet MS"/>
                <a:cs typeface="Trebuchet MS"/>
              </a:rPr>
              <a:t> </a:t>
            </a:r>
            <a:r>
              <a:rPr sz="1439" spc="-46" dirty="0">
                <a:latin typeface="Trebuchet MS"/>
                <a:cs typeface="Trebuchet MS"/>
              </a:rPr>
              <a:t>questions</a:t>
            </a:r>
            <a:r>
              <a:rPr sz="1439" spc="-51" dirty="0">
                <a:latin typeface="Trebuchet MS"/>
                <a:cs typeface="Trebuchet MS"/>
              </a:rPr>
              <a:t> </a:t>
            </a:r>
            <a:r>
              <a:rPr sz="1439" spc="-111" dirty="0">
                <a:latin typeface="Trebuchet MS"/>
                <a:cs typeface="Trebuchet MS"/>
              </a:rPr>
              <a:t>afin</a:t>
            </a:r>
            <a:r>
              <a:rPr sz="1439" spc="-32" dirty="0">
                <a:latin typeface="Trebuchet MS"/>
                <a:cs typeface="Trebuchet MS"/>
              </a:rPr>
              <a:t> </a:t>
            </a:r>
            <a:r>
              <a:rPr sz="1439" spc="-70" dirty="0">
                <a:latin typeface="Trebuchet MS"/>
                <a:cs typeface="Trebuchet MS"/>
              </a:rPr>
              <a:t>de</a:t>
            </a:r>
            <a:r>
              <a:rPr sz="1439" spc="-14" dirty="0">
                <a:latin typeface="Trebuchet MS"/>
                <a:cs typeface="Trebuchet MS"/>
              </a:rPr>
              <a:t> </a:t>
            </a:r>
            <a:r>
              <a:rPr sz="1439" spc="-51" dirty="0">
                <a:latin typeface="Trebuchet MS"/>
                <a:cs typeface="Trebuchet MS"/>
              </a:rPr>
              <a:t>personnaliser</a:t>
            </a:r>
            <a:r>
              <a:rPr sz="1439" spc="-74" dirty="0">
                <a:latin typeface="Trebuchet MS"/>
                <a:cs typeface="Trebuchet MS"/>
              </a:rPr>
              <a:t> </a:t>
            </a:r>
            <a:r>
              <a:rPr sz="1439" spc="-116" dirty="0">
                <a:latin typeface="Trebuchet MS"/>
                <a:cs typeface="Trebuchet MS"/>
              </a:rPr>
              <a:t>la</a:t>
            </a:r>
            <a:r>
              <a:rPr sz="1439" spc="-9" dirty="0">
                <a:latin typeface="Trebuchet MS"/>
                <a:cs typeface="Trebuchet MS"/>
              </a:rPr>
              <a:t> </a:t>
            </a:r>
            <a:r>
              <a:rPr sz="1439" spc="-65" dirty="0">
                <a:latin typeface="Trebuchet MS"/>
                <a:cs typeface="Trebuchet MS"/>
              </a:rPr>
              <a:t>génération</a:t>
            </a:r>
            <a:r>
              <a:rPr sz="1439" spc="-51" dirty="0">
                <a:latin typeface="Trebuchet MS"/>
                <a:cs typeface="Trebuchet MS"/>
              </a:rPr>
              <a:t> </a:t>
            </a:r>
            <a:r>
              <a:rPr sz="1439" spc="-79" dirty="0">
                <a:latin typeface="Trebuchet MS"/>
                <a:cs typeface="Trebuchet MS"/>
              </a:rPr>
              <a:t>de</a:t>
            </a:r>
            <a:r>
              <a:rPr sz="1439" spc="-14" dirty="0">
                <a:latin typeface="Trebuchet MS"/>
                <a:cs typeface="Trebuchet MS"/>
              </a:rPr>
              <a:t> </a:t>
            </a:r>
            <a:r>
              <a:rPr sz="1439" spc="-37" dirty="0">
                <a:latin typeface="Trebuchet MS"/>
                <a:cs typeface="Trebuchet MS"/>
              </a:rPr>
              <a:t>votre</a:t>
            </a:r>
            <a:r>
              <a:rPr sz="1439" spc="-46" dirty="0">
                <a:latin typeface="Trebuchet MS"/>
                <a:cs typeface="Trebuchet MS"/>
              </a:rPr>
              <a:t> </a:t>
            </a:r>
            <a:r>
              <a:rPr sz="1439" spc="-65" dirty="0">
                <a:latin typeface="Trebuchet MS"/>
                <a:cs typeface="Trebuchet MS"/>
              </a:rPr>
              <a:t>projet</a:t>
            </a:r>
            <a:r>
              <a:rPr sz="1439" spc="-32" dirty="0">
                <a:latin typeface="Trebuchet MS"/>
                <a:cs typeface="Trebuchet MS"/>
              </a:rPr>
              <a:t> </a:t>
            </a:r>
            <a:r>
              <a:rPr sz="1439" spc="-209" dirty="0">
                <a:latin typeface="Trebuchet MS"/>
                <a:cs typeface="Trebuchet MS"/>
              </a:rPr>
              <a:t>:</a:t>
            </a:r>
            <a:endParaRPr sz="1439">
              <a:latin typeface="Trebuchet MS"/>
              <a:cs typeface="Trebuchet MS"/>
            </a:endParaRPr>
          </a:p>
          <a:p>
            <a:pPr marL="638328" lvl="1" indent="-254034">
              <a:lnSpc>
                <a:spcPts val="1657"/>
              </a:lnSpc>
              <a:buClr>
                <a:srgbClr val="215967"/>
              </a:buClr>
              <a:buSzPct val="117857"/>
              <a:buFont typeface="Courier New"/>
              <a:buChar char="o"/>
              <a:tabLst>
                <a:tab pos="638917" algn="l"/>
              </a:tabLst>
            </a:pPr>
            <a:r>
              <a:rPr sz="1299" spc="-97" dirty="0">
                <a:latin typeface="Trebuchet MS"/>
                <a:cs typeface="Trebuchet MS"/>
              </a:rPr>
              <a:t>g</a:t>
            </a:r>
            <a:r>
              <a:rPr sz="1299" dirty="0">
                <a:latin typeface="Trebuchet MS"/>
                <a:cs typeface="Trebuchet MS"/>
              </a:rPr>
              <a:t>r</a:t>
            </a:r>
            <a:r>
              <a:rPr sz="1299" spc="28" dirty="0">
                <a:latin typeface="Trebuchet MS"/>
                <a:cs typeface="Trebuchet MS"/>
              </a:rPr>
              <a:t>o</a:t>
            </a:r>
            <a:r>
              <a:rPr sz="1299" spc="-60" dirty="0">
                <a:latin typeface="Trebuchet MS"/>
                <a:cs typeface="Trebuchet MS"/>
              </a:rPr>
              <a:t>u</a:t>
            </a:r>
            <a:r>
              <a:rPr sz="1299" spc="-74" dirty="0">
                <a:latin typeface="Trebuchet MS"/>
                <a:cs typeface="Trebuchet MS"/>
              </a:rPr>
              <a:t>p</a:t>
            </a:r>
            <a:r>
              <a:rPr sz="1299" spc="-37" dirty="0">
                <a:latin typeface="Trebuchet MS"/>
                <a:cs typeface="Trebuchet MS"/>
              </a:rPr>
              <a:t>I</a:t>
            </a:r>
            <a:r>
              <a:rPr sz="1299" spc="-60" dirty="0">
                <a:latin typeface="Trebuchet MS"/>
                <a:cs typeface="Trebuchet MS"/>
              </a:rPr>
              <a:t>d</a:t>
            </a:r>
            <a:r>
              <a:rPr sz="1299" spc="-28" dirty="0">
                <a:latin typeface="Trebuchet MS"/>
                <a:cs typeface="Trebuchet MS"/>
              </a:rPr>
              <a:t> </a:t>
            </a:r>
            <a:r>
              <a:rPr sz="1299" spc="-195" dirty="0">
                <a:latin typeface="Trebuchet MS"/>
                <a:cs typeface="Trebuchet MS"/>
              </a:rPr>
              <a:t>:</a:t>
            </a:r>
            <a:r>
              <a:rPr sz="1299" spc="-42" dirty="0">
                <a:latin typeface="Trebuchet MS"/>
                <a:cs typeface="Trebuchet MS"/>
              </a:rPr>
              <a:t> </a:t>
            </a:r>
            <a:r>
              <a:rPr sz="1299" spc="28" dirty="0">
                <a:latin typeface="Trebuchet MS"/>
                <a:cs typeface="Trebuchet MS"/>
              </a:rPr>
              <a:t>o</a:t>
            </a:r>
            <a:r>
              <a:rPr sz="1299" dirty="0">
                <a:latin typeface="Trebuchet MS"/>
                <a:cs typeface="Trebuchet MS"/>
              </a:rPr>
              <a:t>r</a:t>
            </a:r>
            <a:r>
              <a:rPr sz="1299" spc="-97" dirty="0">
                <a:latin typeface="Trebuchet MS"/>
                <a:cs typeface="Trebuchet MS"/>
              </a:rPr>
              <a:t>g</a:t>
            </a:r>
            <a:r>
              <a:rPr sz="1299" spc="-195" dirty="0">
                <a:latin typeface="Trebuchet MS"/>
                <a:cs typeface="Trebuchet MS"/>
              </a:rPr>
              <a:t>.</a:t>
            </a:r>
            <a:r>
              <a:rPr sz="1299" spc="-88" dirty="0">
                <a:latin typeface="Trebuchet MS"/>
                <a:cs typeface="Trebuchet MS"/>
              </a:rPr>
              <a:t>e</a:t>
            </a:r>
            <a:r>
              <a:rPr sz="1299" spc="9" dirty="0">
                <a:latin typeface="Trebuchet MS"/>
                <a:cs typeface="Trebuchet MS"/>
              </a:rPr>
              <a:t>x</a:t>
            </a:r>
            <a:r>
              <a:rPr sz="1299" spc="-102" dirty="0">
                <a:latin typeface="Trebuchet MS"/>
                <a:cs typeface="Trebuchet MS"/>
              </a:rPr>
              <a:t>e</a:t>
            </a:r>
            <a:r>
              <a:rPr sz="1299" spc="-79" dirty="0">
                <a:latin typeface="Trebuchet MS"/>
                <a:cs typeface="Trebuchet MS"/>
              </a:rPr>
              <a:t>m</a:t>
            </a:r>
            <a:r>
              <a:rPr sz="1299" spc="-65" dirty="0">
                <a:latin typeface="Trebuchet MS"/>
                <a:cs typeface="Trebuchet MS"/>
              </a:rPr>
              <a:t>p</a:t>
            </a:r>
            <a:r>
              <a:rPr sz="1299" spc="-102" dirty="0">
                <a:latin typeface="Trebuchet MS"/>
                <a:cs typeface="Trebuchet MS"/>
              </a:rPr>
              <a:t>l</a:t>
            </a:r>
            <a:r>
              <a:rPr sz="1299" spc="-88" dirty="0">
                <a:latin typeface="Trebuchet MS"/>
                <a:cs typeface="Trebuchet MS"/>
              </a:rPr>
              <a:t>e</a:t>
            </a:r>
            <a:r>
              <a:rPr sz="1299" spc="-195" dirty="0">
                <a:latin typeface="Trebuchet MS"/>
                <a:cs typeface="Trebuchet MS"/>
              </a:rPr>
              <a:t>.</a:t>
            </a:r>
            <a:r>
              <a:rPr sz="1299" spc="-60" dirty="0">
                <a:latin typeface="Trebuchet MS"/>
                <a:cs typeface="Trebuchet MS"/>
              </a:rPr>
              <a:t>d</a:t>
            </a:r>
            <a:r>
              <a:rPr sz="1299" spc="-88" dirty="0">
                <a:latin typeface="Trebuchet MS"/>
                <a:cs typeface="Trebuchet MS"/>
              </a:rPr>
              <a:t>e</a:t>
            </a:r>
            <a:r>
              <a:rPr sz="1299" spc="-79" dirty="0">
                <a:latin typeface="Trebuchet MS"/>
                <a:cs typeface="Trebuchet MS"/>
              </a:rPr>
              <a:t>m</a:t>
            </a:r>
            <a:r>
              <a:rPr sz="1299" spc="19" dirty="0">
                <a:latin typeface="Trebuchet MS"/>
                <a:cs typeface="Trebuchet MS"/>
              </a:rPr>
              <a:t>o</a:t>
            </a:r>
            <a:endParaRPr sz="1299">
              <a:latin typeface="Trebuchet MS"/>
              <a:cs typeface="Trebuchet MS"/>
            </a:endParaRPr>
          </a:p>
          <a:p>
            <a:pPr marL="638328" lvl="1" indent="-254034">
              <a:lnSpc>
                <a:spcPts val="1583"/>
              </a:lnSpc>
              <a:buClr>
                <a:srgbClr val="215967"/>
              </a:buClr>
              <a:buSzPct val="117857"/>
              <a:buFont typeface="Courier New"/>
              <a:buChar char="o"/>
              <a:tabLst>
                <a:tab pos="638917" algn="l"/>
              </a:tabLst>
            </a:pPr>
            <a:r>
              <a:rPr sz="1299" spc="-130" dirty="0">
                <a:latin typeface="Trebuchet MS"/>
                <a:cs typeface="Trebuchet MS"/>
              </a:rPr>
              <a:t>a</a:t>
            </a:r>
            <a:r>
              <a:rPr sz="1299" dirty="0">
                <a:latin typeface="Trebuchet MS"/>
                <a:cs typeface="Trebuchet MS"/>
              </a:rPr>
              <a:t>r</a:t>
            </a:r>
            <a:r>
              <a:rPr sz="1299" spc="-88" dirty="0">
                <a:latin typeface="Trebuchet MS"/>
                <a:cs typeface="Trebuchet MS"/>
              </a:rPr>
              <a:t>t</a:t>
            </a:r>
            <a:r>
              <a:rPr sz="1299" spc="-74" dirty="0">
                <a:latin typeface="Trebuchet MS"/>
                <a:cs typeface="Trebuchet MS"/>
              </a:rPr>
              <a:t>i</a:t>
            </a:r>
            <a:r>
              <a:rPr sz="1299" spc="-172" dirty="0">
                <a:latin typeface="Trebuchet MS"/>
                <a:cs typeface="Trebuchet MS"/>
              </a:rPr>
              <a:t>f</a:t>
            </a:r>
            <a:r>
              <a:rPr sz="1299" spc="-130" dirty="0">
                <a:latin typeface="Trebuchet MS"/>
                <a:cs typeface="Trebuchet MS"/>
              </a:rPr>
              <a:t>a</a:t>
            </a:r>
            <a:r>
              <a:rPr sz="1299" spc="-74" dirty="0">
                <a:latin typeface="Trebuchet MS"/>
                <a:cs typeface="Trebuchet MS"/>
              </a:rPr>
              <a:t>c</a:t>
            </a:r>
            <a:r>
              <a:rPr sz="1299" spc="-88" dirty="0">
                <a:latin typeface="Trebuchet MS"/>
                <a:cs typeface="Trebuchet MS"/>
              </a:rPr>
              <a:t>t</a:t>
            </a:r>
            <a:r>
              <a:rPr sz="1299" spc="-37" dirty="0">
                <a:latin typeface="Trebuchet MS"/>
                <a:cs typeface="Trebuchet MS"/>
              </a:rPr>
              <a:t>I</a:t>
            </a:r>
            <a:r>
              <a:rPr sz="1299" spc="-60" dirty="0">
                <a:latin typeface="Trebuchet MS"/>
                <a:cs typeface="Trebuchet MS"/>
              </a:rPr>
              <a:t>d</a:t>
            </a:r>
            <a:r>
              <a:rPr sz="1299" spc="-14" dirty="0">
                <a:latin typeface="Trebuchet MS"/>
                <a:cs typeface="Trebuchet MS"/>
              </a:rPr>
              <a:t> </a:t>
            </a:r>
            <a:r>
              <a:rPr sz="1299" spc="-195" dirty="0">
                <a:latin typeface="Trebuchet MS"/>
                <a:cs typeface="Trebuchet MS"/>
              </a:rPr>
              <a:t>:</a:t>
            </a:r>
            <a:r>
              <a:rPr sz="1299" spc="-28" dirty="0">
                <a:latin typeface="Trebuchet MS"/>
                <a:cs typeface="Trebuchet MS"/>
              </a:rPr>
              <a:t> </a:t>
            </a:r>
            <a:r>
              <a:rPr sz="1299" spc="-79" dirty="0">
                <a:latin typeface="Trebuchet MS"/>
                <a:cs typeface="Trebuchet MS"/>
              </a:rPr>
              <a:t>m</a:t>
            </a:r>
            <a:r>
              <a:rPr sz="1299" spc="14" dirty="0">
                <a:latin typeface="Trebuchet MS"/>
                <a:cs typeface="Trebuchet MS"/>
              </a:rPr>
              <a:t>o</a:t>
            </a:r>
            <a:r>
              <a:rPr sz="1299" spc="-51" dirty="0">
                <a:latin typeface="Trebuchet MS"/>
                <a:cs typeface="Trebuchet MS"/>
              </a:rPr>
              <a:t>n</a:t>
            </a:r>
            <a:r>
              <a:rPr sz="1299" spc="-65" dirty="0">
                <a:latin typeface="Trebuchet MS"/>
                <a:cs typeface="Trebuchet MS"/>
              </a:rPr>
              <a:t>-</a:t>
            </a:r>
            <a:r>
              <a:rPr sz="1299" spc="-130" dirty="0">
                <a:latin typeface="Trebuchet MS"/>
                <a:cs typeface="Trebuchet MS"/>
              </a:rPr>
              <a:t>a</a:t>
            </a:r>
            <a:r>
              <a:rPr sz="1299" spc="-74" dirty="0">
                <a:latin typeface="Trebuchet MS"/>
                <a:cs typeface="Trebuchet MS"/>
              </a:rPr>
              <a:t>p</a:t>
            </a:r>
            <a:r>
              <a:rPr sz="1299" spc="-65" dirty="0">
                <a:latin typeface="Trebuchet MS"/>
                <a:cs typeface="Trebuchet MS"/>
              </a:rPr>
              <a:t>p</a:t>
            </a:r>
            <a:r>
              <a:rPr sz="1299" spc="-102" dirty="0">
                <a:latin typeface="Trebuchet MS"/>
                <a:cs typeface="Trebuchet MS"/>
              </a:rPr>
              <a:t>l</a:t>
            </a:r>
            <a:r>
              <a:rPr sz="1299" spc="-88" dirty="0">
                <a:latin typeface="Trebuchet MS"/>
                <a:cs typeface="Trebuchet MS"/>
              </a:rPr>
              <a:t>i</a:t>
            </a:r>
            <a:endParaRPr sz="1299">
              <a:latin typeface="Trebuchet MS"/>
              <a:cs typeface="Trebuchet MS"/>
            </a:endParaRPr>
          </a:p>
          <a:p>
            <a:pPr marL="638328" lvl="1" indent="-254034">
              <a:lnSpc>
                <a:spcPts val="1583"/>
              </a:lnSpc>
              <a:buClr>
                <a:srgbClr val="215967"/>
              </a:buClr>
              <a:buSzPct val="117857"/>
              <a:buFont typeface="Courier New"/>
              <a:buChar char="o"/>
              <a:tabLst>
                <a:tab pos="638917" algn="l"/>
              </a:tabLst>
            </a:pPr>
            <a:r>
              <a:rPr sz="1299" spc="-70" dirty="0">
                <a:latin typeface="Trebuchet MS"/>
                <a:cs typeface="Trebuchet MS"/>
              </a:rPr>
              <a:t>v</a:t>
            </a:r>
            <a:r>
              <a:rPr sz="1299" spc="-102" dirty="0">
                <a:latin typeface="Trebuchet MS"/>
                <a:cs typeface="Trebuchet MS"/>
              </a:rPr>
              <a:t>e</a:t>
            </a:r>
            <a:r>
              <a:rPr sz="1299" spc="14" dirty="0">
                <a:latin typeface="Trebuchet MS"/>
                <a:cs typeface="Trebuchet MS"/>
              </a:rPr>
              <a:t>r</a:t>
            </a:r>
            <a:r>
              <a:rPr sz="1299" spc="-37" dirty="0">
                <a:latin typeface="Trebuchet MS"/>
                <a:cs typeface="Trebuchet MS"/>
              </a:rPr>
              <a:t>s</a:t>
            </a:r>
            <a:r>
              <a:rPr sz="1299" spc="-88" dirty="0">
                <a:latin typeface="Trebuchet MS"/>
                <a:cs typeface="Trebuchet MS"/>
              </a:rPr>
              <a:t>i</a:t>
            </a:r>
            <a:r>
              <a:rPr sz="1299" spc="28" dirty="0">
                <a:latin typeface="Trebuchet MS"/>
                <a:cs typeface="Trebuchet MS"/>
              </a:rPr>
              <a:t>o</a:t>
            </a:r>
            <a:r>
              <a:rPr sz="1299" spc="-60" dirty="0">
                <a:latin typeface="Trebuchet MS"/>
                <a:cs typeface="Trebuchet MS"/>
              </a:rPr>
              <a:t>n</a:t>
            </a:r>
            <a:r>
              <a:rPr sz="1299" spc="-28" dirty="0">
                <a:latin typeface="Trebuchet MS"/>
                <a:cs typeface="Trebuchet MS"/>
              </a:rPr>
              <a:t> </a:t>
            </a:r>
            <a:r>
              <a:rPr sz="1299" spc="-65" dirty="0">
                <a:latin typeface="Trebuchet MS"/>
                <a:cs typeface="Trebuchet MS"/>
              </a:rPr>
              <a:t>(</a:t>
            </a:r>
            <a:r>
              <a:rPr sz="1299" spc="-23" dirty="0">
                <a:latin typeface="Trebuchet MS"/>
                <a:cs typeface="Trebuchet MS"/>
              </a:rPr>
              <a:t>1</a:t>
            </a:r>
            <a:r>
              <a:rPr sz="1299" spc="-195" dirty="0">
                <a:latin typeface="Trebuchet MS"/>
                <a:cs typeface="Trebuchet MS"/>
              </a:rPr>
              <a:t>.</a:t>
            </a:r>
            <a:r>
              <a:rPr sz="1299" spc="-32" dirty="0">
                <a:latin typeface="Trebuchet MS"/>
                <a:cs typeface="Trebuchet MS"/>
              </a:rPr>
              <a:t>0</a:t>
            </a:r>
            <a:r>
              <a:rPr sz="1299" spc="-56" dirty="0">
                <a:latin typeface="Trebuchet MS"/>
                <a:cs typeface="Trebuchet MS"/>
              </a:rPr>
              <a:t>-</a:t>
            </a:r>
            <a:r>
              <a:rPr sz="1299" spc="-32" dirty="0">
                <a:latin typeface="Trebuchet MS"/>
                <a:cs typeface="Trebuchet MS"/>
              </a:rPr>
              <a:t>S</a:t>
            </a:r>
            <a:r>
              <a:rPr sz="1299" spc="181" dirty="0">
                <a:latin typeface="Trebuchet MS"/>
                <a:cs typeface="Trebuchet MS"/>
              </a:rPr>
              <a:t>N</a:t>
            </a:r>
            <a:r>
              <a:rPr sz="1299" spc="93" dirty="0">
                <a:latin typeface="Trebuchet MS"/>
                <a:cs typeface="Trebuchet MS"/>
              </a:rPr>
              <a:t>A</a:t>
            </a:r>
            <a:r>
              <a:rPr sz="1299" spc="-60" dirty="0">
                <a:latin typeface="Trebuchet MS"/>
                <a:cs typeface="Trebuchet MS"/>
              </a:rPr>
              <a:t>P</a:t>
            </a:r>
            <a:r>
              <a:rPr sz="1299" spc="-32" dirty="0">
                <a:latin typeface="Trebuchet MS"/>
                <a:cs typeface="Trebuchet MS"/>
              </a:rPr>
              <a:t>S</a:t>
            </a:r>
            <a:r>
              <a:rPr sz="1299" spc="97" dirty="0">
                <a:latin typeface="Trebuchet MS"/>
                <a:cs typeface="Trebuchet MS"/>
              </a:rPr>
              <a:t>H</a:t>
            </a:r>
            <a:r>
              <a:rPr sz="1299" spc="189" dirty="0">
                <a:latin typeface="Trebuchet MS"/>
                <a:cs typeface="Trebuchet MS"/>
              </a:rPr>
              <a:t>O</a:t>
            </a:r>
            <a:r>
              <a:rPr sz="1299" spc="23" dirty="0">
                <a:latin typeface="Trebuchet MS"/>
                <a:cs typeface="Trebuchet MS"/>
              </a:rPr>
              <a:t>T</a:t>
            </a:r>
            <a:r>
              <a:rPr sz="1299" spc="-60" dirty="0">
                <a:latin typeface="Trebuchet MS"/>
                <a:cs typeface="Trebuchet MS"/>
              </a:rPr>
              <a:t>) </a:t>
            </a:r>
            <a:r>
              <a:rPr sz="1299" spc="-195" dirty="0">
                <a:latin typeface="Trebuchet MS"/>
                <a:cs typeface="Trebuchet MS"/>
              </a:rPr>
              <a:t>:</a:t>
            </a:r>
            <a:r>
              <a:rPr sz="1299" spc="-42" dirty="0">
                <a:latin typeface="Trebuchet MS"/>
                <a:cs typeface="Trebuchet MS"/>
              </a:rPr>
              <a:t> </a:t>
            </a:r>
            <a:r>
              <a:rPr sz="1299" spc="-102" dirty="0">
                <a:latin typeface="Trebuchet MS"/>
                <a:cs typeface="Trebuchet MS"/>
              </a:rPr>
              <a:t>l</a:t>
            </a:r>
            <a:r>
              <a:rPr sz="1299" spc="-130" dirty="0">
                <a:latin typeface="Trebuchet MS"/>
                <a:cs typeface="Trebuchet MS"/>
              </a:rPr>
              <a:t>a</a:t>
            </a:r>
            <a:r>
              <a:rPr sz="1299" spc="-88" dirty="0">
                <a:latin typeface="Trebuchet MS"/>
                <a:cs typeface="Trebuchet MS"/>
              </a:rPr>
              <a:t>i</a:t>
            </a:r>
            <a:r>
              <a:rPr sz="1299" spc="-23" dirty="0">
                <a:latin typeface="Trebuchet MS"/>
                <a:cs typeface="Trebuchet MS"/>
              </a:rPr>
              <a:t>s</a:t>
            </a:r>
            <a:r>
              <a:rPr sz="1299" spc="-37" dirty="0">
                <a:latin typeface="Trebuchet MS"/>
                <a:cs typeface="Trebuchet MS"/>
              </a:rPr>
              <a:t>s</a:t>
            </a:r>
            <a:r>
              <a:rPr sz="1299" spc="-88" dirty="0">
                <a:latin typeface="Trebuchet MS"/>
                <a:cs typeface="Trebuchet MS"/>
              </a:rPr>
              <a:t>e</a:t>
            </a:r>
            <a:r>
              <a:rPr sz="1299" spc="-74" dirty="0">
                <a:latin typeface="Trebuchet MS"/>
                <a:cs typeface="Trebuchet MS"/>
              </a:rPr>
              <a:t>z</a:t>
            </a:r>
            <a:r>
              <a:rPr sz="1299" spc="-37" dirty="0">
                <a:latin typeface="Trebuchet MS"/>
                <a:cs typeface="Trebuchet MS"/>
              </a:rPr>
              <a:t> </a:t>
            </a:r>
            <a:r>
              <a:rPr sz="1299" spc="-84" dirty="0">
                <a:latin typeface="Trebuchet MS"/>
                <a:cs typeface="Trebuchet MS"/>
              </a:rPr>
              <a:t>v</a:t>
            </a:r>
            <a:r>
              <a:rPr sz="1299" spc="-88" dirty="0">
                <a:latin typeface="Trebuchet MS"/>
                <a:cs typeface="Trebuchet MS"/>
              </a:rPr>
              <a:t>i</a:t>
            </a:r>
            <a:r>
              <a:rPr sz="1299" spc="-51" dirty="0">
                <a:latin typeface="Trebuchet MS"/>
                <a:cs typeface="Trebuchet MS"/>
              </a:rPr>
              <a:t>d</a:t>
            </a:r>
            <a:r>
              <a:rPr sz="1299" spc="-88" dirty="0">
                <a:latin typeface="Trebuchet MS"/>
                <a:cs typeface="Trebuchet MS"/>
              </a:rPr>
              <a:t>e</a:t>
            </a:r>
            <a:endParaRPr sz="1299">
              <a:latin typeface="Trebuchet MS"/>
              <a:cs typeface="Trebuchet MS"/>
            </a:endParaRPr>
          </a:p>
          <a:p>
            <a:pPr marL="638328" lvl="1" indent="-254034">
              <a:lnSpc>
                <a:spcPts val="1707"/>
              </a:lnSpc>
              <a:buClr>
                <a:srgbClr val="215967"/>
              </a:buClr>
              <a:buSzPct val="117857"/>
              <a:buFont typeface="Courier New"/>
              <a:buChar char="o"/>
              <a:tabLst>
                <a:tab pos="638917" algn="l"/>
              </a:tabLst>
            </a:pPr>
            <a:r>
              <a:rPr sz="1299" spc="-93" dirty="0">
                <a:latin typeface="Trebuchet MS"/>
                <a:cs typeface="Trebuchet MS"/>
              </a:rPr>
              <a:t>package</a:t>
            </a:r>
            <a:r>
              <a:rPr sz="1299" spc="-19" dirty="0">
                <a:latin typeface="Trebuchet MS"/>
                <a:cs typeface="Trebuchet MS"/>
              </a:rPr>
              <a:t> </a:t>
            </a:r>
            <a:r>
              <a:rPr sz="1299" spc="-74" dirty="0">
                <a:latin typeface="Trebuchet MS"/>
                <a:cs typeface="Trebuchet MS"/>
              </a:rPr>
              <a:t>(org.exemple.demo)</a:t>
            </a:r>
            <a:r>
              <a:rPr sz="1299" spc="-70" dirty="0">
                <a:latin typeface="Trebuchet MS"/>
                <a:cs typeface="Trebuchet MS"/>
              </a:rPr>
              <a:t> </a:t>
            </a:r>
            <a:r>
              <a:rPr sz="1299" spc="-195" dirty="0">
                <a:latin typeface="Trebuchet MS"/>
                <a:cs typeface="Trebuchet MS"/>
              </a:rPr>
              <a:t>:</a:t>
            </a:r>
            <a:r>
              <a:rPr sz="1299" spc="-5" dirty="0">
                <a:latin typeface="Trebuchet MS"/>
                <a:cs typeface="Trebuchet MS"/>
              </a:rPr>
              <a:t> </a:t>
            </a:r>
            <a:r>
              <a:rPr sz="1299" spc="-79" dirty="0">
                <a:latin typeface="Trebuchet MS"/>
                <a:cs typeface="Trebuchet MS"/>
              </a:rPr>
              <a:t>laissez</a:t>
            </a:r>
            <a:r>
              <a:rPr sz="1299" spc="-42" dirty="0">
                <a:latin typeface="Trebuchet MS"/>
                <a:cs typeface="Trebuchet MS"/>
              </a:rPr>
              <a:t> </a:t>
            </a:r>
            <a:r>
              <a:rPr sz="1299" spc="-74" dirty="0">
                <a:latin typeface="Trebuchet MS"/>
                <a:cs typeface="Trebuchet MS"/>
              </a:rPr>
              <a:t>vide</a:t>
            </a:r>
            <a:endParaRPr sz="1299">
              <a:latin typeface="Trebuchet MS"/>
              <a:cs typeface="Trebuchet MS"/>
            </a:endParaRPr>
          </a:p>
          <a:p>
            <a:pPr marL="264644" marR="4715" indent="-253445">
              <a:lnSpc>
                <a:spcPct val="71600"/>
              </a:lnSpc>
              <a:spcBef>
                <a:spcPts val="1244"/>
              </a:spcBef>
              <a:buClr>
                <a:srgbClr val="215967"/>
              </a:buClr>
              <a:buSzPct val="122580"/>
              <a:buFont typeface="Wingdings"/>
              <a:buChar char=""/>
              <a:tabLst>
                <a:tab pos="264644" algn="l"/>
                <a:tab pos="265233" algn="l"/>
              </a:tabLst>
            </a:pPr>
            <a:r>
              <a:rPr sz="1439" spc="-60" dirty="0">
                <a:latin typeface="Trebuchet MS"/>
                <a:cs typeface="Trebuchet MS"/>
              </a:rPr>
              <a:t>Ensuite</a:t>
            </a:r>
            <a:r>
              <a:rPr sz="1439" spc="-46" dirty="0">
                <a:latin typeface="Trebuchet MS"/>
                <a:cs typeface="Trebuchet MS"/>
              </a:rPr>
              <a:t> </a:t>
            </a:r>
            <a:r>
              <a:rPr sz="1439" spc="-42" dirty="0">
                <a:latin typeface="Trebuchet MS"/>
                <a:cs typeface="Trebuchet MS"/>
              </a:rPr>
              <a:t>Maven</a:t>
            </a:r>
            <a:r>
              <a:rPr sz="1439" spc="-28" dirty="0">
                <a:latin typeface="Trebuchet MS"/>
                <a:cs typeface="Trebuchet MS"/>
              </a:rPr>
              <a:t> vous</a:t>
            </a:r>
            <a:r>
              <a:rPr sz="1439" spc="-51" dirty="0">
                <a:latin typeface="Trebuchet MS"/>
                <a:cs typeface="Trebuchet MS"/>
              </a:rPr>
              <a:t> </a:t>
            </a:r>
            <a:r>
              <a:rPr sz="1439" spc="-79" dirty="0">
                <a:latin typeface="Trebuchet MS"/>
                <a:cs typeface="Trebuchet MS"/>
              </a:rPr>
              <a:t>demande</a:t>
            </a:r>
            <a:r>
              <a:rPr sz="1439" spc="-32" dirty="0">
                <a:latin typeface="Trebuchet MS"/>
                <a:cs typeface="Trebuchet MS"/>
              </a:rPr>
              <a:t> </a:t>
            </a:r>
            <a:r>
              <a:rPr sz="1439" spc="-79" dirty="0">
                <a:latin typeface="Trebuchet MS"/>
                <a:cs typeface="Trebuchet MS"/>
              </a:rPr>
              <a:t>de</a:t>
            </a:r>
            <a:r>
              <a:rPr sz="1439" spc="-28" dirty="0">
                <a:latin typeface="Trebuchet MS"/>
                <a:cs typeface="Trebuchet MS"/>
              </a:rPr>
              <a:t> </a:t>
            </a:r>
            <a:r>
              <a:rPr sz="1439" spc="-51" dirty="0">
                <a:latin typeface="Trebuchet MS"/>
                <a:cs typeface="Trebuchet MS"/>
              </a:rPr>
              <a:t>confirmer </a:t>
            </a:r>
            <a:r>
              <a:rPr sz="1439" spc="-70" dirty="0">
                <a:latin typeface="Trebuchet MS"/>
                <a:cs typeface="Trebuchet MS"/>
              </a:rPr>
              <a:t>les</a:t>
            </a:r>
            <a:r>
              <a:rPr sz="1439" spc="-23" dirty="0">
                <a:latin typeface="Trebuchet MS"/>
                <a:cs typeface="Trebuchet MS"/>
              </a:rPr>
              <a:t> </a:t>
            </a:r>
            <a:r>
              <a:rPr sz="1439" spc="-79" dirty="0">
                <a:latin typeface="Trebuchet MS"/>
                <a:cs typeface="Trebuchet MS"/>
              </a:rPr>
              <a:t>paramètres,</a:t>
            </a:r>
            <a:r>
              <a:rPr sz="1439" spc="-32" dirty="0">
                <a:latin typeface="Trebuchet MS"/>
                <a:cs typeface="Trebuchet MS"/>
              </a:rPr>
              <a:t> </a:t>
            </a:r>
            <a:r>
              <a:rPr sz="1439" spc="-97" dirty="0">
                <a:latin typeface="Trebuchet MS"/>
                <a:cs typeface="Trebuchet MS"/>
              </a:rPr>
              <a:t>il</a:t>
            </a:r>
            <a:r>
              <a:rPr sz="1439" spc="-14" dirty="0">
                <a:latin typeface="Trebuchet MS"/>
                <a:cs typeface="Trebuchet MS"/>
              </a:rPr>
              <a:t> </a:t>
            </a:r>
            <a:r>
              <a:rPr sz="1439" spc="-28" dirty="0">
                <a:latin typeface="Trebuchet MS"/>
                <a:cs typeface="Trebuchet MS"/>
              </a:rPr>
              <a:t>vous</a:t>
            </a:r>
            <a:r>
              <a:rPr sz="1439" spc="-51" dirty="0">
                <a:latin typeface="Trebuchet MS"/>
                <a:cs typeface="Trebuchet MS"/>
              </a:rPr>
              <a:t> </a:t>
            </a:r>
            <a:r>
              <a:rPr sz="1439" spc="-97" dirty="0">
                <a:latin typeface="Trebuchet MS"/>
                <a:cs typeface="Trebuchet MS"/>
              </a:rPr>
              <a:t>suffit</a:t>
            </a:r>
            <a:r>
              <a:rPr sz="1439" spc="-37" dirty="0">
                <a:latin typeface="Trebuchet MS"/>
                <a:cs typeface="Trebuchet MS"/>
              </a:rPr>
              <a:t> donc</a:t>
            </a:r>
            <a:r>
              <a:rPr sz="1439" spc="-42" dirty="0">
                <a:latin typeface="Trebuchet MS"/>
                <a:cs typeface="Trebuchet MS"/>
              </a:rPr>
              <a:t> </a:t>
            </a:r>
            <a:r>
              <a:rPr sz="1439" spc="-70" dirty="0">
                <a:latin typeface="Trebuchet MS"/>
                <a:cs typeface="Trebuchet MS"/>
              </a:rPr>
              <a:t>de</a:t>
            </a:r>
            <a:r>
              <a:rPr sz="1439" spc="-28" dirty="0">
                <a:latin typeface="Trebuchet MS"/>
                <a:cs typeface="Trebuchet MS"/>
              </a:rPr>
              <a:t> </a:t>
            </a:r>
            <a:r>
              <a:rPr sz="1439" spc="-70" dirty="0">
                <a:latin typeface="Trebuchet MS"/>
                <a:cs typeface="Trebuchet MS"/>
              </a:rPr>
              <a:t>taper</a:t>
            </a:r>
            <a:r>
              <a:rPr sz="1439" spc="-23" dirty="0">
                <a:latin typeface="Trebuchet MS"/>
                <a:cs typeface="Trebuchet MS"/>
              </a:rPr>
              <a:t> </a:t>
            </a:r>
            <a:r>
              <a:rPr sz="1439" spc="-14" dirty="0">
                <a:latin typeface="Trebuchet MS"/>
                <a:cs typeface="Trebuchet MS"/>
              </a:rPr>
              <a:t>sur</a:t>
            </a:r>
            <a:r>
              <a:rPr sz="1439" spc="-42" dirty="0">
                <a:latin typeface="Trebuchet MS"/>
                <a:cs typeface="Trebuchet MS"/>
              </a:rPr>
              <a:t> </a:t>
            </a:r>
            <a:r>
              <a:rPr sz="1439" spc="-116" dirty="0">
                <a:latin typeface="Trebuchet MS"/>
                <a:cs typeface="Trebuchet MS"/>
              </a:rPr>
              <a:t>la</a:t>
            </a:r>
            <a:r>
              <a:rPr sz="1439" spc="-23" dirty="0">
                <a:latin typeface="Trebuchet MS"/>
                <a:cs typeface="Trebuchet MS"/>
              </a:rPr>
              <a:t> </a:t>
            </a:r>
            <a:r>
              <a:rPr sz="1439" spc="-51" dirty="0">
                <a:latin typeface="Trebuchet MS"/>
                <a:cs typeface="Trebuchet MS"/>
              </a:rPr>
              <a:t>touche </a:t>
            </a:r>
            <a:r>
              <a:rPr sz="1439" spc="-418" dirty="0">
                <a:latin typeface="Trebuchet MS"/>
                <a:cs typeface="Trebuchet MS"/>
              </a:rPr>
              <a:t> </a:t>
            </a:r>
            <a:r>
              <a:rPr sz="1439" spc="-79" dirty="0">
                <a:latin typeface="Trebuchet MS"/>
                <a:cs typeface="Trebuchet MS"/>
              </a:rPr>
              <a:t>Entrée.</a:t>
            </a:r>
            <a:endParaRPr sz="1439">
              <a:latin typeface="Trebuchet MS"/>
              <a:cs typeface="Trebuchet MS"/>
            </a:endParaRPr>
          </a:p>
          <a:p>
            <a:pPr marL="264644" indent="-253445">
              <a:spcBef>
                <a:spcPts val="631"/>
              </a:spcBef>
              <a:buClr>
                <a:srgbClr val="215967"/>
              </a:buClr>
              <a:buSzPct val="122580"/>
              <a:buFont typeface="Wingdings"/>
              <a:buChar char=""/>
              <a:tabLst>
                <a:tab pos="264644" algn="l"/>
                <a:tab pos="265233" algn="l"/>
              </a:tabLst>
            </a:pPr>
            <a:r>
              <a:rPr sz="1439" spc="-46" dirty="0">
                <a:latin typeface="Trebuchet MS"/>
                <a:cs typeface="Trebuchet MS"/>
              </a:rPr>
              <a:t>Maven</a:t>
            </a:r>
            <a:r>
              <a:rPr sz="1439" spc="-37" dirty="0">
                <a:latin typeface="Trebuchet MS"/>
                <a:cs typeface="Trebuchet MS"/>
              </a:rPr>
              <a:t> </a:t>
            </a:r>
            <a:r>
              <a:rPr sz="1439" spc="-56" dirty="0">
                <a:latin typeface="Trebuchet MS"/>
                <a:cs typeface="Trebuchet MS"/>
              </a:rPr>
              <a:t>crée</a:t>
            </a:r>
            <a:r>
              <a:rPr sz="1439" spc="-32" dirty="0">
                <a:latin typeface="Trebuchet MS"/>
                <a:cs typeface="Trebuchet MS"/>
              </a:rPr>
              <a:t> </a:t>
            </a:r>
            <a:r>
              <a:rPr sz="1439" spc="-93" dirty="0">
                <a:latin typeface="Trebuchet MS"/>
                <a:cs typeface="Trebuchet MS"/>
              </a:rPr>
              <a:t>le</a:t>
            </a:r>
            <a:r>
              <a:rPr sz="1439" spc="-32" dirty="0">
                <a:latin typeface="Trebuchet MS"/>
                <a:cs typeface="Trebuchet MS"/>
              </a:rPr>
              <a:t> </a:t>
            </a:r>
            <a:r>
              <a:rPr sz="1439" spc="-74" dirty="0">
                <a:latin typeface="Trebuchet MS"/>
                <a:cs typeface="Trebuchet MS"/>
              </a:rPr>
              <a:t>squelette</a:t>
            </a:r>
            <a:r>
              <a:rPr sz="1439" spc="-46" dirty="0">
                <a:latin typeface="Trebuchet MS"/>
                <a:cs typeface="Trebuchet MS"/>
              </a:rPr>
              <a:t> </a:t>
            </a:r>
            <a:r>
              <a:rPr sz="1439" spc="-56" dirty="0">
                <a:latin typeface="Trebuchet MS"/>
                <a:cs typeface="Trebuchet MS"/>
              </a:rPr>
              <a:t>du</a:t>
            </a:r>
            <a:r>
              <a:rPr sz="1439" spc="-32" dirty="0">
                <a:latin typeface="Trebuchet MS"/>
                <a:cs typeface="Trebuchet MS"/>
              </a:rPr>
              <a:t> </a:t>
            </a:r>
            <a:r>
              <a:rPr sz="1439" spc="-65" dirty="0">
                <a:latin typeface="Trebuchet MS"/>
                <a:cs typeface="Trebuchet MS"/>
              </a:rPr>
              <a:t>projet</a:t>
            </a:r>
            <a:r>
              <a:rPr sz="1439" spc="-37" dirty="0">
                <a:latin typeface="Trebuchet MS"/>
                <a:cs typeface="Trebuchet MS"/>
              </a:rPr>
              <a:t> </a:t>
            </a:r>
            <a:r>
              <a:rPr sz="1439" spc="-209" dirty="0">
                <a:latin typeface="Trebuchet MS"/>
                <a:cs typeface="Trebuchet MS"/>
              </a:rPr>
              <a:t>:</a:t>
            </a:r>
            <a:r>
              <a:rPr sz="1439" spc="-19" dirty="0">
                <a:latin typeface="Trebuchet MS"/>
                <a:cs typeface="Trebuchet MS"/>
              </a:rPr>
              <a:t> </a:t>
            </a:r>
            <a:r>
              <a:rPr sz="1439" spc="-28" dirty="0">
                <a:latin typeface="Trebuchet MS"/>
                <a:cs typeface="Trebuchet MS"/>
              </a:rPr>
              <a:t>vous</a:t>
            </a:r>
            <a:r>
              <a:rPr sz="1439" spc="-56" dirty="0">
                <a:latin typeface="Trebuchet MS"/>
                <a:cs typeface="Trebuchet MS"/>
              </a:rPr>
              <a:t> </a:t>
            </a:r>
            <a:r>
              <a:rPr sz="1439" spc="-60" dirty="0">
                <a:latin typeface="Trebuchet MS"/>
                <a:cs typeface="Trebuchet MS"/>
              </a:rPr>
              <a:t>devriez</a:t>
            </a:r>
            <a:r>
              <a:rPr sz="1439" spc="-28" dirty="0">
                <a:latin typeface="Trebuchet MS"/>
                <a:cs typeface="Trebuchet MS"/>
              </a:rPr>
              <a:t> </a:t>
            </a:r>
            <a:r>
              <a:rPr sz="1439" spc="-23" dirty="0">
                <a:latin typeface="Trebuchet MS"/>
                <a:cs typeface="Trebuchet MS"/>
              </a:rPr>
              <a:t>voir</a:t>
            </a:r>
            <a:r>
              <a:rPr sz="1439" spc="-28" dirty="0">
                <a:latin typeface="Trebuchet MS"/>
                <a:cs typeface="Trebuchet MS"/>
              </a:rPr>
              <a:t> </a:t>
            </a:r>
            <a:r>
              <a:rPr sz="1439" spc="-51" dirty="0">
                <a:latin typeface="Trebuchet MS"/>
                <a:cs typeface="Trebuchet MS"/>
              </a:rPr>
              <a:t>un</a:t>
            </a:r>
            <a:r>
              <a:rPr sz="1439" spc="-32" dirty="0">
                <a:latin typeface="Trebuchet MS"/>
                <a:cs typeface="Trebuchet MS"/>
              </a:rPr>
              <a:t> </a:t>
            </a:r>
            <a:r>
              <a:rPr sz="1439" spc="-70" dirty="0">
                <a:latin typeface="Trebuchet MS"/>
                <a:cs typeface="Trebuchet MS"/>
              </a:rPr>
              <a:t>résultat</a:t>
            </a:r>
            <a:r>
              <a:rPr sz="1439" spc="-37" dirty="0">
                <a:latin typeface="Trebuchet MS"/>
                <a:cs typeface="Trebuchet MS"/>
              </a:rPr>
              <a:t> </a:t>
            </a:r>
            <a:r>
              <a:rPr sz="1439" spc="-46" dirty="0">
                <a:latin typeface="Trebuchet MS"/>
                <a:cs typeface="Trebuchet MS"/>
              </a:rPr>
              <a:t>comme </a:t>
            </a:r>
            <a:r>
              <a:rPr sz="1439" spc="-79" dirty="0">
                <a:latin typeface="Trebuchet MS"/>
                <a:cs typeface="Trebuchet MS"/>
              </a:rPr>
              <a:t>celui-ci</a:t>
            </a:r>
            <a:r>
              <a:rPr sz="1439" spc="-32" dirty="0">
                <a:latin typeface="Trebuchet MS"/>
                <a:cs typeface="Trebuchet MS"/>
              </a:rPr>
              <a:t> </a:t>
            </a:r>
            <a:r>
              <a:rPr sz="1439" spc="-209" dirty="0">
                <a:latin typeface="Trebuchet MS"/>
                <a:cs typeface="Trebuchet MS"/>
              </a:rPr>
              <a:t>:</a:t>
            </a:r>
            <a:endParaRPr sz="1439">
              <a:latin typeface="Trebuchet MS"/>
              <a:cs typeface="Trebuchet MS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640170" y="2042673"/>
            <a:ext cx="5406698" cy="673701"/>
            <a:chOff x="1470659" y="2200655"/>
            <a:chExt cx="5824855" cy="725805"/>
          </a:xfrm>
        </p:grpSpPr>
        <p:sp>
          <p:nvSpPr>
            <p:cNvPr id="6" name="object 6"/>
            <p:cNvSpPr/>
            <p:nvPr/>
          </p:nvSpPr>
          <p:spPr>
            <a:xfrm>
              <a:off x="1478279" y="2206751"/>
              <a:ext cx="5809615" cy="711835"/>
            </a:xfrm>
            <a:custGeom>
              <a:avLst/>
              <a:gdLst/>
              <a:ahLst/>
              <a:cxnLst/>
              <a:rect l="l" t="t" r="r" b="b"/>
              <a:pathLst>
                <a:path w="5809615" h="711835">
                  <a:moveTo>
                    <a:pt x="5809487" y="711708"/>
                  </a:moveTo>
                  <a:lnTo>
                    <a:pt x="0" y="711708"/>
                  </a:lnTo>
                  <a:lnTo>
                    <a:pt x="0" y="0"/>
                  </a:lnTo>
                  <a:lnTo>
                    <a:pt x="5809487" y="0"/>
                  </a:lnTo>
                  <a:lnTo>
                    <a:pt x="5809487" y="71170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7" name="object 7"/>
            <p:cNvSpPr/>
            <p:nvPr/>
          </p:nvSpPr>
          <p:spPr>
            <a:xfrm>
              <a:off x="1470659" y="2200655"/>
              <a:ext cx="5824855" cy="725805"/>
            </a:xfrm>
            <a:custGeom>
              <a:avLst/>
              <a:gdLst/>
              <a:ahLst/>
              <a:cxnLst/>
              <a:rect l="l" t="t" r="r" b="b"/>
              <a:pathLst>
                <a:path w="5824855" h="725805">
                  <a:moveTo>
                    <a:pt x="5821680" y="725423"/>
                  </a:moveTo>
                  <a:lnTo>
                    <a:pt x="3048" y="725423"/>
                  </a:lnTo>
                  <a:lnTo>
                    <a:pt x="0" y="722375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5821680" y="0"/>
                  </a:lnTo>
                  <a:lnTo>
                    <a:pt x="5824728" y="3048"/>
                  </a:lnTo>
                  <a:lnTo>
                    <a:pt x="5824728" y="6096"/>
                  </a:lnTo>
                  <a:lnTo>
                    <a:pt x="13716" y="6096"/>
                  </a:lnTo>
                  <a:lnTo>
                    <a:pt x="7620" y="13716"/>
                  </a:lnTo>
                  <a:lnTo>
                    <a:pt x="13716" y="13716"/>
                  </a:lnTo>
                  <a:lnTo>
                    <a:pt x="13716" y="711708"/>
                  </a:lnTo>
                  <a:lnTo>
                    <a:pt x="7620" y="711708"/>
                  </a:lnTo>
                  <a:lnTo>
                    <a:pt x="13716" y="717804"/>
                  </a:lnTo>
                  <a:lnTo>
                    <a:pt x="5824728" y="717804"/>
                  </a:lnTo>
                  <a:lnTo>
                    <a:pt x="5824728" y="722375"/>
                  </a:lnTo>
                  <a:lnTo>
                    <a:pt x="5821680" y="725423"/>
                  </a:lnTo>
                  <a:close/>
                </a:path>
                <a:path w="5824855" h="725805">
                  <a:moveTo>
                    <a:pt x="13716" y="13716"/>
                  </a:moveTo>
                  <a:lnTo>
                    <a:pt x="7620" y="13716"/>
                  </a:lnTo>
                  <a:lnTo>
                    <a:pt x="13716" y="6096"/>
                  </a:lnTo>
                  <a:lnTo>
                    <a:pt x="13716" y="13716"/>
                  </a:lnTo>
                  <a:close/>
                </a:path>
                <a:path w="5824855" h="725805">
                  <a:moveTo>
                    <a:pt x="5811012" y="13716"/>
                  </a:moveTo>
                  <a:lnTo>
                    <a:pt x="13716" y="13716"/>
                  </a:lnTo>
                  <a:lnTo>
                    <a:pt x="13716" y="6096"/>
                  </a:lnTo>
                  <a:lnTo>
                    <a:pt x="5811012" y="6096"/>
                  </a:lnTo>
                  <a:lnTo>
                    <a:pt x="5811012" y="13716"/>
                  </a:lnTo>
                  <a:close/>
                </a:path>
                <a:path w="5824855" h="725805">
                  <a:moveTo>
                    <a:pt x="5811012" y="717804"/>
                  </a:moveTo>
                  <a:lnTo>
                    <a:pt x="5811012" y="6096"/>
                  </a:lnTo>
                  <a:lnTo>
                    <a:pt x="5817107" y="13716"/>
                  </a:lnTo>
                  <a:lnTo>
                    <a:pt x="5824728" y="13716"/>
                  </a:lnTo>
                  <a:lnTo>
                    <a:pt x="5824728" y="711708"/>
                  </a:lnTo>
                  <a:lnTo>
                    <a:pt x="5817107" y="711708"/>
                  </a:lnTo>
                  <a:lnTo>
                    <a:pt x="5811012" y="717804"/>
                  </a:lnTo>
                  <a:close/>
                </a:path>
                <a:path w="5824855" h="725805">
                  <a:moveTo>
                    <a:pt x="5824728" y="13716"/>
                  </a:moveTo>
                  <a:lnTo>
                    <a:pt x="5817107" y="13716"/>
                  </a:lnTo>
                  <a:lnTo>
                    <a:pt x="5811012" y="6096"/>
                  </a:lnTo>
                  <a:lnTo>
                    <a:pt x="5824728" y="6096"/>
                  </a:lnTo>
                  <a:lnTo>
                    <a:pt x="5824728" y="13716"/>
                  </a:lnTo>
                  <a:close/>
                </a:path>
                <a:path w="5824855" h="725805">
                  <a:moveTo>
                    <a:pt x="13716" y="717804"/>
                  </a:moveTo>
                  <a:lnTo>
                    <a:pt x="7620" y="711708"/>
                  </a:lnTo>
                  <a:lnTo>
                    <a:pt x="13716" y="711708"/>
                  </a:lnTo>
                  <a:lnTo>
                    <a:pt x="13716" y="717804"/>
                  </a:lnTo>
                  <a:close/>
                </a:path>
                <a:path w="5824855" h="725805">
                  <a:moveTo>
                    <a:pt x="5811012" y="717804"/>
                  </a:moveTo>
                  <a:lnTo>
                    <a:pt x="13716" y="717804"/>
                  </a:lnTo>
                  <a:lnTo>
                    <a:pt x="13716" y="711708"/>
                  </a:lnTo>
                  <a:lnTo>
                    <a:pt x="5811012" y="711708"/>
                  </a:lnTo>
                  <a:lnTo>
                    <a:pt x="5811012" y="717804"/>
                  </a:lnTo>
                  <a:close/>
                </a:path>
                <a:path w="5824855" h="725805">
                  <a:moveTo>
                    <a:pt x="5824728" y="717804"/>
                  </a:moveTo>
                  <a:lnTo>
                    <a:pt x="5811012" y="717804"/>
                  </a:lnTo>
                  <a:lnTo>
                    <a:pt x="5817107" y="711708"/>
                  </a:lnTo>
                  <a:lnTo>
                    <a:pt x="5824728" y="711708"/>
                  </a:lnTo>
                  <a:lnTo>
                    <a:pt x="5824728" y="717804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1647244" y="2048332"/>
            <a:ext cx="5392552" cy="599260"/>
          </a:xfrm>
          <a:prstGeom prst="rect">
            <a:avLst/>
          </a:prstGeom>
        </p:spPr>
        <p:txBody>
          <a:bodyPr vert="horz" wrap="square" lIns="0" tIns="20630" rIns="0" bIns="0" rtlCol="0">
            <a:spAutoFit/>
          </a:bodyPr>
          <a:lstStyle/>
          <a:p>
            <a:pPr marL="73086">
              <a:spcBef>
                <a:spcPts val="162"/>
              </a:spcBef>
            </a:pPr>
            <a:r>
              <a:rPr sz="1253" b="1" dirty="0">
                <a:latin typeface="Courier New"/>
                <a:cs typeface="Courier New"/>
              </a:rPr>
              <a:t>mvn</a:t>
            </a:r>
            <a:r>
              <a:rPr sz="1253" b="1" spc="-14" dirty="0">
                <a:latin typeface="Courier New"/>
                <a:cs typeface="Courier New"/>
              </a:rPr>
              <a:t> </a:t>
            </a:r>
            <a:r>
              <a:rPr sz="1253" b="1" spc="5" dirty="0">
                <a:latin typeface="Courier New"/>
                <a:cs typeface="Courier New"/>
              </a:rPr>
              <a:t>archetype:generate</a:t>
            </a:r>
            <a:endParaRPr sz="1253">
              <a:latin typeface="Courier New"/>
              <a:cs typeface="Courier New"/>
            </a:endParaRPr>
          </a:p>
          <a:p>
            <a:pPr marL="73086">
              <a:spcBef>
                <a:spcPts val="19"/>
              </a:spcBef>
            </a:pPr>
            <a:r>
              <a:rPr sz="1253" b="1" spc="5" dirty="0">
                <a:latin typeface="Courier New"/>
                <a:cs typeface="Courier New"/>
              </a:rPr>
              <a:t>-DarchetypeArtifactId=maven-archetype-quickstart</a:t>
            </a:r>
            <a:endParaRPr sz="1253">
              <a:latin typeface="Courier New"/>
              <a:cs typeface="Courier New"/>
            </a:endParaRPr>
          </a:p>
          <a:p>
            <a:pPr marL="73086">
              <a:spcBef>
                <a:spcPts val="32"/>
              </a:spcBef>
            </a:pPr>
            <a:r>
              <a:rPr sz="1253" b="1" spc="5" dirty="0">
                <a:latin typeface="Courier New"/>
                <a:cs typeface="Courier New"/>
              </a:rPr>
              <a:t>-DarchetypeVersion=1.1</a:t>
            </a:r>
            <a:endParaRPr sz="1253">
              <a:latin typeface="Courier New"/>
              <a:cs typeface="Courier New"/>
            </a:endParaRPr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82065" y="4686551"/>
            <a:ext cx="5651305" cy="954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634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30817" y="896326"/>
            <a:ext cx="3935131" cy="462494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2924" spc="-56" dirty="0"/>
              <a:t>Créer</a:t>
            </a:r>
            <a:r>
              <a:rPr sz="2924" spc="-106" dirty="0"/>
              <a:t> </a:t>
            </a:r>
            <a:r>
              <a:rPr sz="2924" spc="-32" dirty="0"/>
              <a:t>un</a:t>
            </a:r>
            <a:r>
              <a:rPr sz="2924" spc="-88" dirty="0"/>
              <a:t> </a:t>
            </a:r>
            <a:r>
              <a:rPr sz="2924" spc="-70" dirty="0"/>
              <a:t>projet</a:t>
            </a:r>
            <a:r>
              <a:rPr sz="2924" spc="-88" dirty="0"/>
              <a:t> </a:t>
            </a:r>
            <a:r>
              <a:rPr sz="2924" spc="-70" dirty="0"/>
              <a:t>Maven</a:t>
            </a:r>
            <a:endParaRPr sz="2924" dirty="0"/>
          </a:p>
        </p:txBody>
      </p:sp>
      <p:sp>
        <p:nvSpPr>
          <p:cNvPr id="3" name="object 3"/>
          <p:cNvSpPr txBox="1"/>
          <p:nvPr/>
        </p:nvSpPr>
        <p:spPr>
          <a:xfrm>
            <a:off x="1155879" y="1411277"/>
            <a:ext cx="7417780" cy="475893"/>
          </a:xfrm>
          <a:prstGeom prst="rect">
            <a:avLst/>
          </a:prstGeom>
        </p:spPr>
        <p:txBody>
          <a:bodyPr vert="horz" wrap="square" lIns="0" tIns="39491" rIns="0" bIns="0" rtlCol="0">
            <a:spAutoFit/>
          </a:bodyPr>
          <a:lstStyle/>
          <a:p>
            <a:pPr marL="264644" marR="4715" indent="-253445">
              <a:lnSpc>
                <a:spcPts val="1717"/>
              </a:lnSpc>
              <a:spcBef>
                <a:spcPts val="311"/>
              </a:spcBef>
              <a:buClr>
                <a:srgbClr val="215967"/>
              </a:buClr>
              <a:buSzPct val="120588"/>
              <a:buFont typeface="Wingdings"/>
              <a:buChar char=""/>
              <a:tabLst>
                <a:tab pos="264644" algn="l"/>
                <a:tab pos="265233" algn="l"/>
              </a:tabLst>
            </a:pPr>
            <a:r>
              <a:rPr sz="1578" spc="-56" dirty="0">
                <a:latin typeface="Trebuchet MS"/>
                <a:cs typeface="Trebuchet MS"/>
              </a:rPr>
              <a:t>Maven</a:t>
            </a:r>
            <a:r>
              <a:rPr sz="1578" spc="-46" dirty="0">
                <a:latin typeface="Trebuchet MS"/>
                <a:cs typeface="Trebuchet MS"/>
              </a:rPr>
              <a:t> </a:t>
            </a:r>
            <a:r>
              <a:rPr sz="1578" spc="-153" dirty="0">
                <a:latin typeface="Trebuchet MS"/>
                <a:cs typeface="Trebuchet MS"/>
              </a:rPr>
              <a:t>a</a:t>
            </a:r>
            <a:r>
              <a:rPr sz="1578" spc="-56" dirty="0">
                <a:latin typeface="Trebuchet MS"/>
                <a:cs typeface="Trebuchet MS"/>
              </a:rPr>
              <a:t> </a:t>
            </a:r>
            <a:r>
              <a:rPr sz="1578" spc="-65" dirty="0">
                <a:latin typeface="Trebuchet MS"/>
                <a:cs typeface="Trebuchet MS"/>
              </a:rPr>
              <a:t>créé</a:t>
            </a:r>
            <a:r>
              <a:rPr sz="1578" spc="-42" dirty="0">
                <a:latin typeface="Trebuchet MS"/>
                <a:cs typeface="Trebuchet MS"/>
              </a:rPr>
              <a:t> </a:t>
            </a:r>
            <a:r>
              <a:rPr sz="1578" spc="-121" dirty="0">
                <a:latin typeface="Trebuchet MS"/>
                <a:cs typeface="Trebuchet MS"/>
              </a:rPr>
              <a:t>le</a:t>
            </a:r>
            <a:r>
              <a:rPr sz="1578" spc="-23" dirty="0">
                <a:latin typeface="Trebuchet MS"/>
                <a:cs typeface="Trebuchet MS"/>
              </a:rPr>
              <a:t> </a:t>
            </a:r>
            <a:r>
              <a:rPr sz="1578" spc="-51" dirty="0">
                <a:latin typeface="Trebuchet MS"/>
                <a:cs typeface="Trebuchet MS"/>
              </a:rPr>
              <a:t>répertoire</a:t>
            </a:r>
            <a:r>
              <a:rPr sz="1578" spc="-42" dirty="0">
                <a:latin typeface="Trebuchet MS"/>
                <a:cs typeface="Trebuchet MS"/>
              </a:rPr>
              <a:t> </a:t>
            </a:r>
            <a:r>
              <a:rPr sz="1578" spc="-84" dirty="0">
                <a:latin typeface="Trebuchet MS"/>
                <a:cs typeface="Trebuchet MS"/>
              </a:rPr>
              <a:t>mon-appli</a:t>
            </a:r>
            <a:r>
              <a:rPr sz="1578" spc="-46" dirty="0">
                <a:latin typeface="Trebuchet MS"/>
                <a:cs typeface="Trebuchet MS"/>
              </a:rPr>
              <a:t> </a:t>
            </a:r>
            <a:r>
              <a:rPr sz="1578" spc="-84" dirty="0">
                <a:latin typeface="Trebuchet MS"/>
                <a:cs typeface="Trebuchet MS"/>
              </a:rPr>
              <a:t>(valeur</a:t>
            </a:r>
            <a:r>
              <a:rPr sz="1578" spc="-51" dirty="0">
                <a:latin typeface="Trebuchet MS"/>
                <a:cs typeface="Trebuchet MS"/>
              </a:rPr>
              <a:t> </a:t>
            </a:r>
            <a:r>
              <a:rPr sz="1578" spc="-84" dirty="0">
                <a:latin typeface="Trebuchet MS"/>
                <a:cs typeface="Trebuchet MS"/>
              </a:rPr>
              <a:t>de</a:t>
            </a:r>
            <a:r>
              <a:rPr sz="1578" spc="-23" dirty="0">
                <a:latin typeface="Trebuchet MS"/>
                <a:cs typeface="Trebuchet MS"/>
              </a:rPr>
              <a:t> </a:t>
            </a:r>
            <a:r>
              <a:rPr sz="1578" spc="-88" dirty="0">
                <a:latin typeface="Trebuchet MS"/>
                <a:cs typeface="Trebuchet MS"/>
              </a:rPr>
              <a:t>l'artifactId</a:t>
            </a:r>
            <a:r>
              <a:rPr sz="1578" spc="-74" dirty="0">
                <a:latin typeface="Trebuchet MS"/>
                <a:cs typeface="Trebuchet MS"/>
              </a:rPr>
              <a:t> </a:t>
            </a:r>
            <a:r>
              <a:rPr sz="1578" spc="-88" dirty="0">
                <a:latin typeface="Trebuchet MS"/>
                <a:cs typeface="Trebuchet MS"/>
              </a:rPr>
              <a:t>saisie</a:t>
            </a:r>
            <a:r>
              <a:rPr sz="1578" spc="-23" dirty="0">
                <a:latin typeface="Trebuchet MS"/>
                <a:cs typeface="Trebuchet MS"/>
              </a:rPr>
              <a:t> </a:t>
            </a:r>
            <a:r>
              <a:rPr sz="1578" spc="-74" dirty="0">
                <a:latin typeface="Trebuchet MS"/>
                <a:cs typeface="Trebuchet MS"/>
              </a:rPr>
              <a:t>plus</a:t>
            </a:r>
            <a:r>
              <a:rPr sz="1578" spc="-70" dirty="0">
                <a:latin typeface="Trebuchet MS"/>
                <a:cs typeface="Trebuchet MS"/>
              </a:rPr>
              <a:t> </a:t>
            </a:r>
            <a:r>
              <a:rPr sz="1578" spc="-56" dirty="0">
                <a:latin typeface="Trebuchet MS"/>
                <a:cs typeface="Trebuchet MS"/>
              </a:rPr>
              <a:t>tôt)</a:t>
            </a:r>
            <a:r>
              <a:rPr sz="1578" spc="-46" dirty="0">
                <a:latin typeface="Trebuchet MS"/>
                <a:cs typeface="Trebuchet MS"/>
              </a:rPr>
              <a:t> </a:t>
            </a:r>
            <a:r>
              <a:rPr sz="1578" spc="-97" dirty="0">
                <a:latin typeface="Trebuchet MS"/>
                <a:cs typeface="Trebuchet MS"/>
              </a:rPr>
              <a:t>et</a:t>
            </a:r>
            <a:r>
              <a:rPr sz="1578" spc="-32" dirty="0">
                <a:latin typeface="Trebuchet MS"/>
                <a:cs typeface="Trebuchet MS"/>
              </a:rPr>
              <a:t> </a:t>
            </a:r>
            <a:r>
              <a:rPr sz="1578" spc="-84" dirty="0">
                <a:latin typeface="Trebuchet MS"/>
                <a:cs typeface="Trebuchet MS"/>
              </a:rPr>
              <a:t>y</a:t>
            </a:r>
            <a:r>
              <a:rPr sz="1578" spc="-56" dirty="0">
                <a:latin typeface="Trebuchet MS"/>
                <a:cs typeface="Trebuchet MS"/>
              </a:rPr>
              <a:t> </a:t>
            </a:r>
            <a:r>
              <a:rPr sz="1578" spc="-153" dirty="0">
                <a:latin typeface="Trebuchet MS"/>
                <a:cs typeface="Trebuchet MS"/>
              </a:rPr>
              <a:t>a</a:t>
            </a:r>
            <a:r>
              <a:rPr sz="1578" spc="-23" dirty="0">
                <a:latin typeface="Trebuchet MS"/>
                <a:cs typeface="Trebuchet MS"/>
              </a:rPr>
              <a:t> </a:t>
            </a:r>
            <a:r>
              <a:rPr sz="1578" spc="-79" dirty="0">
                <a:latin typeface="Trebuchet MS"/>
                <a:cs typeface="Trebuchet MS"/>
              </a:rPr>
              <a:t>généré </a:t>
            </a:r>
            <a:r>
              <a:rPr sz="1578" spc="-464" dirty="0">
                <a:latin typeface="Trebuchet MS"/>
                <a:cs typeface="Trebuchet MS"/>
              </a:rPr>
              <a:t> </a:t>
            </a:r>
            <a:r>
              <a:rPr sz="1578" spc="-60" dirty="0">
                <a:latin typeface="Trebuchet MS"/>
                <a:cs typeface="Trebuchet MS"/>
              </a:rPr>
              <a:t>l'arborescence</a:t>
            </a:r>
            <a:r>
              <a:rPr sz="1578" spc="-84" dirty="0">
                <a:latin typeface="Trebuchet MS"/>
                <a:cs typeface="Trebuchet MS"/>
              </a:rPr>
              <a:t> </a:t>
            </a:r>
            <a:r>
              <a:rPr sz="1578" spc="-88" dirty="0">
                <a:latin typeface="Trebuchet MS"/>
                <a:cs typeface="Trebuchet MS"/>
              </a:rPr>
              <a:t>suivante</a:t>
            </a:r>
            <a:r>
              <a:rPr sz="1578" spc="-79" dirty="0">
                <a:latin typeface="Trebuchet MS"/>
                <a:cs typeface="Trebuchet MS"/>
              </a:rPr>
              <a:t> </a:t>
            </a:r>
            <a:r>
              <a:rPr sz="1578" spc="-232" dirty="0">
                <a:latin typeface="Trebuchet MS"/>
                <a:cs typeface="Trebuchet MS"/>
              </a:rPr>
              <a:t>:</a:t>
            </a:r>
            <a:endParaRPr sz="1578">
              <a:latin typeface="Trebuchet MS"/>
              <a:cs typeface="Trebuchet MS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337448" y="2070965"/>
            <a:ext cx="4218439" cy="3451610"/>
            <a:chOff x="1144524" y="2231135"/>
            <a:chExt cx="4544695" cy="3718560"/>
          </a:xfrm>
        </p:grpSpPr>
        <p:sp>
          <p:nvSpPr>
            <p:cNvPr id="5" name="object 5"/>
            <p:cNvSpPr/>
            <p:nvPr/>
          </p:nvSpPr>
          <p:spPr>
            <a:xfrm>
              <a:off x="1152143" y="2238755"/>
              <a:ext cx="4531360" cy="3705225"/>
            </a:xfrm>
            <a:custGeom>
              <a:avLst/>
              <a:gdLst/>
              <a:ahLst/>
              <a:cxnLst/>
              <a:rect l="l" t="t" r="r" b="b"/>
              <a:pathLst>
                <a:path w="4531360" h="3705225">
                  <a:moveTo>
                    <a:pt x="4530852" y="3704844"/>
                  </a:moveTo>
                  <a:lnTo>
                    <a:pt x="0" y="3704844"/>
                  </a:lnTo>
                  <a:lnTo>
                    <a:pt x="0" y="0"/>
                  </a:lnTo>
                  <a:lnTo>
                    <a:pt x="4530852" y="0"/>
                  </a:lnTo>
                  <a:lnTo>
                    <a:pt x="4530852" y="370484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6" name="object 6"/>
            <p:cNvSpPr/>
            <p:nvPr/>
          </p:nvSpPr>
          <p:spPr>
            <a:xfrm>
              <a:off x="1144524" y="2231135"/>
              <a:ext cx="4544695" cy="3718560"/>
            </a:xfrm>
            <a:custGeom>
              <a:avLst/>
              <a:gdLst/>
              <a:ahLst/>
              <a:cxnLst/>
              <a:rect l="l" t="t" r="r" b="b"/>
              <a:pathLst>
                <a:path w="4544695" h="3718560">
                  <a:moveTo>
                    <a:pt x="4541520" y="3718560"/>
                  </a:moveTo>
                  <a:lnTo>
                    <a:pt x="3048" y="3718560"/>
                  </a:lnTo>
                  <a:lnTo>
                    <a:pt x="0" y="3715512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4541520" y="0"/>
                  </a:lnTo>
                  <a:lnTo>
                    <a:pt x="4544568" y="3048"/>
                  </a:lnTo>
                  <a:lnTo>
                    <a:pt x="4544568" y="7620"/>
                  </a:lnTo>
                  <a:lnTo>
                    <a:pt x="13716" y="7620"/>
                  </a:lnTo>
                  <a:lnTo>
                    <a:pt x="7620" y="13716"/>
                  </a:lnTo>
                  <a:lnTo>
                    <a:pt x="13716" y="13716"/>
                  </a:lnTo>
                  <a:lnTo>
                    <a:pt x="13716" y="3704844"/>
                  </a:lnTo>
                  <a:lnTo>
                    <a:pt x="7620" y="3704844"/>
                  </a:lnTo>
                  <a:lnTo>
                    <a:pt x="13716" y="3712464"/>
                  </a:lnTo>
                  <a:lnTo>
                    <a:pt x="4544568" y="3712464"/>
                  </a:lnTo>
                  <a:lnTo>
                    <a:pt x="4544568" y="3715512"/>
                  </a:lnTo>
                  <a:lnTo>
                    <a:pt x="4541520" y="3718560"/>
                  </a:lnTo>
                  <a:close/>
                </a:path>
                <a:path w="4544695" h="3718560">
                  <a:moveTo>
                    <a:pt x="13716" y="13716"/>
                  </a:moveTo>
                  <a:lnTo>
                    <a:pt x="7620" y="13716"/>
                  </a:lnTo>
                  <a:lnTo>
                    <a:pt x="13716" y="7620"/>
                  </a:lnTo>
                  <a:lnTo>
                    <a:pt x="13716" y="13716"/>
                  </a:lnTo>
                  <a:close/>
                </a:path>
                <a:path w="4544695" h="3718560">
                  <a:moveTo>
                    <a:pt x="4530852" y="13716"/>
                  </a:moveTo>
                  <a:lnTo>
                    <a:pt x="13716" y="13716"/>
                  </a:lnTo>
                  <a:lnTo>
                    <a:pt x="13716" y="7620"/>
                  </a:lnTo>
                  <a:lnTo>
                    <a:pt x="4530852" y="7620"/>
                  </a:lnTo>
                  <a:lnTo>
                    <a:pt x="4530852" y="13716"/>
                  </a:lnTo>
                  <a:close/>
                </a:path>
                <a:path w="4544695" h="3718560">
                  <a:moveTo>
                    <a:pt x="4530852" y="3712464"/>
                  </a:moveTo>
                  <a:lnTo>
                    <a:pt x="4530852" y="7620"/>
                  </a:lnTo>
                  <a:lnTo>
                    <a:pt x="4538472" y="13716"/>
                  </a:lnTo>
                  <a:lnTo>
                    <a:pt x="4544568" y="13716"/>
                  </a:lnTo>
                  <a:lnTo>
                    <a:pt x="4544568" y="3704844"/>
                  </a:lnTo>
                  <a:lnTo>
                    <a:pt x="4538472" y="3704844"/>
                  </a:lnTo>
                  <a:lnTo>
                    <a:pt x="4530852" y="3712464"/>
                  </a:lnTo>
                  <a:close/>
                </a:path>
                <a:path w="4544695" h="3718560">
                  <a:moveTo>
                    <a:pt x="4544568" y="13716"/>
                  </a:moveTo>
                  <a:lnTo>
                    <a:pt x="4538472" y="13716"/>
                  </a:lnTo>
                  <a:lnTo>
                    <a:pt x="4530852" y="7620"/>
                  </a:lnTo>
                  <a:lnTo>
                    <a:pt x="4544568" y="7620"/>
                  </a:lnTo>
                  <a:lnTo>
                    <a:pt x="4544568" y="13716"/>
                  </a:lnTo>
                  <a:close/>
                </a:path>
                <a:path w="4544695" h="3718560">
                  <a:moveTo>
                    <a:pt x="13716" y="3712464"/>
                  </a:moveTo>
                  <a:lnTo>
                    <a:pt x="7620" y="3704844"/>
                  </a:lnTo>
                  <a:lnTo>
                    <a:pt x="13716" y="3704844"/>
                  </a:lnTo>
                  <a:lnTo>
                    <a:pt x="13716" y="3712464"/>
                  </a:lnTo>
                  <a:close/>
                </a:path>
                <a:path w="4544695" h="3718560">
                  <a:moveTo>
                    <a:pt x="4530852" y="3712464"/>
                  </a:moveTo>
                  <a:lnTo>
                    <a:pt x="13716" y="3712464"/>
                  </a:lnTo>
                  <a:lnTo>
                    <a:pt x="13716" y="3704844"/>
                  </a:lnTo>
                  <a:lnTo>
                    <a:pt x="4530852" y="3704844"/>
                  </a:lnTo>
                  <a:lnTo>
                    <a:pt x="4530852" y="3712464"/>
                  </a:lnTo>
                  <a:close/>
                </a:path>
                <a:path w="4544695" h="3718560">
                  <a:moveTo>
                    <a:pt x="4544568" y="3712464"/>
                  </a:moveTo>
                  <a:lnTo>
                    <a:pt x="4530852" y="3712464"/>
                  </a:lnTo>
                  <a:lnTo>
                    <a:pt x="4538472" y="3704844"/>
                  </a:lnTo>
                  <a:lnTo>
                    <a:pt x="4544568" y="3704844"/>
                  </a:lnTo>
                  <a:lnTo>
                    <a:pt x="4544568" y="3712464"/>
                  </a:lnTo>
                  <a:close/>
                </a:path>
              </a:pathLst>
            </a:custGeom>
            <a:solidFill>
              <a:srgbClr val="917C60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491653" y="2054429"/>
            <a:ext cx="3977368" cy="3365349"/>
          </a:xfrm>
          <a:prstGeom prst="rect">
            <a:avLst/>
          </a:prstGeom>
        </p:spPr>
        <p:txBody>
          <a:bodyPr vert="horz" wrap="square" lIns="0" tIns="10609" rIns="0" bIns="0" rtlCol="0">
            <a:spAutoFit/>
          </a:bodyPr>
          <a:lstStyle/>
          <a:p>
            <a:pPr marL="225742" marR="6483" indent="-226332" algn="just">
              <a:lnSpc>
                <a:spcPct val="154700"/>
              </a:lnSpc>
              <a:spcBef>
                <a:spcPts val="84"/>
              </a:spcBef>
              <a:buClr>
                <a:srgbClr val="5B9AD4"/>
              </a:buClr>
              <a:buSzPct val="83333"/>
              <a:buFont typeface="Wingdings"/>
              <a:buChar char=""/>
              <a:tabLst>
                <a:tab pos="226332" algn="l"/>
              </a:tabLst>
            </a:pPr>
            <a:r>
              <a:rPr sz="1392" b="1" spc="37" dirty="0">
                <a:solidFill>
                  <a:srgbClr val="0000CC"/>
                </a:solidFill>
                <a:latin typeface="Trebuchet MS"/>
                <a:cs typeface="Trebuchet MS"/>
              </a:rPr>
              <a:t>pom.xml </a:t>
            </a:r>
            <a:r>
              <a:rPr sz="1392" spc="-200" dirty="0">
                <a:solidFill>
                  <a:srgbClr val="0000CC"/>
                </a:solidFill>
                <a:latin typeface="Trebuchet MS"/>
                <a:cs typeface="Trebuchet MS"/>
              </a:rPr>
              <a:t>:</a:t>
            </a:r>
            <a:r>
              <a:rPr sz="1392" spc="-195" dirty="0">
                <a:solidFill>
                  <a:srgbClr val="0000CC"/>
                </a:solidFill>
                <a:latin typeface="Trebuchet MS"/>
                <a:cs typeface="Trebuchet MS"/>
              </a:rPr>
              <a:t> </a:t>
            </a:r>
            <a:r>
              <a:rPr sz="1392" spc="-74" dirty="0">
                <a:latin typeface="Trebuchet MS"/>
                <a:cs typeface="Trebuchet MS"/>
              </a:rPr>
              <a:t>fichier</a:t>
            </a:r>
            <a:r>
              <a:rPr sz="1392" spc="-70" dirty="0">
                <a:latin typeface="Trebuchet MS"/>
                <a:cs typeface="Trebuchet MS"/>
              </a:rPr>
              <a:t> </a:t>
            </a:r>
            <a:r>
              <a:rPr sz="1392" spc="-65" dirty="0">
                <a:latin typeface="Trebuchet MS"/>
                <a:cs typeface="Trebuchet MS"/>
              </a:rPr>
              <a:t>de</a:t>
            </a:r>
            <a:r>
              <a:rPr sz="1392" spc="288" dirty="0">
                <a:latin typeface="Trebuchet MS"/>
                <a:cs typeface="Trebuchet MS"/>
              </a:rPr>
              <a:t> </a:t>
            </a:r>
            <a:r>
              <a:rPr sz="1392" spc="-65" dirty="0">
                <a:latin typeface="Trebuchet MS"/>
                <a:cs typeface="Trebuchet MS"/>
              </a:rPr>
              <a:t>description/configuration</a:t>
            </a:r>
            <a:r>
              <a:rPr sz="1392" spc="288" dirty="0">
                <a:latin typeface="Trebuchet MS"/>
                <a:cs typeface="Trebuchet MS"/>
              </a:rPr>
              <a:t> </a:t>
            </a:r>
            <a:r>
              <a:rPr sz="1392" spc="-125" dirty="0">
                <a:latin typeface="Trebuchet MS"/>
                <a:cs typeface="Trebuchet MS"/>
              </a:rPr>
              <a:t>à </a:t>
            </a:r>
            <a:r>
              <a:rPr sz="1392" spc="-408" dirty="0">
                <a:latin typeface="Trebuchet MS"/>
                <a:cs typeface="Trebuchet MS"/>
              </a:rPr>
              <a:t> </a:t>
            </a:r>
            <a:r>
              <a:rPr sz="1392" spc="-102" dirty="0">
                <a:latin typeface="Trebuchet MS"/>
                <a:cs typeface="Trebuchet MS"/>
              </a:rPr>
              <a:t>l</a:t>
            </a:r>
            <a:r>
              <a:rPr sz="1392" spc="-125" dirty="0">
                <a:latin typeface="Trebuchet MS"/>
                <a:cs typeface="Trebuchet MS"/>
              </a:rPr>
              <a:t>a</a:t>
            </a:r>
            <a:r>
              <a:rPr sz="1392" spc="-19" dirty="0">
                <a:latin typeface="Trebuchet MS"/>
                <a:cs typeface="Trebuchet MS"/>
              </a:rPr>
              <a:t> </a:t>
            </a:r>
            <a:r>
              <a:rPr sz="1392" spc="28" dirty="0">
                <a:latin typeface="Trebuchet MS"/>
                <a:cs typeface="Trebuchet MS"/>
              </a:rPr>
              <a:t>r</a:t>
            </a:r>
            <a:r>
              <a:rPr sz="1392" spc="-121" dirty="0">
                <a:latin typeface="Trebuchet MS"/>
                <a:cs typeface="Trebuchet MS"/>
              </a:rPr>
              <a:t>a</a:t>
            </a:r>
            <a:r>
              <a:rPr sz="1392" spc="-65" dirty="0">
                <a:latin typeface="Trebuchet MS"/>
                <a:cs typeface="Trebuchet MS"/>
              </a:rPr>
              <a:t>c</a:t>
            </a:r>
            <a:r>
              <a:rPr sz="1392" spc="-102" dirty="0">
                <a:latin typeface="Trebuchet MS"/>
                <a:cs typeface="Trebuchet MS"/>
              </a:rPr>
              <a:t>i</a:t>
            </a:r>
            <a:r>
              <a:rPr sz="1392" spc="-51" dirty="0">
                <a:latin typeface="Trebuchet MS"/>
                <a:cs typeface="Trebuchet MS"/>
              </a:rPr>
              <a:t>n</a:t>
            </a:r>
            <a:r>
              <a:rPr sz="1392" spc="-79" dirty="0">
                <a:latin typeface="Trebuchet MS"/>
                <a:cs typeface="Trebuchet MS"/>
              </a:rPr>
              <a:t>e</a:t>
            </a:r>
            <a:r>
              <a:rPr sz="1392" spc="-23" dirty="0">
                <a:latin typeface="Trebuchet MS"/>
                <a:cs typeface="Trebuchet MS"/>
              </a:rPr>
              <a:t> </a:t>
            </a:r>
            <a:r>
              <a:rPr sz="1392" spc="-51" dirty="0">
                <a:latin typeface="Trebuchet MS"/>
                <a:cs typeface="Trebuchet MS"/>
              </a:rPr>
              <a:t>du</a:t>
            </a:r>
            <a:r>
              <a:rPr sz="1392" spc="-9" dirty="0">
                <a:latin typeface="Trebuchet MS"/>
                <a:cs typeface="Trebuchet MS"/>
              </a:rPr>
              <a:t> </a:t>
            </a:r>
            <a:r>
              <a:rPr sz="1392" spc="-65" dirty="0">
                <a:latin typeface="Trebuchet MS"/>
                <a:cs typeface="Trebuchet MS"/>
              </a:rPr>
              <a:t>p</a:t>
            </a:r>
            <a:r>
              <a:rPr sz="1392" spc="-14" dirty="0">
                <a:latin typeface="Trebuchet MS"/>
                <a:cs typeface="Trebuchet MS"/>
              </a:rPr>
              <a:t>r</a:t>
            </a:r>
            <a:r>
              <a:rPr sz="1392" spc="46" dirty="0">
                <a:latin typeface="Trebuchet MS"/>
                <a:cs typeface="Trebuchet MS"/>
              </a:rPr>
              <a:t>o</a:t>
            </a:r>
            <a:r>
              <a:rPr sz="1392" spc="-200" dirty="0">
                <a:latin typeface="Trebuchet MS"/>
                <a:cs typeface="Trebuchet MS"/>
              </a:rPr>
              <a:t>j</a:t>
            </a:r>
            <a:r>
              <a:rPr sz="1392" spc="-93" dirty="0">
                <a:latin typeface="Trebuchet MS"/>
                <a:cs typeface="Trebuchet MS"/>
              </a:rPr>
              <a:t>e</a:t>
            </a:r>
            <a:r>
              <a:rPr sz="1392" spc="-79" dirty="0">
                <a:latin typeface="Trebuchet MS"/>
                <a:cs typeface="Trebuchet MS"/>
              </a:rPr>
              <a:t>t</a:t>
            </a:r>
            <a:r>
              <a:rPr sz="1392" spc="-14" dirty="0">
                <a:latin typeface="Trebuchet MS"/>
                <a:cs typeface="Trebuchet MS"/>
              </a:rPr>
              <a:t> </a:t>
            </a:r>
            <a:r>
              <a:rPr sz="1392" spc="121" dirty="0">
                <a:latin typeface="Trebuchet MS"/>
                <a:cs typeface="Trebuchet MS"/>
              </a:rPr>
              <a:t>M</a:t>
            </a:r>
            <a:r>
              <a:rPr sz="1392" spc="-181" dirty="0">
                <a:latin typeface="Trebuchet MS"/>
                <a:cs typeface="Trebuchet MS"/>
              </a:rPr>
              <a:t>a</a:t>
            </a:r>
            <a:r>
              <a:rPr sz="1392" spc="-88" dirty="0">
                <a:latin typeface="Trebuchet MS"/>
                <a:cs typeface="Trebuchet MS"/>
              </a:rPr>
              <a:t>v</a:t>
            </a:r>
            <a:r>
              <a:rPr sz="1392" spc="-93" dirty="0">
                <a:latin typeface="Trebuchet MS"/>
                <a:cs typeface="Trebuchet MS"/>
              </a:rPr>
              <a:t>e</a:t>
            </a:r>
            <a:r>
              <a:rPr sz="1392" spc="-51" dirty="0">
                <a:latin typeface="Trebuchet MS"/>
                <a:cs typeface="Trebuchet MS"/>
              </a:rPr>
              <a:t>n</a:t>
            </a:r>
            <a:r>
              <a:rPr sz="1392" spc="-200" dirty="0">
                <a:latin typeface="Trebuchet MS"/>
                <a:cs typeface="Trebuchet MS"/>
              </a:rPr>
              <a:t>.</a:t>
            </a:r>
            <a:endParaRPr sz="1392">
              <a:latin typeface="Trebuchet MS"/>
              <a:cs typeface="Trebuchet MS"/>
            </a:endParaRPr>
          </a:p>
          <a:p>
            <a:pPr marL="225742" marR="4715" indent="-226332" algn="just">
              <a:lnSpc>
                <a:spcPct val="154000"/>
              </a:lnSpc>
              <a:spcBef>
                <a:spcPts val="246"/>
              </a:spcBef>
              <a:buClr>
                <a:srgbClr val="5B9AD4"/>
              </a:buClr>
              <a:buSzPct val="83333"/>
              <a:buFont typeface="Wingdings"/>
              <a:buChar char=""/>
              <a:tabLst>
                <a:tab pos="226332" algn="l"/>
              </a:tabLst>
            </a:pPr>
            <a:r>
              <a:rPr sz="1392" b="1" spc="-23" dirty="0">
                <a:solidFill>
                  <a:srgbClr val="0000CC"/>
                </a:solidFill>
                <a:latin typeface="Trebuchet MS"/>
                <a:cs typeface="Trebuchet MS"/>
              </a:rPr>
              <a:t>src/main/java </a:t>
            </a:r>
            <a:r>
              <a:rPr sz="1392" spc="-200" dirty="0">
                <a:solidFill>
                  <a:srgbClr val="0000CC"/>
                </a:solidFill>
                <a:latin typeface="Trebuchet MS"/>
                <a:cs typeface="Trebuchet MS"/>
              </a:rPr>
              <a:t>: </a:t>
            </a:r>
            <a:r>
              <a:rPr sz="1392" spc="-37" dirty="0">
                <a:latin typeface="Trebuchet MS"/>
                <a:cs typeface="Trebuchet MS"/>
              </a:rPr>
              <a:t>répertoire </a:t>
            </a:r>
            <a:r>
              <a:rPr sz="1392" spc="-60" dirty="0">
                <a:latin typeface="Trebuchet MS"/>
                <a:cs typeface="Trebuchet MS"/>
              </a:rPr>
              <a:t>contenant </a:t>
            </a:r>
            <a:r>
              <a:rPr sz="1392" spc="-70" dirty="0">
                <a:latin typeface="Trebuchet MS"/>
                <a:cs typeface="Trebuchet MS"/>
              </a:rPr>
              <a:t>les </a:t>
            </a:r>
            <a:r>
              <a:rPr sz="1392" spc="-28" dirty="0">
                <a:latin typeface="Trebuchet MS"/>
                <a:cs typeface="Trebuchet MS"/>
              </a:rPr>
              <a:t>sources </a:t>
            </a:r>
            <a:r>
              <a:rPr sz="1392" spc="-23" dirty="0">
                <a:latin typeface="Trebuchet MS"/>
                <a:cs typeface="Trebuchet MS"/>
              </a:rPr>
              <a:t> </a:t>
            </a:r>
            <a:r>
              <a:rPr sz="1392" spc="-65" dirty="0">
                <a:latin typeface="Trebuchet MS"/>
                <a:cs typeface="Trebuchet MS"/>
              </a:rPr>
              <a:t>de </a:t>
            </a:r>
            <a:r>
              <a:rPr sz="1392" spc="-93" dirty="0">
                <a:latin typeface="Trebuchet MS"/>
                <a:cs typeface="Trebuchet MS"/>
              </a:rPr>
              <a:t>l’application, </a:t>
            </a:r>
            <a:r>
              <a:rPr sz="1392" spc="-60" dirty="0">
                <a:latin typeface="Trebuchet MS"/>
                <a:cs typeface="Trebuchet MS"/>
              </a:rPr>
              <a:t>contenant </a:t>
            </a:r>
            <a:r>
              <a:rPr sz="1392" spc="-14" dirty="0">
                <a:latin typeface="Trebuchet MS"/>
                <a:cs typeface="Trebuchet MS"/>
              </a:rPr>
              <a:t>pour </a:t>
            </a:r>
            <a:r>
              <a:rPr sz="1392" spc="-60" dirty="0">
                <a:latin typeface="Trebuchet MS"/>
                <a:cs typeface="Trebuchet MS"/>
              </a:rPr>
              <a:t>l'instant </a:t>
            </a:r>
            <a:r>
              <a:rPr sz="1392" spc="-51" dirty="0">
                <a:latin typeface="Trebuchet MS"/>
                <a:cs typeface="Trebuchet MS"/>
              </a:rPr>
              <a:t>un </a:t>
            </a:r>
            <a:r>
              <a:rPr sz="1392" spc="-65" dirty="0">
                <a:latin typeface="Trebuchet MS"/>
                <a:cs typeface="Trebuchet MS"/>
              </a:rPr>
              <a:t>unique </a:t>
            </a:r>
            <a:r>
              <a:rPr sz="1392" spc="-60" dirty="0">
                <a:latin typeface="Trebuchet MS"/>
                <a:cs typeface="Trebuchet MS"/>
              </a:rPr>
              <a:t> </a:t>
            </a:r>
            <a:r>
              <a:rPr sz="1392" spc="-74" dirty="0">
                <a:latin typeface="Trebuchet MS"/>
                <a:cs typeface="Trebuchet MS"/>
              </a:rPr>
              <a:t>fichier</a:t>
            </a:r>
            <a:r>
              <a:rPr sz="1392" spc="-70" dirty="0">
                <a:latin typeface="Trebuchet MS"/>
                <a:cs typeface="Trebuchet MS"/>
              </a:rPr>
              <a:t> </a:t>
            </a:r>
            <a:r>
              <a:rPr sz="1392" b="1" spc="-9" dirty="0">
                <a:latin typeface="Trebuchet MS"/>
                <a:cs typeface="Trebuchet MS"/>
              </a:rPr>
              <a:t>App.java</a:t>
            </a:r>
            <a:r>
              <a:rPr sz="1392" b="1" spc="-5" dirty="0">
                <a:latin typeface="Trebuchet MS"/>
                <a:cs typeface="Trebuchet MS"/>
              </a:rPr>
              <a:t> </a:t>
            </a:r>
            <a:r>
              <a:rPr sz="1392" spc="-60" dirty="0">
                <a:latin typeface="Trebuchet MS"/>
                <a:cs typeface="Trebuchet MS"/>
              </a:rPr>
              <a:t>situé</a:t>
            </a:r>
            <a:r>
              <a:rPr sz="1392" spc="-56" dirty="0">
                <a:latin typeface="Trebuchet MS"/>
                <a:cs typeface="Trebuchet MS"/>
              </a:rPr>
              <a:t> </a:t>
            </a:r>
            <a:r>
              <a:rPr sz="1392" spc="-60" dirty="0">
                <a:latin typeface="Trebuchet MS"/>
                <a:cs typeface="Trebuchet MS"/>
              </a:rPr>
              <a:t>dans</a:t>
            </a:r>
            <a:r>
              <a:rPr sz="1392" spc="-56" dirty="0">
                <a:latin typeface="Trebuchet MS"/>
                <a:cs typeface="Trebuchet MS"/>
              </a:rPr>
              <a:t> </a:t>
            </a:r>
            <a:r>
              <a:rPr sz="1392" spc="-97" dirty="0">
                <a:latin typeface="Trebuchet MS"/>
                <a:cs typeface="Trebuchet MS"/>
              </a:rPr>
              <a:t>le</a:t>
            </a:r>
            <a:r>
              <a:rPr sz="1392" spc="-93" dirty="0">
                <a:latin typeface="Trebuchet MS"/>
                <a:cs typeface="Trebuchet MS"/>
              </a:rPr>
              <a:t> </a:t>
            </a:r>
            <a:r>
              <a:rPr sz="1392" spc="-84" dirty="0">
                <a:latin typeface="Trebuchet MS"/>
                <a:cs typeface="Trebuchet MS"/>
              </a:rPr>
              <a:t>package </a:t>
            </a:r>
            <a:r>
              <a:rPr sz="1392" spc="-79" dirty="0">
                <a:latin typeface="Trebuchet MS"/>
                <a:cs typeface="Trebuchet MS"/>
              </a:rPr>
              <a:t> org.exemple.demo.</a:t>
            </a:r>
            <a:endParaRPr sz="1392">
              <a:latin typeface="Trebuchet MS"/>
              <a:cs typeface="Trebuchet MS"/>
            </a:endParaRPr>
          </a:p>
          <a:p>
            <a:pPr marL="225742" marR="4715" indent="-226332" algn="just">
              <a:lnSpc>
                <a:spcPct val="154200"/>
              </a:lnSpc>
              <a:spcBef>
                <a:spcPts val="241"/>
              </a:spcBef>
              <a:buClr>
                <a:srgbClr val="5B9AD4"/>
              </a:buClr>
              <a:buSzPct val="83333"/>
              <a:buFont typeface="Wingdings"/>
              <a:buChar char=""/>
              <a:tabLst>
                <a:tab pos="226332" algn="l"/>
              </a:tabLst>
            </a:pPr>
            <a:r>
              <a:rPr sz="1392" b="1" spc="-32" dirty="0">
                <a:solidFill>
                  <a:srgbClr val="0000CC"/>
                </a:solidFill>
                <a:latin typeface="Trebuchet MS"/>
                <a:cs typeface="Trebuchet MS"/>
              </a:rPr>
              <a:t>src/test/java </a:t>
            </a:r>
            <a:r>
              <a:rPr sz="1392" spc="-200" dirty="0">
                <a:solidFill>
                  <a:srgbClr val="0000CC"/>
                </a:solidFill>
                <a:latin typeface="Trebuchet MS"/>
                <a:cs typeface="Trebuchet MS"/>
              </a:rPr>
              <a:t>:</a:t>
            </a:r>
            <a:r>
              <a:rPr sz="1392" spc="-195" dirty="0">
                <a:solidFill>
                  <a:srgbClr val="0000CC"/>
                </a:solidFill>
                <a:latin typeface="Trebuchet MS"/>
                <a:cs typeface="Trebuchet MS"/>
              </a:rPr>
              <a:t> </a:t>
            </a:r>
            <a:r>
              <a:rPr sz="1392" spc="-37" dirty="0">
                <a:latin typeface="Trebuchet MS"/>
                <a:cs typeface="Trebuchet MS"/>
              </a:rPr>
              <a:t>répertoire </a:t>
            </a:r>
            <a:r>
              <a:rPr sz="1392" spc="-60" dirty="0">
                <a:latin typeface="Trebuchet MS"/>
                <a:cs typeface="Trebuchet MS"/>
              </a:rPr>
              <a:t>contenant</a:t>
            </a:r>
            <a:r>
              <a:rPr sz="1392" spc="-56" dirty="0">
                <a:latin typeface="Trebuchet MS"/>
                <a:cs typeface="Trebuchet MS"/>
              </a:rPr>
              <a:t> </a:t>
            </a:r>
            <a:r>
              <a:rPr sz="1392" spc="-65" dirty="0">
                <a:latin typeface="Trebuchet MS"/>
                <a:cs typeface="Trebuchet MS"/>
              </a:rPr>
              <a:t>les</a:t>
            </a:r>
            <a:r>
              <a:rPr sz="1392" spc="-60" dirty="0">
                <a:latin typeface="Trebuchet MS"/>
                <a:cs typeface="Trebuchet MS"/>
              </a:rPr>
              <a:t> </a:t>
            </a:r>
            <a:r>
              <a:rPr sz="1392" spc="-28" dirty="0">
                <a:latin typeface="Trebuchet MS"/>
                <a:cs typeface="Trebuchet MS"/>
              </a:rPr>
              <a:t>sources </a:t>
            </a:r>
            <a:r>
              <a:rPr sz="1392" spc="-23" dirty="0">
                <a:latin typeface="Trebuchet MS"/>
                <a:cs typeface="Trebuchet MS"/>
              </a:rPr>
              <a:t> </a:t>
            </a:r>
            <a:r>
              <a:rPr sz="1392" spc="-56" dirty="0">
                <a:latin typeface="Trebuchet MS"/>
                <a:cs typeface="Trebuchet MS"/>
              </a:rPr>
              <a:t>des</a:t>
            </a:r>
            <a:r>
              <a:rPr sz="1392" spc="-51" dirty="0">
                <a:latin typeface="Trebuchet MS"/>
                <a:cs typeface="Trebuchet MS"/>
              </a:rPr>
              <a:t> tests</a:t>
            </a:r>
            <a:r>
              <a:rPr sz="1392" spc="-46" dirty="0">
                <a:latin typeface="Trebuchet MS"/>
                <a:cs typeface="Trebuchet MS"/>
              </a:rPr>
              <a:t> </a:t>
            </a:r>
            <a:r>
              <a:rPr sz="1392" b="1" spc="-5" dirty="0">
                <a:latin typeface="Trebuchet MS"/>
                <a:cs typeface="Trebuchet MS"/>
              </a:rPr>
              <a:t>JUnit </a:t>
            </a:r>
            <a:r>
              <a:rPr sz="1392" spc="-56" dirty="0">
                <a:latin typeface="Trebuchet MS"/>
                <a:cs typeface="Trebuchet MS"/>
              </a:rPr>
              <a:t>de</a:t>
            </a:r>
            <a:r>
              <a:rPr sz="1392" spc="-51" dirty="0">
                <a:latin typeface="Trebuchet MS"/>
                <a:cs typeface="Trebuchet MS"/>
              </a:rPr>
              <a:t> </a:t>
            </a:r>
            <a:r>
              <a:rPr sz="1392" spc="-23" dirty="0">
                <a:latin typeface="Trebuchet MS"/>
                <a:cs typeface="Trebuchet MS"/>
              </a:rPr>
              <a:t>mon</a:t>
            </a:r>
            <a:r>
              <a:rPr sz="1392" spc="-19" dirty="0">
                <a:latin typeface="Trebuchet MS"/>
                <a:cs typeface="Trebuchet MS"/>
              </a:rPr>
              <a:t> </a:t>
            </a:r>
            <a:r>
              <a:rPr sz="1392" spc="-88" dirty="0">
                <a:latin typeface="Trebuchet MS"/>
                <a:cs typeface="Trebuchet MS"/>
              </a:rPr>
              <a:t>application. </a:t>
            </a:r>
            <a:r>
              <a:rPr sz="1392" spc="-65" dirty="0">
                <a:latin typeface="Trebuchet MS"/>
                <a:cs typeface="Trebuchet MS"/>
              </a:rPr>
              <a:t>Il</a:t>
            </a:r>
            <a:r>
              <a:rPr sz="1392" spc="288" dirty="0">
                <a:latin typeface="Trebuchet MS"/>
                <a:cs typeface="Trebuchet MS"/>
              </a:rPr>
              <a:t> </a:t>
            </a:r>
            <a:r>
              <a:rPr sz="1392" spc="-56" dirty="0">
                <a:latin typeface="Trebuchet MS"/>
                <a:cs typeface="Trebuchet MS"/>
              </a:rPr>
              <a:t>contient </a:t>
            </a:r>
            <a:r>
              <a:rPr sz="1392" spc="-51" dirty="0">
                <a:latin typeface="Trebuchet MS"/>
                <a:cs typeface="Trebuchet MS"/>
              </a:rPr>
              <a:t> </a:t>
            </a:r>
            <a:r>
              <a:rPr sz="1392" spc="-14" dirty="0">
                <a:latin typeface="Trebuchet MS"/>
                <a:cs typeface="Trebuchet MS"/>
              </a:rPr>
              <a:t>pour </a:t>
            </a:r>
            <a:r>
              <a:rPr sz="1392" spc="-88" dirty="0">
                <a:latin typeface="Trebuchet MS"/>
                <a:cs typeface="Trebuchet MS"/>
              </a:rPr>
              <a:t>le </a:t>
            </a:r>
            <a:r>
              <a:rPr sz="1392" spc="-51" dirty="0">
                <a:latin typeface="Trebuchet MS"/>
                <a:cs typeface="Trebuchet MS"/>
              </a:rPr>
              <a:t>moment </a:t>
            </a:r>
            <a:r>
              <a:rPr sz="1392" spc="-60" dirty="0">
                <a:latin typeface="Trebuchet MS"/>
                <a:cs typeface="Trebuchet MS"/>
              </a:rPr>
              <a:t>un </a:t>
            </a:r>
            <a:r>
              <a:rPr sz="1392" spc="-65" dirty="0">
                <a:latin typeface="Trebuchet MS"/>
                <a:cs typeface="Trebuchet MS"/>
              </a:rPr>
              <a:t>unique </a:t>
            </a:r>
            <a:r>
              <a:rPr sz="1392" spc="-74" dirty="0">
                <a:latin typeface="Trebuchet MS"/>
                <a:cs typeface="Trebuchet MS"/>
              </a:rPr>
              <a:t>fichier </a:t>
            </a:r>
            <a:r>
              <a:rPr sz="1392" b="1" spc="-5" dirty="0">
                <a:latin typeface="Trebuchet MS"/>
                <a:cs typeface="Trebuchet MS"/>
              </a:rPr>
              <a:t>AppTest.java </a:t>
            </a:r>
            <a:r>
              <a:rPr sz="1392" b="1" dirty="0">
                <a:latin typeface="Trebuchet MS"/>
                <a:cs typeface="Trebuchet MS"/>
              </a:rPr>
              <a:t> </a:t>
            </a:r>
            <a:r>
              <a:rPr sz="1392" spc="-60" dirty="0">
                <a:latin typeface="Trebuchet MS"/>
                <a:cs typeface="Trebuchet MS"/>
              </a:rPr>
              <a:t>situé</a:t>
            </a:r>
            <a:r>
              <a:rPr sz="1392" spc="-23" dirty="0">
                <a:latin typeface="Trebuchet MS"/>
                <a:cs typeface="Trebuchet MS"/>
              </a:rPr>
              <a:t> </a:t>
            </a:r>
            <a:r>
              <a:rPr sz="1392" spc="-65" dirty="0">
                <a:latin typeface="Trebuchet MS"/>
                <a:cs typeface="Trebuchet MS"/>
              </a:rPr>
              <a:t>dans</a:t>
            </a:r>
            <a:r>
              <a:rPr sz="1392" spc="-14" dirty="0">
                <a:latin typeface="Trebuchet MS"/>
                <a:cs typeface="Trebuchet MS"/>
              </a:rPr>
              <a:t> </a:t>
            </a:r>
            <a:r>
              <a:rPr sz="1392" spc="-88" dirty="0">
                <a:latin typeface="Trebuchet MS"/>
                <a:cs typeface="Trebuchet MS"/>
              </a:rPr>
              <a:t>le</a:t>
            </a:r>
            <a:r>
              <a:rPr sz="1392" spc="-23" dirty="0">
                <a:latin typeface="Trebuchet MS"/>
                <a:cs typeface="Trebuchet MS"/>
              </a:rPr>
              <a:t> </a:t>
            </a:r>
            <a:r>
              <a:rPr sz="1392" spc="-84" dirty="0">
                <a:latin typeface="Trebuchet MS"/>
                <a:cs typeface="Trebuchet MS"/>
              </a:rPr>
              <a:t>package</a:t>
            </a:r>
            <a:r>
              <a:rPr sz="1392" spc="-23" dirty="0">
                <a:latin typeface="Trebuchet MS"/>
                <a:cs typeface="Trebuchet MS"/>
              </a:rPr>
              <a:t> </a:t>
            </a:r>
            <a:r>
              <a:rPr sz="1392" spc="-79" dirty="0">
                <a:latin typeface="Trebuchet MS"/>
                <a:cs typeface="Trebuchet MS"/>
              </a:rPr>
              <a:t>org.exemple.demo.</a:t>
            </a:r>
            <a:endParaRPr sz="1392">
              <a:latin typeface="Trebuchet MS"/>
              <a:cs typeface="Trebuchet MS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610938" y="2485442"/>
            <a:ext cx="3635507" cy="2741483"/>
          </a:xfrm>
          <a:prstGeom prst="rect">
            <a:avLst/>
          </a:prstGeom>
        </p:spPr>
      </p:pic>
      <p:grpSp>
        <p:nvGrpSpPr>
          <p:cNvPr id="9" name="object 9"/>
          <p:cNvGrpSpPr/>
          <p:nvPr/>
        </p:nvGrpSpPr>
        <p:grpSpPr>
          <a:xfrm>
            <a:off x="5690154" y="1942237"/>
            <a:ext cx="3541201" cy="478604"/>
            <a:chOff x="5833871" y="2092451"/>
            <a:chExt cx="3815079" cy="515620"/>
          </a:xfrm>
        </p:grpSpPr>
        <p:sp>
          <p:nvSpPr>
            <p:cNvPr id="10" name="object 10"/>
            <p:cNvSpPr/>
            <p:nvPr/>
          </p:nvSpPr>
          <p:spPr>
            <a:xfrm>
              <a:off x="5839967" y="2100071"/>
              <a:ext cx="3801110" cy="501650"/>
            </a:xfrm>
            <a:custGeom>
              <a:avLst/>
              <a:gdLst/>
              <a:ahLst/>
              <a:cxnLst/>
              <a:rect l="l" t="t" r="r" b="b"/>
              <a:pathLst>
                <a:path w="3801109" h="501650">
                  <a:moveTo>
                    <a:pt x="3800855" y="501395"/>
                  </a:moveTo>
                  <a:lnTo>
                    <a:pt x="0" y="501395"/>
                  </a:lnTo>
                  <a:lnTo>
                    <a:pt x="0" y="0"/>
                  </a:lnTo>
                  <a:lnTo>
                    <a:pt x="3800855" y="0"/>
                  </a:lnTo>
                  <a:lnTo>
                    <a:pt x="3800855" y="50139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11" name="object 11"/>
            <p:cNvSpPr/>
            <p:nvPr/>
          </p:nvSpPr>
          <p:spPr>
            <a:xfrm>
              <a:off x="5833871" y="2092451"/>
              <a:ext cx="3815079" cy="515620"/>
            </a:xfrm>
            <a:custGeom>
              <a:avLst/>
              <a:gdLst/>
              <a:ahLst/>
              <a:cxnLst/>
              <a:rect l="l" t="t" r="r" b="b"/>
              <a:pathLst>
                <a:path w="3815079" h="515619">
                  <a:moveTo>
                    <a:pt x="3811524" y="515112"/>
                  </a:moveTo>
                  <a:lnTo>
                    <a:pt x="3048" y="515112"/>
                  </a:lnTo>
                  <a:lnTo>
                    <a:pt x="0" y="512064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3811524" y="0"/>
                  </a:lnTo>
                  <a:lnTo>
                    <a:pt x="3814572" y="3048"/>
                  </a:lnTo>
                  <a:lnTo>
                    <a:pt x="3814572" y="7620"/>
                  </a:lnTo>
                  <a:lnTo>
                    <a:pt x="13716" y="7620"/>
                  </a:lnTo>
                  <a:lnTo>
                    <a:pt x="6096" y="13716"/>
                  </a:lnTo>
                  <a:lnTo>
                    <a:pt x="13716" y="13716"/>
                  </a:lnTo>
                  <a:lnTo>
                    <a:pt x="13716" y="501396"/>
                  </a:lnTo>
                  <a:lnTo>
                    <a:pt x="6096" y="501396"/>
                  </a:lnTo>
                  <a:lnTo>
                    <a:pt x="13716" y="509016"/>
                  </a:lnTo>
                  <a:lnTo>
                    <a:pt x="3814572" y="509016"/>
                  </a:lnTo>
                  <a:lnTo>
                    <a:pt x="3814572" y="512064"/>
                  </a:lnTo>
                  <a:lnTo>
                    <a:pt x="3811524" y="515112"/>
                  </a:lnTo>
                  <a:close/>
                </a:path>
                <a:path w="3815079" h="515619">
                  <a:moveTo>
                    <a:pt x="13716" y="13716"/>
                  </a:moveTo>
                  <a:lnTo>
                    <a:pt x="6096" y="13716"/>
                  </a:lnTo>
                  <a:lnTo>
                    <a:pt x="13716" y="7620"/>
                  </a:lnTo>
                  <a:lnTo>
                    <a:pt x="13716" y="13716"/>
                  </a:lnTo>
                  <a:close/>
                </a:path>
                <a:path w="3815079" h="515619">
                  <a:moveTo>
                    <a:pt x="3800856" y="13716"/>
                  </a:moveTo>
                  <a:lnTo>
                    <a:pt x="13716" y="13716"/>
                  </a:lnTo>
                  <a:lnTo>
                    <a:pt x="13716" y="7620"/>
                  </a:lnTo>
                  <a:lnTo>
                    <a:pt x="3800856" y="7620"/>
                  </a:lnTo>
                  <a:lnTo>
                    <a:pt x="3800856" y="13716"/>
                  </a:lnTo>
                  <a:close/>
                </a:path>
                <a:path w="3815079" h="515619">
                  <a:moveTo>
                    <a:pt x="3800856" y="509016"/>
                  </a:moveTo>
                  <a:lnTo>
                    <a:pt x="3800856" y="7620"/>
                  </a:lnTo>
                  <a:lnTo>
                    <a:pt x="3806952" y="13716"/>
                  </a:lnTo>
                  <a:lnTo>
                    <a:pt x="3814572" y="13716"/>
                  </a:lnTo>
                  <a:lnTo>
                    <a:pt x="3814572" y="501396"/>
                  </a:lnTo>
                  <a:lnTo>
                    <a:pt x="3806952" y="501396"/>
                  </a:lnTo>
                  <a:lnTo>
                    <a:pt x="3800856" y="509016"/>
                  </a:lnTo>
                  <a:close/>
                </a:path>
                <a:path w="3815079" h="515619">
                  <a:moveTo>
                    <a:pt x="3814572" y="13716"/>
                  </a:moveTo>
                  <a:lnTo>
                    <a:pt x="3806952" y="13716"/>
                  </a:lnTo>
                  <a:lnTo>
                    <a:pt x="3800856" y="7620"/>
                  </a:lnTo>
                  <a:lnTo>
                    <a:pt x="3814572" y="7620"/>
                  </a:lnTo>
                  <a:lnTo>
                    <a:pt x="3814572" y="13716"/>
                  </a:lnTo>
                  <a:close/>
                </a:path>
                <a:path w="3815079" h="515619">
                  <a:moveTo>
                    <a:pt x="13716" y="509016"/>
                  </a:moveTo>
                  <a:lnTo>
                    <a:pt x="6096" y="501396"/>
                  </a:lnTo>
                  <a:lnTo>
                    <a:pt x="13716" y="501396"/>
                  </a:lnTo>
                  <a:lnTo>
                    <a:pt x="13716" y="509016"/>
                  </a:lnTo>
                  <a:close/>
                </a:path>
                <a:path w="3815079" h="515619">
                  <a:moveTo>
                    <a:pt x="3800856" y="509016"/>
                  </a:moveTo>
                  <a:lnTo>
                    <a:pt x="13716" y="509016"/>
                  </a:lnTo>
                  <a:lnTo>
                    <a:pt x="13716" y="501396"/>
                  </a:lnTo>
                  <a:lnTo>
                    <a:pt x="3800856" y="501396"/>
                  </a:lnTo>
                  <a:lnTo>
                    <a:pt x="3800856" y="509016"/>
                  </a:lnTo>
                  <a:close/>
                </a:path>
                <a:path w="3815079" h="515619">
                  <a:moveTo>
                    <a:pt x="3814572" y="509016"/>
                  </a:moveTo>
                  <a:lnTo>
                    <a:pt x="3800856" y="509016"/>
                  </a:lnTo>
                  <a:lnTo>
                    <a:pt x="3806952" y="501396"/>
                  </a:lnTo>
                  <a:lnTo>
                    <a:pt x="3814572" y="501396"/>
                  </a:lnTo>
                  <a:lnTo>
                    <a:pt x="3814572" y="509016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5695812" y="1949311"/>
            <a:ext cx="3528234" cy="409382"/>
          </a:xfrm>
          <a:prstGeom prst="rect">
            <a:avLst/>
          </a:prstGeom>
        </p:spPr>
        <p:txBody>
          <a:bodyPr vert="horz" wrap="square" lIns="0" tIns="15914" rIns="0" bIns="0" rtlCol="0">
            <a:spAutoFit/>
          </a:bodyPr>
          <a:lstStyle/>
          <a:p>
            <a:pPr marL="73086" marR="2285720">
              <a:lnSpc>
                <a:spcPct val="102200"/>
              </a:lnSpc>
              <a:spcBef>
                <a:spcPts val="125"/>
              </a:spcBef>
            </a:pPr>
            <a:r>
              <a:rPr sz="1253" b="1" spc="5" dirty="0">
                <a:latin typeface="Courier New"/>
                <a:cs typeface="Courier New"/>
              </a:rPr>
              <a:t>cd</a:t>
            </a:r>
            <a:r>
              <a:rPr sz="1253" b="1" spc="-60" dirty="0">
                <a:latin typeface="Courier New"/>
                <a:cs typeface="Courier New"/>
              </a:rPr>
              <a:t> </a:t>
            </a:r>
            <a:r>
              <a:rPr sz="1253" b="1" spc="5" dirty="0">
                <a:latin typeface="Courier New"/>
                <a:cs typeface="Courier New"/>
              </a:rPr>
              <a:t>mon-appli </a:t>
            </a:r>
            <a:r>
              <a:rPr sz="1253" b="1" spc="-738" dirty="0">
                <a:latin typeface="Courier New"/>
                <a:cs typeface="Courier New"/>
              </a:rPr>
              <a:t> </a:t>
            </a:r>
            <a:r>
              <a:rPr sz="1253" b="1" spc="5" dirty="0">
                <a:latin typeface="Courier New"/>
                <a:cs typeface="Courier New"/>
              </a:rPr>
              <a:t>ls</a:t>
            </a:r>
            <a:r>
              <a:rPr sz="1253" b="1" spc="-5" dirty="0">
                <a:latin typeface="Courier New"/>
                <a:cs typeface="Courier New"/>
              </a:rPr>
              <a:t> </a:t>
            </a:r>
            <a:r>
              <a:rPr sz="1253" b="1" spc="5" dirty="0">
                <a:latin typeface="Courier New"/>
                <a:cs typeface="Courier New"/>
              </a:rPr>
              <a:t>-lR</a:t>
            </a:r>
            <a:endParaRPr sz="1253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633412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30805" y="784685"/>
            <a:ext cx="4373559" cy="473568"/>
          </a:xfrm>
          <a:prstGeom prst="rect">
            <a:avLst/>
          </a:prstGeom>
        </p:spPr>
        <p:txBody>
          <a:bodyPr vert="horz" wrap="square" lIns="0" tIns="11788" rIns="0" bIns="0" rtlCol="0">
            <a:spAutoFit/>
          </a:bodyPr>
          <a:lstStyle/>
          <a:p>
            <a:pPr marL="11788">
              <a:spcBef>
                <a:spcPts val="93"/>
              </a:spcBef>
            </a:pPr>
            <a:r>
              <a:rPr spc="-56" dirty="0"/>
              <a:t>Créer</a:t>
            </a:r>
            <a:r>
              <a:rPr spc="-88" dirty="0"/>
              <a:t> </a:t>
            </a:r>
            <a:r>
              <a:rPr spc="-51" dirty="0"/>
              <a:t>un</a:t>
            </a:r>
            <a:r>
              <a:rPr spc="-102" dirty="0"/>
              <a:t> </a:t>
            </a:r>
            <a:r>
              <a:rPr spc="-70" dirty="0"/>
              <a:t>projet </a:t>
            </a:r>
            <a:r>
              <a:rPr spc="-84" dirty="0"/>
              <a:t>Maven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155878" y="1377380"/>
            <a:ext cx="7928802" cy="474703"/>
          </a:xfrm>
          <a:prstGeom prst="rect">
            <a:avLst/>
          </a:prstGeom>
        </p:spPr>
        <p:txBody>
          <a:bodyPr vert="horz" wrap="square" lIns="0" tIns="38312" rIns="0" bIns="0" rtlCol="0">
            <a:spAutoFit/>
          </a:bodyPr>
          <a:lstStyle/>
          <a:p>
            <a:pPr marL="264644" marR="4715" indent="-253445">
              <a:lnSpc>
                <a:spcPts val="1726"/>
              </a:lnSpc>
              <a:spcBef>
                <a:spcPts val="302"/>
              </a:spcBef>
              <a:buClr>
                <a:srgbClr val="215967"/>
              </a:buClr>
              <a:buSzPct val="120588"/>
              <a:buFont typeface="Wingdings"/>
              <a:buChar char=""/>
              <a:tabLst>
                <a:tab pos="264644" algn="l"/>
                <a:tab pos="265233" algn="l"/>
              </a:tabLst>
            </a:pPr>
            <a:r>
              <a:rPr sz="1578" spc="5" dirty="0">
                <a:solidFill>
                  <a:srgbClr val="3F3F3F"/>
                </a:solidFill>
                <a:latin typeface="Calibri"/>
                <a:cs typeface="Calibri"/>
              </a:rPr>
              <a:t>Dans le </a:t>
            </a:r>
            <a:r>
              <a:rPr sz="1578" dirty="0">
                <a:solidFill>
                  <a:srgbClr val="3F3F3F"/>
                </a:solidFill>
                <a:latin typeface="Calibri"/>
                <a:cs typeface="Calibri"/>
              </a:rPr>
              <a:t>fichier </a:t>
            </a:r>
            <a:r>
              <a:rPr sz="1578" b="1" i="1" dirty="0">
                <a:solidFill>
                  <a:srgbClr val="3F3F3F"/>
                </a:solidFill>
                <a:latin typeface="Calibri"/>
                <a:cs typeface="Calibri"/>
              </a:rPr>
              <a:t>pom.xml</a:t>
            </a:r>
            <a:r>
              <a:rPr sz="1578" dirty="0">
                <a:solidFill>
                  <a:srgbClr val="3F3F3F"/>
                </a:solidFill>
                <a:latin typeface="Calibri"/>
                <a:cs typeface="Calibri"/>
              </a:rPr>
              <a:t>, vous </a:t>
            </a:r>
            <a:r>
              <a:rPr sz="1578" spc="-5" dirty="0">
                <a:solidFill>
                  <a:srgbClr val="3F3F3F"/>
                </a:solidFill>
                <a:latin typeface="Calibri"/>
                <a:cs typeface="Calibri"/>
              </a:rPr>
              <a:t>retrouverez </a:t>
            </a:r>
            <a:r>
              <a:rPr sz="1578" dirty="0">
                <a:solidFill>
                  <a:srgbClr val="3F3F3F"/>
                </a:solidFill>
                <a:latin typeface="Calibri"/>
                <a:cs typeface="Calibri"/>
              </a:rPr>
              <a:t>les </a:t>
            </a:r>
            <a:r>
              <a:rPr sz="1578" spc="-5" dirty="0">
                <a:solidFill>
                  <a:srgbClr val="3F3F3F"/>
                </a:solidFill>
                <a:latin typeface="Calibri"/>
                <a:cs typeface="Calibri"/>
              </a:rPr>
              <a:t>paramètres </a:t>
            </a:r>
            <a:r>
              <a:rPr sz="1578" dirty="0">
                <a:solidFill>
                  <a:srgbClr val="3F3F3F"/>
                </a:solidFill>
                <a:latin typeface="Calibri"/>
                <a:cs typeface="Calibri"/>
              </a:rPr>
              <a:t>saisis </a:t>
            </a:r>
            <a:r>
              <a:rPr sz="1578" spc="-5" dirty="0">
                <a:solidFill>
                  <a:srgbClr val="3F3F3F"/>
                </a:solidFill>
                <a:latin typeface="Calibri"/>
                <a:cs typeface="Calibri"/>
              </a:rPr>
              <a:t>lors </a:t>
            </a:r>
            <a:r>
              <a:rPr sz="1578" spc="9" dirty="0">
                <a:solidFill>
                  <a:srgbClr val="3F3F3F"/>
                </a:solidFill>
                <a:latin typeface="Calibri"/>
                <a:cs typeface="Calibri"/>
              </a:rPr>
              <a:t>de </a:t>
            </a:r>
            <a:r>
              <a:rPr sz="1578" spc="5" dirty="0">
                <a:solidFill>
                  <a:srgbClr val="3F3F3F"/>
                </a:solidFill>
                <a:latin typeface="Calibri"/>
                <a:cs typeface="Calibri"/>
              </a:rPr>
              <a:t>la </a:t>
            </a:r>
            <a:r>
              <a:rPr sz="1578" spc="-5" dirty="0">
                <a:solidFill>
                  <a:srgbClr val="3F3F3F"/>
                </a:solidFill>
                <a:latin typeface="Calibri"/>
                <a:cs typeface="Calibri"/>
              </a:rPr>
              <a:t>génération </a:t>
            </a:r>
            <a:r>
              <a:rPr sz="1578" dirty="0">
                <a:solidFill>
                  <a:srgbClr val="3F3F3F"/>
                </a:solidFill>
                <a:latin typeface="Calibri"/>
                <a:cs typeface="Calibri"/>
              </a:rPr>
              <a:t>(groupId, </a:t>
            </a:r>
            <a:r>
              <a:rPr sz="1578" spc="-34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78" dirty="0">
                <a:solidFill>
                  <a:srgbClr val="3F3F3F"/>
                </a:solidFill>
                <a:latin typeface="Calibri"/>
                <a:cs typeface="Calibri"/>
              </a:rPr>
              <a:t>artifactId,</a:t>
            </a:r>
            <a:r>
              <a:rPr sz="1578" spc="-46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78" dirty="0">
                <a:solidFill>
                  <a:srgbClr val="3F3F3F"/>
                </a:solidFill>
                <a:latin typeface="Calibri"/>
                <a:cs typeface="Calibri"/>
              </a:rPr>
              <a:t>version)</a:t>
            </a:r>
            <a:r>
              <a:rPr sz="1578" spc="-28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78" dirty="0">
                <a:solidFill>
                  <a:srgbClr val="3F3F3F"/>
                </a:solidFill>
                <a:latin typeface="Calibri"/>
                <a:cs typeface="Calibri"/>
              </a:rPr>
              <a:t>:</a:t>
            </a:r>
            <a:endParaRPr sz="1578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55879" y="4135789"/>
            <a:ext cx="5459745" cy="256512"/>
          </a:xfrm>
          <a:prstGeom prst="rect">
            <a:avLst/>
          </a:prstGeom>
        </p:spPr>
        <p:txBody>
          <a:bodyPr vert="horz" wrap="square" lIns="0" tIns="13556" rIns="0" bIns="0" rtlCol="0">
            <a:spAutoFit/>
          </a:bodyPr>
          <a:lstStyle/>
          <a:p>
            <a:pPr marL="264644" indent="-253445">
              <a:spcBef>
                <a:spcPts val="106"/>
              </a:spcBef>
              <a:buClr>
                <a:srgbClr val="215967"/>
              </a:buClr>
              <a:buSzPct val="120588"/>
              <a:buFont typeface="Wingdings"/>
              <a:buChar char=""/>
              <a:tabLst>
                <a:tab pos="264644" algn="l"/>
                <a:tab pos="265233" algn="l"/>
              </a:tabLst>
            </a:pPr>
            <a:r>
              <a:rPr sz="1578" dirty="0">
                <a:solidFill>
                  <a:srgbClr val="3F3F3F"/>
                </a:solidFill>
                <a:latin typeface="Calibri"/>
                <a:cs typeface="Calibri"/>
              </a:rPr>
              <a:t>Le</a:t>
            </a:r>
            <a:r>
              <a:rPr sz="1578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78" dirty="0">
                <a:solidFill>
                  <a:srgbClr val="3F3F3F"/>
                </a:solidFill>
                <a:latin typeface="Calibri"/>
                <a:cs typeface="Calibri"/>
              </a:rPr>
              <a:t>fichier</a:t>
            </a:r>
            <a:r>
              <a:rPr sz="1578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78" b="1" i="1" dirty="0">
                <a:solidFill>
                  <a:srgbClr val="3F3F3F"/>
                </a:solidFill>
                <a:latin typeface="Calibri"/>
                <a:cs typeface="Calibri"/>
              </a:rPr>
              <a:t>App.java</a:t>
            </a:r>
            <a:r>
              <a:rPr sz="1578" dirty="0">
                <a:solidFill>
                  <a:srgbClr val="3F3F3F"/>
                </a:solidFill>
                <a:latin typeface="Calibri"/>
                <a:cs typeface="Calibri"/>
              </a:rPr>
              <a:t>,</a:t>
            </a:r>
            <a:r>
              <a:rPr sz="1578" spc="32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78" dirty="0">
                <a:solidFill>
                  <a:srgbClr val="3F3F3F"/>
                </a:solidFill>
                <a:latin typeface="Calibri"/>
                <a:cs typeface="Calibri"/>
              </a:rPr>
              <a:t>quant</a:t>
            </a:r>
            <a:r>
              <a:rPr sz="1578" spc="-32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78" spc="5" dirty="0">
                <a:solidFill>
                  <a:srgbClr val="3F3F3F"/>
                </a:solidFill>
                <a:latin typeface="Calibri"/>
                <a:cs typeface="Calibri"/>
              </a:rPr>
              <a:t>à</a:t>
            </a:r>
            <a:r>
              <a:rPr sz="1578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78" spc="5" dirty="0">
                <a:solidFill>
                  <a:srgbClr val="3F3F3F"/>
                </a:solidFill>
                <a:latin typeface="Calibri"/>
                <a:cs typeface="Calibri"/>
              </a:rPr>
              <a:t>lui,</a:t>
            </a:r>
            <a:r>
              <a:rPr sz="1578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78" dirty="0">
                <a:solidFill>
                  <a:srgbClr val="3F3F3F"/>
                </a:solidFill>
                <a:latin typeface="Calibri"/>
                <a:cs typeface="Calibri"/>
              </a:rPr>
              <a:t>n'est</a:t>
            </a:r>
            <a:r>
              <a:rPr sz="1578" spc="-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78" spc="5" dirty="0">
                <a:solidFill>
                  <a:srgbClr val="3F3F3F"/>
                </a:solidFill>
                <a:latin typeface="Calibri"/>
                <a:cs typeface="Calibri"/>
              </a:rPr>
              <a:t>qu'un </a:t>
            </a:r>
            <a:r>
              <a:rPr sz="1578" dirty="0">
                <a:solidFill>
                  <a:srgbClr val="3F3F3F"/>
                </a:solidFill>
                <a:latin typeface="Calibri"/>
                <a:cs typeface="Calibri"/>
              </a:rPr>
              <a:t>simple</a:t>
            </a:r>
            <a:r>
              <a:rPr sz="1578" spc="-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78" spc="5" dirty="0">
                <a:solidFill>
                  <a:srgbClr val="3F3F3F"/>
                </a:solidFill>
                <a:latin typeface="Calibri"/>
                <a:cs typeface="Calibri"/>
              </a:rPr>
              <a:t>Hello</a:t>
            </a:r>
            <a:r>
              <a:rPr sz="1578" dirty="0">
                <a:solidFill>
                  <a:srgbClr val="3F3F3F"/>
                </a:solidFill>
                <a:latin typeface="Calibri"/>
                <a:cs typeface="Calibri"/>
              </a:rPr>
              <a:t> world</a:t>
            </a:r>
            <a:r>
              <a:rPr sz="1578" spc="-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78" dirty="0">
                <a:solidFill>
                  <a:srgbClr val="3F3F3F"/>
                </a:solidFill>
                <a:latin typeface="Calibri"/>
                <a:cs typeface="Calibri"/>
              </a:rPr>
              <a:t>:</a:t>
            </a:r>
            <a:endParaRPr sz="1578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5700056" y="1680537"/>
            <a:ext cx="3288932" cy="2190264"/>
            <a:chOff x="5844539" y="1810511"/>
            <a:chExt cx="3543300" cy="235966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78067" y="1844040"/>
              <a:ext cx="3476243" cy="2292095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5844539" y="1810511"/>
              <a:ext cx="3543300" cy="2359660"/>
            </a:xfrm>
            <a:custGeom>
              <a:avLst/>
              <a:gdLst/>
              <a:ahLst/>
              <a:cxnLst/>
              <a:rect l="l" t="t" r="r" b="b"/>
              <a:pathLst>
                <a:path w="3543300" h="2359660">
                  <a:moveTo>
                    <a:pt x="3543300" y="2359152"/>
                  </a:moveTo>
                  <a:lnTo>
                    <a:pt x="0" y="2359152"/>
                  </a:lnTo>
                  <a:lnTo>
                    <a:pt x="0" y="0"/>
                  </a:lnTo>
                  <a:lnTo>
                    <a:pt x="3543300" y="0"/>
                  </a:lnTo>
                  <a:lnTo>
                    <a:pt x="3543300" y="16764"/>
                  </a:lnTo>
                  <a:lnTo>
                    <a:pt x="33528" y="16764"/>
                  </a:lnTo>
                  <a:lnTo>
                    <a:pt x="16764" y="33528"/>
                  </a:lnTo>
                  <a:lnTo>
                    <a:pt x="33528" y="33528"/>
                  </a:lnTo>
                  <a:lnTo>
                    <a:pt x="33528" y="2325624"/>
                  </a:lnTo>
                  <a:lnTo>
                    <a:pt x="16764" y="2325624"/>
                  </a:lnTo>
                  <a:lnTo>
                    <a:pt x="33528" y="2342388"/>
                  </a:lnTo>
                  <a:lnTo>
                    <a:pt x="3543300" y="2342388"/>
                  </a:lnTo>
                  <a:lnTo>
                    <a:pt x="3543300" y="2359152"/>
                  </a:lnTo>
                  <a:close/>
                </a:path>
                <a:path w="3543300" h="2359660">
                  <a:moveTo>
                    <a:pt x="33528" y="33528"/>
                  </a:moveTo>
                  <a:lnTo>
                    <a:pt x="16764" y="33528"/>
                  </a:lnTo>
                  <a:lnTo>
                    <a:pt x="33528" y="16764"/>
                  </a:lnTo>
                  <a:lnTo>
                    <a:pt x="33528" y="33528"/>
                  </a:lnTo>
                  <a:close/>
                </a:path>
                <a:path w="3543300" h="2359660">
                  <a:moveTo>
                    <a:pt x="3509772" y="33528"/>
                  </a:moveTo>
                  <a:lnTo>
                    <a:pt x="33528" y="33528"/>
                  </a:lnTo>
                  <a:lnTo>
                    <a:pt x="33528" y="16764"/>
                  </a:lnTo>
                  <a:lnTo>
                    <a:pt x="3509772" y="16764"/>
                  </a:lnTo>
                  <a:lnTo>
                    <a:pt x="3509772" y="33528"/>
                  </a:lnTo>
                  <a:close/>
                </a:path>
                <a:path w="3543300" h="2359660">
                  <a:moveTo>
                    <a:pt x="3509772" y="2342388"/>
                  </a:moveTo>
                  <a:lnTo>
                    <a:pt x="3509772" y="16764"/>
                  </a:lnTo>
                  <a:lnTo>
                    <a:pt x="3526536" y="33528"/>
                  </a:lnTo>
                  <a:lnTo>
                    <a:pt x="3543300" y="33528"/>
                  </a:lnTo>
                  <a:lnTo>
                    <a:pt x="3543300" y="2325624"/>
                  </a:lnTo>
                  <a:lnTo>
                    <a:pt x="3526536" y="2325624"/>
                  </a:lnTo>
                  <a:lnTo>
                    <a:pt x="3509772" y="2342388"/>
                  </a:lnTo>
                  <a:close/>
                </a:path>
                <a:path w="3543300" h="2359660">
                  <a:moveTo>
                    <a:pt x="3543300" y="33528"/>
                  </a:moveTo>
                  <a:lnTo>
                    <a:pt x="3526536" y="33528"/>
                  </a:lnTo>
                  <a:lnTo>
                    <a:pt x="3509772" y="16764"/>
                  </a:lnTo>
                  <a:lnTo>
                    <a:pt x="3543300" y="16764"/>
                  </a:lnTo>
                  <a:lnTo>
                    <a:pt x="3543300" y="33528"/>
                  </a:lnTo>
                  <a:close/>
                </a:path>
                <a:path w="3543300" h="2359660">
                  <a:moveTo>
                    <a:pt x="33528" y="2342388"/>
                  </a:moveTo>
                  <a:lnTo>
                    <a:pt x="16764" y="2325624"/>
                  </a:lnTo>
                  <a:lnTo>
                    <a:pt x="33528" y="2325624"/>
                  </a:lnTo>
                  <a:lnTo>
                    <a:pt x="33528" y="2342388"/>
                  </a:lnTo>
                  <a:close/>
                </a:path>
                <a:path w="3543300" h="2359660">
                  <a:moveTo>
                    <a:pt x="3509772" y="2342388"/>
                  </a:moveTo>
                  <a:lnTo>
                    <a:pt x="33528" y="2342388"/>
                  </a:lnTo>
                  <a:lnTo>
                    <a:pt x="33528" y="2325624"/>
                  </a:lnTo>
                  <a:lnTo>
                    <a:pt x="3509772" y="2325624"/>
                  </a:lnTo>
                  <a:lnTo>
                    <a:pt x="3509772" y="2342388"/>
                  </a:lnTo>
                  <a:close/>
                </a:path>
                <a:path w="3543300" h="2359660">
                  <a:moveTo>
                    <a:pt x="3543300" y="2342388"/>
                  </a:moveTo>
                  <a:lnTo>
                    <a:pt x="3509772" y="2342388"/>
                  </a:lnTo>
                  <a:lnTo>
                    <a:pt x="3526536" y="2325624"/>
                  </a:lnTo>
                  <a:lnTo>
                    <a:pt x="3543300" y="2325624"/>
                  </a:lnTo>
                  <a:lnTo>
                    <a:pt x="3543300" y="234238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78067" y="1844040"/>
              <a:ext cx="3476243" cy="2292095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5844539" y="1810511"/>
              <a:ext cx="3543300" cy="2359660"/>
            </a:xfrm>
            <a:custGeom>
              <a:avLst/>
              <a:gdLst/>
              <a:ahLst/>
              <a:cxnLst/>
              <a:rect l="l" t="t" r="r" b="b"/>
              <a:pathLst>
                <a:path w="3543300" h="2359660">
                  <a:moveTo>
                    <a:pt x="3543300" y="2359152"/>
                  </a:moveTo>
                  <a:lnTo>
                    <a:pt x="0" y="2359152"/>
                  </a:lnTo>
                  <a:lnTo>
                    <a:pt x="0" y="0"/>
                  </a:lnTo>
                  <a:lnTo>
                    <a:pt x="3543300" y="0"/>
                  </a:lnTo>
                  <a:lnTo>
                    <a:pt x="3543300" y="16764"/>
                  </a:lnTo>
                  <a:lnTo>
                    <a:pt x="33528" y="16764"/>
                  </a:lnTo>
                  <a:lnTo>
                    <a:pt x="16764" y="33528"/>
                  </a:lnTo>
                  <a:lnTo>
                    <a:pt x="33528" y="33528"/>
                  </a:lnTo>
                  <a:lnTo>
                    <a:pt x="33528" y="2325624"/>
                  </a:lnTo>
                  <a:lnTo>
                    <a:pt x="16764" y="2325624"/>
                  </a:lnTo>
                  <a:lnTo>
                    <a:pt x="33528" y="2342388"/>
                  </a:lnTo>
                  <a:lnTo>
                    <a:pt x="3543300" y="2342388"/>
                  </a:lnTo>
                  <a:lnTo>
                    <a:pt x="3543300" y="2359152"/>
                  </a:lnTo>
                  <a:close/>
                </a:path>
                <a:path w="3543300" h="2359660">
                  <a:moveTo>
                    <a:pt x="33528" y="33528"/>
                  </a:moveTo>
                  <a:lnTo>
                    <a:pt x="16764" y="33528"/>
                  </a:lnTo>
                  <a:lnTo>
                    <a:pt x="33528" y="16764"/>
                  </a:lnTo>
                  <a:lnTo>
                    <a:pt x="33528" y="33528"/>
                  </a:lnTo>
                  <a:close/>
                </a:path>
                <a:path w="3543300" h="2359660">
                  <a:moveTo>
                    <a:pt x="3509772" y="33528"/>
                  </a:moveTo>
                  <a:lnTo>
                    <a:pt x="33528" y="33528"/>
                  </a:lnTo>
                  <a:lnTo>
                    <a:pt x="33528" y="16764"/>
                  </a:lnTo>
                  <a:lnTo>
                    <a:pt x="3509772" y="16764"/>
                  </a:lnTo>
                  <a:lnTo>
                    <a:pt x="3509772" y="33528"/>
                  </a:lnTo>
                  <a:close/>
                </a:path>
                <a:path w="3543300" h="2359660">
                  <a:moveTo>
                    <a:pt x="3509772" y="2342388"/>
                  </a:moveTo>
                  <a:lnTo>
                    <a:pt x="3509772" y="16764"/>
                  </a:lnTo>
                  <a:lnTo>
                    <a:pt x="3526536" y="33528"/>
                  </a:lnTo>
                  <a:lnTo>
                    <a:pt x="3543300" y="33528"/>
                  </a:lnTo>
                  <a:lnTo>
                    <a:pt x="3543300" y="2325624"/>
                  </a:lnTo>
                  <a:lnTo>
                    <a:pt x="3526536" y="2325624"/>
                  </a:lnTo>
                  <a:lnTo>
                    <a:pt x="3509772" y="2342388"/>
                  </a:lnTo>
                  <a:close/>
                </a:path>
                <a:path w="3543300" h="2359660">
                  <a:moveTo>
                    <a:pt x="3543300" y="33528"/>
                  </a:moveTo>
                  <a:lnTo>
                    <a:pt x="3526536" y="33528"/>
                  </a:lnTo>
                  <a:lnTo>
                    <a:pt x="3509772" y="16764"/>
                  </a:lnTo>
                  <a:lnTo>
                    <a:pt x="3543300" y="16764"/>
                  </a:lnTo>
                  <a:lnTo>
                    <a:pt x="3543300" y="33528"/>
                  </a:lnTo>
                  <a:close/>
                </a:path>
                <a:path w="3543300" h="2359660">
                  <a:moveTo>
                    <a:pt x="33528" y="2342388"/>
                  </a:moveTo>
                  <a:lnTo>
                    <a:pt x="16764" y="2325624"/>
                  </a:lnTo>
                  <a:lnTo>
                    <a:pt x="33528" y="2325624"/>
                  </a:lnTo>
                  <a:lnTo>
                    <a:pt x="33528" y="2342388"/>
                  </a:lnTo>
                  <a:close/>
                </a:path>
                <a:path w="3543300" h="2359660">
                  <a:moveTo>
                    <a:pt x="3509772" y="2342388"/>
                  </a:moveTo>
                  <a:lnTo>
                    <a:pt x="33528" y="2342388"/>
                  </a:lnTo>
                  <a:lnTo>
                    <a:pt x="33528" y="2325624"/>
                  </a:lnTo>
                  <a:lnTo>
                    <a:pt x="3509772" y="2325624"/>
                  </a:lnTo>
                  <a:lnTo>
                    <a:pt x="3509772" y="2342388"/>
                  </a:lnTo>
                  <a:close/>
                </a:path>
                <a:path w="3543300" h="2359660">
                  <a:moveTo>
                    <a:pt x="3543300" y="2342388"/>
                  </a:moveTo>
                  <a:lnTo>
                    <a:pt x="3509772" y="2342388"/>
                  </a:lnTo>
                  <a:lnTo>
                    <a:pt x="3526536" y="2325624"/>
                  </a:lnTo>
                  <a:lnTo>
                    <a:pt x="3543300" y="2325624"/>
                  </a:lnTo>
                  <a:lnTo>
                    <a:pt x="3543300" y="234238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1510027" y="2070965"/>
            <a:ext cx="2360015" cy="308853"/>
            <a:chOff x="1330451" y="2231135"/>
            <a:chExt cx="2542540" cy="332740"/>
          </a:xfrm>
        </p:grpSpPr>
        <p:sp>
          <p:nvSpPr>
            <p:cNvPr id="11" name="object 11"/>
            <p:cNvSpPr/>
            <p:nvPr/>
          </p:nvSpPr>
          <p:spPr>
            <a:xfrm>
              <a:off x="1336548" y="2238755"/>
              <a:ext cx="2529840" cy="317500"/>
            </a:xfrm>
            <a:custGeom>
              <a:avLst/>
              <a:gdLst/>
              <a:ahLst/>
              <a:cxnLst/>
              <a:rect l="l" t="t" r="r" b="b"/>
              <a:pathLst>
                <a:path w="2529840" h="317500">
                  <a:moveTo>
                    <a:pt x="2529840" y="316992"/>
                  </a:moveTo>
                  <a:lnTo>
                    <a:pt x="0" y="316992"/>
                  </a:lnTo>
                  <a:lnTo>
                    <a:pt x="0" y="0"/>
                  </a:lnTo>
                  <a:lnTo>
                    <a:pt x="2529840" y="0"/>
                  </a:lnTo>
                  <a:lnTo>
                    <a:pt x="2529840" y="31699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12" name="object 12"/>
            <p:cNvSpPr/>
            <p:nvPr/>
          </p:nvSpPr>
          <p:spPr>
            <a:xfrm>
              <a:off x="1330451" y="2231135"/>
              <a:ext cx="2542540" cy="332740"/>
            </a:xfrm>
            <a:custGeom>
              <a:avLst/>
              <a:gdLst/>
              <a:ahLst/>
              <a:cxnLst/>
              <a:rect l="l" t="t" r="r" b="b"/>
              <a:pathLst>
                <a:path w="2542540" h="332739">
                  <a:moveTo>
                    <a:pt x="2538984" y="332232"/>
                  </a:moveTo>
                  <a:lnTo>
                    <a:pt x="3048" y="332232"/>
                  </a:lnTo>
                  <a:lnTo>
                    <a:pt x="0" y="329183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2538984" y="0"/>
                  </a:lnTo>
                  <a:lnTo>
                    <a:pt x="2542032" y="3048"/>
                  </a:lnTo>
                  <a:lnTo>
                    <a:pt x="2542032" y="7620"/>
                  </a:lnTo>
                  <a:lnTo>
                    <a:pt x="13716" y="7620"/>
                  </a:lnTo>
                  <a:lnTo>
                    <a:pt x="6096" y="13716"/>
                  </a:lnTo>
                  <a:lnTo>
                    <a:pt x="13716" y="13716"/>
                  </a:lnTo>
                  <a:lnTo>
                    <a:pt x="13716" y="318515"/>
                  </a:lnTo>
                  <a:lnTo>
                    <a:pt x="6096" y="318515"/>
                  </a:lnTo>
                  <a:lnTo>
                    <a:pt x="13716" y="324612"/>
                  </a:lnTo>
                  <a:lnTo>
                    <a:pt x="2542032" y="324612"/>
                  </a:lnTo>
                  <a:lnTo>
                    <a:pt x="2542032" y="329183"/>
                  </a:lnTo>
                  <a:lnTo>
                    <a:pt x="2538984" y="332232"/>
                  </a:lnTo>
                  <a:close/>
                </a:path>
                <a:path w="2542540" h="332739">
                  <a:moveTo>
                    <a:pt x="13716" y="13716"/>
                  </a:moveTo>
                  <a:lnTo>
                    <a:pt x="6096" y="13716"/>
                  </a:lnTo>
                  <a:lnTo>
                    <a:pt x="13716" y="7620"/>
                  </a:lnTo>
                  <a:lnTo>
                    <a:pt x="13716" y="13716"/>
                  </a:lnTo>
                  <a:close/>
                </a:path>
                <a:path w="2542540" h="332739">
                  <a:moveTo>
                    <a:pt x="2528316" y="13716"/>
                  </a:moveTo>
                  <a:lnTo>
                    <a:pt x="13716" y="13716"/>
                  </a:lnTo>
                  <a:lnTo>
                    <a:pt x="13716" y="7620"/>
                  </a:lnTo>
                  <a:lnTo>
                    <a:pt x="2528316" y="7620"/>
                  </a:lnTo>
                  <a:lnTo>
                    <a:pt x="2528316" y="13716"/>
                  </a:lnTo>
                  <a:close/>
                </a:path>
                <a:path w="2542540" h="332739">
                  <a:moveTo>
                    <a:pt x="2528316" y="324612"/>
                  </a:moveTo>
                  <a:lnTo>
                    <a:pt x="2528316" y="7620"/>
                  </a:lnTo>
                  <a:lnTo>
                    <a:pt x="2535935" y="13716"/>
                  </a:lnTo>
                  <a:lnTo>
                    <a:pt x="2542032" y="13716"/>
                  </a:lnTo>
                  <a:lnTo>
                    <a:pt x="2542032" y="318515"/>
                  </a:lnTo>
                  <a:lnTo>
                    <a:pt x="2535935" y="318515"/>
                  </a:lnTo>
                  <a:lnTo>
                    <a:pt x="2528316" y="324612"/>
                  </a:lnTo>
                  <a:close/>
                </a:path>
                <a:path w="2542540" h="332739">
                  <a:moveTo>
                    <a:pt x="2542032" y="13716"/>
                  </a:moveTo>
                  <a:lnTo>
                    <a:pt x="2535935" y="13716"/>
                  </a:lnTo>
                  <a:lnTo>
                    <a:pt x="2528316" y="7620"/>
                  </a:lnTo>
                  <a:lnTo>
                    <a:pt x="2542032" y="7620"/>
                  </a:lnTo>
                  <a:lnTo>
                    <a:pt x="2542032" y="13716"/>
                  </a:lnTo>
                  <a:close/>
                </a:path>
                <a:path w="2542540" h="332739">
                  <a:moveTo>
                    <a:pt x="13716" y="324612"/>
                  </a:moveTo>
                  <a:lnTo>
                    <a:pt x="6096" y="318515"/>
                  </a:lnTo>
                  <a:lnTo>
                    <a:pt x="13716" y="318515"/>
                  </a:lnTo>
                  <a:lnTo>
                    <a:pt x="13716" y="324612"/>
                  </a:lnTo>
                  <a:close/>
                </a:path>
                <a:path w="2542540" h="332739">
                  <a:moveTo>
                    <a:pt x="2528316" y="324612"/>
                  </a:moveTo>
                  <a:lnTo>
                    <a:pt x="13716" y="324612"/>
                  </a:lnTo>
                  <a:lnTo>
                    <a:pt x="13716" y="318515"/>
                  </a:lnTo>
                  <a:lnTo>
                    <a:pt x="2528316" y="318515"/>
                  </a:lnTo>
                  <a:lnTo>
                    <a:pt x="2528316" y="324612"/>
                  </a:lnTo>
                  <a:close/>
                </a:path>
                <a:path w="2542540" h="332739">
                  <a:moveTo>
                    <a:pt x="2542032" y="324612"/>
                  </a:moveTo>
                  <a:lnTo>
                    <a:pt x="2528316" y="324612"/>
                  </a:lnTo>
                  <a:lnTo>
                    <a:pt x="2535935" y="318515"/>
                  </a:lnTo>
                  <a:lnTo>
                    <a:pt x="2542032" y="318515"/>
                  </a:lnTo>
                  <a:lnTo>
                    <a:pt x="2542032" y="324612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1515686" y="2078038"/>
            <a:ext cx="2348227" cy="235652"/>
          </a:xfrm>
          <a:prstGeom prst="rect">
            <a:avLst/>
          </a:prstGeom>
        </p:spPr>
        <p:txBody>
          <a:bodyPr vert="horz" wrap="square" lIns="0" tIns="21219" rIns="0" bIns="0" rtlCol="0">
            <a:spAutoFit/>
          </a:bodyPr>
          <a:lstStyle/>
          <a:p>
            <a:pPr marL="73086">
              <a:spcBef>
                <a:spcPts val="167"/>
              </a:spcBef>
            </a:pPr>
            <a:r>
              <a:rPr sz="1392" b="1" spc="14" dirty="0">
                <a:latin typeface="Courier New"/>
                <a:cs typeface="Courier New"/>
              </a:rPr>
              <a:t>cat</a:t>
            </a:r>
            <a:r>
              <a:rPr sz="1392" b="1" spc="-23" dirty="0">
                <a:latin typeface="Courier New"/>
                <a:cs typeface="Courier New"/>
              </a:rPr>
              <a:t> </a:t>
            </a:r>
            <a:r>
              <a:rPr sz="1392" b="1" spc="14" dirty="0">
                <a:latin typeface="Courier New"/>
                <a:cs typeface="Courier New"/>
              </a:rPr>
              <a:t>pom.xml</a:t>
            </a:r>
            <a:endParaRPr sz="1392">
              <a:latin typeface="Courier New"/>
              <a:cs typeface="Courier New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1077163" y="4540848"/>
            <a:ext cx="4855006" cy="529294"/>
            <a:chOff x="864108" y="4892040"/>
            <a:chExt cx="5230495" cy="570230"/>
          </a:xfrm>
        </p:grpSpPr>
        <p:sp>
          <p:nvSpPr>
            <p:cNvPr id="15" name="object 15"/>
            <p:cNvSpPr/>
            <p:nvPr/>
          </p:nvSpPr>
          <p:spPr>
            <a:xfrm>
              <a:off x="871727" y="4899660"/>
              <a:ext cx="5215255" cy="554990"/>
            </a:xfrm>
            <a:custGeom>
              <a:avLst/>
              <a:gdLst/>
              <a:ahLst/>
              <a:cxnLst/>
              <a:rect l="l" t="t" r="r" b="b"/>
              <a:pathLst>
                <a:path w="5215255" h="554989">
                  <a:moveTo>
                    <a:pt x="5215127" y="554735"/>
                  </a:moveTo>
                  <a:lnTo>
                    <a:pt x="0" y="554735"/>
                  </a:lnTo>
                  <a:lnTo>
                    <a:pt x="0" y="0"/>
                  </a:lnTo>
                  <a:lnTo>
                    <a:pt x="5215127" y="0"/>
                  </a:lnTo>
                  <a:lnTo>
                    <a:pt x="5215127" y="55473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16" name="object 16"/>
            <p:cNvSpPr/>
            <p:nvPr/>
          </p:nvSpPr>
          <p:spPr>
            <a:xfrm>
              <a:off x="864108" y="4892040"/>
              <a:ext cx="5230495" cy="570230"/>
            </a:xfrm>
            <a:custGeom>
              <a:avLst/>
              <a:gdLst/>
              <a:ahLst/>
              <a:cxnLst/>
              <a:rect l="l" t="t" r="r" b="b"/>
              <a:pathLst>
                <a:path w="5230495" h="570229">
                  <a:moveTo>
                    <a:pt x="5227320" y="569976"/>
                  </a:moveTo>
                  <a:lnTo>
                    <a:pt x="3048" y="569976"/>
                  </a:lnTo>
                  <a:lnTo>
                    <a:pt x="0" y="566928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5227320" y="0"/>
                  </a:lnTo>
                  <a:lnTo>
                    <a:pt x="5230368" y="3048"/>
                  </a:lnTo>
                  <a:lnTo>
                    <a:pt x="5230368" y="7620"/>
                  </a:lnTo>
                  <a:lnTo>
                    <a:pt x="13716" y="7620"/>
                  </a:lnTo>
                  <a:lnTo>
                    <a:pt x="7620" y="13716"/>
                  </a:lnTo>
                  <a:lnTo>
                    <a:pt x="13716" y="13716"/>
                  </a:lnTo>
                  <a:lnTo>
                    <a:pt x="13716" y="556259"/>
                  </a:lnTo>
                  <a:lnTo>
                    <a:pt x="7620" y="556259"/>
                  </a:lnTo>
                  <a:lnTo>
                    <a:pt x="13716" y="562356"/>
                  </a:lnTo>
                  <a:lnTo>
                    <a:pt x="5230368" y="562356"/>
                  </a:lnTo>
                  <a:lnTo>
                    <a:pt x="5230368" y="566928"/>
                  </a:lnTo>
                  <a:lnTo>
                    <a:pt x="5227320" y="569976"/>
                  </a:lnTo>
                  <a:close/>
                </a:path>
                <a:path w="5230495" h="570229">
                  <a:moveTo>
                    <a:pt x="13716" y="13716"/>
                  </a:moveTo>
                  <a:lnTo>
                    <a:pt x="7620" y="13716"/>
                  </a:lnTo>
                  <a:lnTo>
                    <a:pt x="13716" y="7620"/>
                  </a:lnTo>
                  <a:lnTo>
                    <a:pt x="13716" y="13716"/>
                  </a:lnTo>
                  <a:close/>
                </a:path>
                <a:path w="5230495" h="570229">
                  <a:moveTo>
                    <a:pt x="5215128" y="13716"/>
                  </a:moveTo>
                  <a:lnTo>
                    <a:pt x="13716" y="13716"/>
                  </a:lnTo>
                  <a:lnTo>
                    <a:pt x="13716" y="7620"/>
                  </a:lnTo>
                  <a:lnTo>
                    <a:pt x="5215128" y="7620"/>
                  </a:lnTo>
                  <a:lnTo>
                    <a:pt x="5215128" y="13716"/>
                  </a:lnTo>
                  <a:close/>
                </a:path>
                <a:path w="5230495" h="570229">
                  <a:moveTo>
                    <a:pt x="5215128" y="562356"/>
                  </a:moveTo>
                  <a:lnTo>
                    <a:pt x="5215128" y="7620"/>
                  </a:lnTo>
                  <a:lnTo>
                    <a:pt x="5222748" y="13716"/>
                  </a:lnTo>
                  <a:lnTo>
                    <a:pt x="5230368" y="13716"/>
                  </a:lnTo>
                  <a:lnTo>
                    <a:pt x="5230368" y="556259"/>
                  </a:lnTo>
                  <a:lnTo>
                    <a:pt x="5222748" y="556259"/>
                  </a:lnTo>
                  <a:lnTo>
                    <a:pt x="5215128" y="562356"/>
                  </a:lnTo>
                  <a:close/>
                </a:path>
                <a:path w="5230495" h="570229">
                  <a:moveTo>
                    <a:pt x="5230368" y="13716"/>
                  </a:moveTo>
                  <a:lnTo>
                    <a:pt x="5222748" y="13716"/>
                  </a:lnTo>
                  <a:lnTo>
                    <a:pt x="5215128" y="7620"/>
                  </a:lnTo>
                  <a:lnTo>
                    <a:pt x="5230368" y="7620"/>
                  </a:lnTo>
                  <a:lnTo>
                    <a:pt x="5230368" y="13716"/>
                  </a:lnTo>
                  <a:close/>
                </a:path>
                <a:path w="5230495" h="570229">
                  <a:moveTo>
                    <a:pt x="13716" y="562356"/>
                  </a:moveTo>
                  <a:lnTo>
                    <a:pt x="7620" y="556259"/>
                  </a:lnTo>
                  <a:lnTo>
                    <a:pt x="13716" y="556259"/>
                  </a:lnTo>
                  <a:lnTo>
                    <a:pt x="13716" y="562356"/>
                  </a:lnTo>
                  <a:close/>
                </a:path>
                <a:path w="5230495" h="570229">
                  <a:moveTo>
                    <a:pt x="5215128" y="562356"/>
                  </a:moveTo>
                  <a:lnTo>
                    <a:pt x="13716" y="562356"/>
                  </a:lnTo>
                  <a:lnTo>
                    <a:pt x="13716" y="556259"/>
                  </a:lnTo>
                  <a:lnTo>
                    <a:pt x="5215128" y="556259"/>
                  </a:lnTo>
                  <a:lnTo>
                    <a:pt x="5215128" y="562356"/>
                  </a:lnTo>
                  <a:close/>
                </a:path>
                <a:path w="5230495" h="570229">
                  <a:moveTo>
                    <a:pt x="5230368" y="562356"/>
                  </a:moveTo>
                  <a:lnTo>
                    <a:pt x="5215128" y="562356"/>
                  </a:lnTo>
                  <a:lnTo>
                    <a:pt x="5222748" y="556259"/>
                  </a:lnTo>
                  <a:lnTo>
                    <a:pt x="5230368" y="556259"/>
                  </a:lnTo>
                  <a:lnTo>
                    <a:pt x="5230368" y="562356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1084235" y="4547921"/>
            <a:ext cx="4840860" cy="448092"/>
          </a:xfrm>
          <a:prstGeom prst="rect">
            <a:avLst/>
          </a:prstGeom>
        </p:spPr>
        <p:txBody>
          <a:bodyPr vert="horz" wrap="square" lIns="0" tIns="19451" rIns="0" bIns="0" rtlCol="0">
            <a:spAutoFit/>
          </a:bodyPr>
          <a:lstStyle/>
          <a:p>
            <a:pPr marL="182127">
              <a:spcBef>
                <a:spcPts val="153"/>
              </a:spcBef>
            </a:pPr>
            <a:r>
              <a:rPr sz="1392" b="1" spc="14" dirty="0">
                <a:latin typeface="Courier New"/>
                <a:cs typeface="Courier New"/>
              </a:rPr>
              <a:t>cat</a:t>
            </a:r>
            <a:endParaRPr sz="1392">
              <a:latin typeface="Courier New"/>
              <a:cs typeface="Courier New"/>
            </a:endParaRPr>
          </a:p>
          <a:p>
            <a:pPr marL="73086">
              <a:spcBef>
                <a:spcPts val="46"/>
              </a:spcBef>
            </a:pPr>
            <a:r>
              <a:rPr sz="1392" b="1" spc="14" dirty="0">
                <a:latin typeface="Courier New"/>
                <a:cs typeface="Courier New"/>
              </a:rPr>
              <a:t>./src/main/java/org/exemple/demo/App.java</a:t>
            </a:r>
            <a:endParaRPr sz="1392">
              <a:latin typeface="Courier New"/>
              <a:cs typeface="Courier New"/>
            </a:endParaRPr>
          </a:p>
        </p:txBody>
      </p:sp>
      <p:pic>
        <p:nvPicPr>
          <p:cNvPr id="18" name="object 1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915193" y="4116470"/>
            <a:ext cx="2839090" cy="1830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137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37967" y="1414145"/>
            <a:ext cx="3357894" cy="236946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264644" indent="-253445">
              <a:spcBef>
                <a:spcPts val="121"/>
              </a:spcBef>
              <a:buClr>
                <a:srgbClr val="215967"/>
              </a:buClr>
              <a:buSzPct val="122580"/>
              <a:buFont typeface="Wingdings"/>
              <a:buChar char=""/>
              <a:tabLst>
                <a:tab pos="264644" algn="l"/>
                <a:tab pos="265233" algn="l"/>
              </a:tabLst>
            </a:pPr>
            <a:r>
              <a:rPr sz="1439" spc="-14" dirty="0">
                <a:latin typeface="Trebuchet MS"/>
                <a:cs typeface="Trebuchet MS"/>
              </a:rPr>
              <a:t>L</a:t>
            </a:r>
            <a:r>
              <a:rPr sz="1439" spc="-84" dirty="0">
                <a:latin typeface="Trebuchet MS"/>
                <a:cs typeface="Trebuchet MS"/>
              </a:rPr>
              <a:t>e</a:t>
            </a:r>
            <a:r>
              <a:rPr sz="1439" spc="-37" dirty="0">
                <a:latin typeface="Trebuchet MS"/>
                <a:cs typeface="Trebuchet MS"/>
              </a:rPr>
              <a:t> </a:t>
            </a:r>
            <a:r>
              <a:rPr sz="1439" spc="-70" dirty="0">
                <a:latin typeface="Trebuchet MS"/>
                <a:cs typeface="Trebuchet MS"/>
              </a:rPr>
              <a:t>cyc</a:t>
            </a:r>
            <a:r>
              <a:rPr sz="1439" spc="-102" dirty="0">
                <a:latin typeface="Trebuchet MS"/>
                <a:cs typeface="Trebuchet MS"/>
              </a:rPr>
              <a:t>l</a:t>
            </a:r>
            <a:r>
              <a:rPr sz="1439" spc="-84" dirty="0">
                <a:latin typeface="Trebuchet MS"/>
                <a:cs typeface="Trebuchet MS"/>
              </a:rPr>
              <a:t>e</a:t>
            </a:r>
            <a:r>
              <a:rPr sz="1439" spc="-37" dirty="0">
                <a:latin typeface="Trebuchet MS"/>
                <a:cs typeface="Trebuchet MS"/>
              </a:rPr>
              <a:t> </a:t>
            </a:r>
            <a:r>
              <a:rPr sz="1439" spc="-56" dirty="0">
                <a:latin typeface="Trebuchet MS"/>
                <a:cs typeface="Trebuchet MS"/>
              </a:rPr>
              <a:t>d</a:t>
            </a:r>
            <a:r>
              <a:rPr sz="1439" spc="-84" dirty="0">
                <a:latin typeface="Trebuchet MS"/>
                <a:cs typeface="Trebuchet MS"/>
              </a:rPr>
              <a:t>e</a:t>
            </a:r>
            <a:r>
              <a:rPr sz="1439" spc="-37" dirty="0">
                <a:latin typeface="Trebuchet MS"/>
                <a:cs typeface="Trebuchet MS"/>
              </a:rPr>
              <a:t> </a:t>
            </a:r>
            <a:r>
              <a:rPr sz="1439" spc="-65" dirty="0">
                <a:latin typeface="Trebuchet MS"/>
                <a:cs typeface="Trebuchet MS"/>
              </a:rPr>
              <a:t>v</a:t>
            </a:r>
            <a:r>
              <a:rPr sz="1439" spc="-88" dirty="0">
                <a:latin typeface="Trebuchet MS"/>
                <a:cs typeface="Trebuchet MS"/>
              </a:rPr>
              <a:t>i</a:t>
            </a:r>
            <a:r>
              <a:rPr sz="1439" spc="-84" dirty="0">
                <a:latin typeface="Trebuchet MS"/>
                <a:cs typeface="Trebuchet MS"/>
              </a:rPr>
              <a:t>e</a:t>
            </a:r>
            <a:r>
              <a:rPr sz="1439" spc="-37" dirty="0">
                <a:latin typeface="Trebuchet MS"/>
                <a:cs typeface="Trebuchet MS"/>
              </a:rPr>
              <a:t> </a:t>
            </a:r>
            <a:r>
              <a:rPr sz="1439" spc="-74" dirty="0">
                <a:latin typeface="Trebuchet MS"/>
                <a:cs typeface="Trebuchet MS"/>
              </a:rPr>
              <a:t>d</a:t>
            </a:r>
            <a:r>
              <a:rPr sz="1439" spc="46" dirty="0">
                <a:latin typeface="Trebuchet MS"/>
                <a:cs typeface="Trebuchet MS"/>
              </a:rPr>
              <a:t>'</a:t>
            </a:r>
            <a:r>
              <a:rPr sz="1439" spc="-51" dirty="0">
                <a:latin typeface="Trebuchet MS"/>
                <a:cs typeface="Trebuchet MS"/>
              </a:rPr>
              <a:t>un</a:t>
            </a:r>
            <a:r>
              <a:rPr sz="1439" spc="-23" dirty="0">
                <a:latin typeface="Trebuchet MS"/>
                <a:cs typeface="Trebuchet MS"/>
              </a:rPr>
              <a:t> </a:t>
            </a:r>
            <a:r>
              <a:rPr sz="1439" spc="-70" dirty="0">
                <a:latin typeface="Trebuchet MS"/>
                <a:cs typeface="Trebuchet MS"/>
              </a:rPr>
              <a:t>p</a:t>
            </a:r>
            <a:r>
              <a:rPr sz="1439" spc="9" dirty="0">
                <a:latin typeface="Trebuchet MS"/>
                <a:cs typeface="Trebuchet MS"/>
              </a:rPr>
              <a:t>r</a:t>
            </a:r>
            <a:r>
              <a:rPr sz="1439" spc="32" dirty="0">
                <a:latin typeface="Trebuchet MS"/>
                <a:cs typeface="Trebuchet MS"/>
              </a:rPr>
              <a:t>o</a:t>
            </a:r>
            <a:r>
              <a:rPr sz="1439" spc="-209" dirty="0">
                <a:latin typeface="Trebuchet MS"/>
                <a:cs typeface="Trebuchet MS"/>
              </a:rPr>
              <a:t>j</a:t>
            </a:r>
            <a:r>
              <a:rPr sz="1439" spc="-84" dirty="0">
                <a:latin typeface="Trebuchet MS"/>
                <a:cs typeface="Trebuchet MS"/>
              </a:rPr>
              <a:t>et</a:t>
            </a:r>
            <a:r>
              <a:rPr sz="1439" spc="-42" dirty="0">
                <a:latin typeface="Trebuchet MS"/>
                <a:cs typeface="Trebuchet MS"/>
              </a:rPr>
              <a:t> </a:t>
            </a:r>
            <a:r>
              <a:rPr sz="1439" spc="121" dirty="0">
                <a:latin typeface="Trebuchet MS"/>
                <a:cs typeface="Trebuchet MS"/>
              </a:rPr>
              <a:t>M</a:t>
            </a:r>
            <a:r>
              <a:rPr sz="1439" spc="-144" dirty="0">
                <a:latin typeface="Trebuchet MS"/>
                <a:cs typeface="Trebuchet MS"/>
              </a:rPr>
              <a:t>a</a:t>
            </a:r>
            <a:r>
              <a:rPr sz="1439" spc="-65" dirty="0">
                <a:latin typeface="Trebuchet MS"/>
                <a:cs typeface="Trebuchet MS"/>
              </a:rPr>
              <a:t>v</a:t>
            </a:r>
            <a:r>
              <a:rPr sz="1439" spc="-84" dirty="0">
                <a:latin typeface="Trebuchet MS"/>
                <a:cs typeface="Trebuchet MS"/>
              </a:rPr>
              <a:t>e</a:t>
            </a:r>
            <a:r>
              <a:rPr sz="1439" spc="-51" dirty="0">
                <a:latin typeface="Trebuchet MS"/>
                <a:cs typeface="Trebuchet MS"/>
              </a:rPr>
              <a:t>n</a:t>
            </a:r>
            <a:r>
              <a:rPr sz="1439" spc="-37" dirty="0">
                <a:latin typeface="Trebuchet MS"/>
                <a:cs typeface="Trebuchet MS"/>
              </a:rPr>
              <a:t> </a:t>
            </a:r>
            <a:r>
              <a:rPr sz="1439" spc="-88" dirty="0">
                <a:latin typeface="Trebuchet MS"/>
                <a:cs typeface="Trebuchet MS"/>
              </a:rPr>
              <a:t>i</a:t>
            </a:r>
            <a:r>
              <a:rPr sz="1439" spc="-51" dirty="0">
                <a:latin typeface="Trebuchet MS"/>
                <a:cs typeface="Trebuchet MS"/>
              </a:rPr>
              <a:t>n</a:t>
            </a:r>
            <a:r>
              <a:rPr sz="1439" spc="-84" dirty="0">
                <a:latin typeface="Trebuchet MS"/>
                <a:cs typeface="Trebuchet MS"/>
              </a:rPr>
              <a:t>c</a:t>
            </a:r>
            <a:r>
              <a:rPr sz="1439" spc="-102" dirty="0">
                <a:latin typeface="Trebuchet MS"/>
                <a:cs typeface="Trebuchet MS"/>
              </a:rPr>
              <a:t>l</a:t>
            </a:r>
            <a:r>
              <a:rPr sz="1439" spc="-51" dirty="0">
                <a:latin typeface="Trebuchet MS"/>
                <a:cs typeface="Trebuchet MS"/>
              </a:rPr>
              <a:t>u</a:t>
            </a:r>
            <a:r>
              <a:rPr sz="1439" spc="-84" dirty="0">
                <a:latin typeface="Trebuchet MS"/>
                <a:cs typeface="Trebuchet MS"/>
              </a:rPr>
              <a:t>t</a:t>
            </a:r>
            <a:r>
              <a:rPr sz="1439" spc="-28" dirty="0">
                <a:latin typeface="Trebuchet MS"/>
                <a:cs typeface="Trebuchet MS"/>
              </a:rPr>
              <a:t> </a:t>
            </a:r>
            <a:r>
              <a:rPr sz="1439" spc="-209" dirty="0">
                <a:latin typeface="Trebuchet MS"/>
                <a:cs typeface="Trebuchet MS"/>
              </a:rPr>
              <a:t>:</a:t>
            </a:r>
            <a:endParaRPr sz="1439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237967" y="4358449"/>
            <a:ext cx="7600498" cy="1458738"/>
          </a:xfrm>
          <a:prstGeom prst="rect">
            <a:avLst/>
          </a:prstGeom>
        </p:spPr>
        <p:txBody>
          <a:bodyPr vert="horz" wrap="square" lIns="0" tIns="10609" rIns="0" bIns="0" rtlCol="0">
            <a:spAutoFit/>
          </a:bodyPr>
          <a:lstStyle/>
          <a:p>
            <a:pPr marL="264644" marR="5894" indent="-253445" algn="just">
              <a:lnSpc>
                <a:spcPct val="132300"/>
              </a:lnSpc>
              <a:spcBef>
                <a:spcPts val="84"/>
              </a:spcBef>
              <a:buClr>
                <a:srgbClr val="215967"/>
              </a:buClr>
              <a:buSzPct val="122580"/>
              <a:buFont typeface="Wingdings"/>
              <a:buChar char=""/>
              <a:tabLst>
                <a:tab pos="265233" algn="l"/>
              </a:tabLst>
            </a:pPr>
            <a:r>
              <a:rPr sz="1439" spc="-46" dirty="0">
                <a:latin typeface="Trebuchet MS"/>
                <a:cs typeface="Trebuchet MS"/>
              </a:rPr>
              <a:t>L'idée </a:t>
            </a:r>
            <a:r>
              <a:rPr sz="1439" spc="-70" dirty="0">
                <a:latin typeface="Trebuchet MS"/>
                <a:cs typeface="Trebuchet MS"/>
              </a:rPr>
              <a:t>est </a:t>
            </a:r>
            <a:r>
              <a:rPr sz="1439" spc="-102" dirty="0">
                <a:latin typeface="Trebuchet MS"/>
                <a:cs typeface="Trebuchet MS"/>
              </a:rPr>
              <a:t>que, </a:t>
            </a:r>
            <a:r>
              <a:rPr sz="1439" spc="-23" dirty="0">
                <a:latin typeface="Trebuchet MS"/>
                <a:cs typeface="Trebuchet MS"/>
              </a:rPr>
              <a:t>pour </a:t>
            </a:r>
            <a:r>
              <a:rPr sz="1439" spc="-42" dirty="0">
                <a:latin typeface="Trebuchet MS"/>
                <a:cs typeface="Trebuchet MS"/>
              </a:rPr>
              <a:t>n'importe </a:t>
            </a:r>
            <a:r>
              <a:rPr sz="1439" spc="-84" dirty="0">
                <a:latin typeface="Trebuchet MS"/>
                <a:cs typeface="Trebuchet MS"/>
              </a:rPr>
              <a:t>quelle </a:t>
            </a:r>
            <a:r>
              <a:rPr sz="1439" spc="-97" dirty="0">
                <a:latin typeface="Trebuchet MS"/>
                <a:cs typeface="Trebuchet MS"/>
              </a:rPr>
              <a:t>phase, </a:t>
            </a:r>
            <a:r>
              <a:rPr sz="1439" spc="-51" dirty="0">
                <a:latin typeface="Trebuchet MS"/>
                <a:cs typeface="Trebuchet MS"/>
              </a:rPr>
              <a:t>toutes </a:t>
            </a:r>
            <a:r>
              <a:rPr sz="1439" spc="-70" dirty="0">
                <a:latin typeface="Trebuchet MS"/>
                <a:cs typeface="Trebuchet MS"/>
              </a:rPr>
              <a:t>les phases en </a:t>
            </a:r>
            <a:r>
              <a:rPr sz="1439" spc="-65" dirty="0">
                <a:latin typeface="Trebuchet MS"/>
                <a:cs typeface="Trebuchet MS"/>
              </a:rPr>
              <a:t>amont </a:t>
            </a:r>
            <a:r>
              <a:rPr sz="1439" spc="-60" dirty="0">
                <a:latin typeface="Trebuchet MS"/>
                <a:cs typeface="Trebuchet MS"/>
              </a:rPr>
              <a:t>doivent être </a:t>
            </a:r>
            <a:r>
              <a:rPr sz="1439" spc="-65" dirty="0">
                <a:latin typeface="Trebuchet MS"/>
                <a:cs typeface="Trebuchet MS"/>
              </a:rPr>
              <a:t>exécutées </a:t>
            </a:r>
            <a:r>
              <a:rPr sz="1439" spc="-60" dirty="0">
                <a:latin typeface="Trebuchet MS"/>
                <a:cs typeface="Trebuchet MS"/>
              </a:rPr>
              <a:t> </a:t>
            </a:r>
            <a:r>
              <a:rPr sz="1439" spc="-93" dirty="0">
                <a:latin typeface="Trebuchet MS"/>
                <a:cs typeface="Trebuchet MS"/>
              </a:rPr>
              <a:t>sauf </a:t>
            </a:r>
            <a:r>
              <a:rPr sz="1439" spc="-51" dirty="0">
                <a:latin typeface="Trebuchet MS"/>
                <a:cs typeface="Trebuchet MS"/>
              </a:rPr>
              <a:t>si </a:t>
            </a:r>
            <a:r>
              <a:rPr sz="1439" spc="-84" dirty="0">
                <a:latin typeface="Trebuchet MS"/>
                <a:cs typeface="Trebuchet MS"/>
              </a:rPr>
              <a:t>elles </a:t>
            </a:r>
            <a:r>
              <a:rPr sz="1439" spc="-28" dirty="0">
                <a:latin typeface="Trebuchet MS"/>
                <a:cs typeface="Trebuchet MS"/>
              </a:rPr>
              <a:t>ont </a:t>
            </a:r>
            <a:r>
              <a:rPr sz="1439" spc="-121" dirty="0">
                <a:latin typeface="Trebuchet MS"/>
                <a:cs typeface="Trebuchet MS"/>
              </a:rPr>
              <a:t>déjà </a:t>
            </a:r>
            <a:r>
              <a:rPr sz="1439" spc="-84" dirty="0">
                <a:latin typeface="Trebuchet MS"/>
                <a:cs typeface="Trebuchet MS"/>
              </a:rPr>
              <a:t>été </a:t>
            </a:r>
            <a:r>
              <a:rPr sz="1439" spc="-65" dirty="0">
                <a:latin typeface="Trebuchet MS"/>
                <a:cs typeface="Trebuchet MS"/>
              </a:rPr>
              <a:t>exécutées </a:t>
            </a:r>
            <a:r>
              <a:rPr sz="1439" spc="-93" dirty="0">
                <a:latin typeface="Trebuchet MS"/>
                <a:cs typeface="Trebuchet MS"/>
              </a:rPr>
              <a:t>avec </a:t>
            </a:r>
            <a:r>
              <a:rPr sz="1439" spc="-56" dirty="0">
                <a:latin typeface="Trebuchet MS"/>
                <a:cs typeface="Trebuchet MS"/>
              </a:rPr>
              <a:t>succès </a:t>
            </a:r>
            <a:r>
              <a:rPr sz="1439" spc="-88" dirty="0">
                <a:latin typeface="Trebuchet MS"/>
                <a:cs typeface="Trebuchet MS"/>
              </a:rPr>
              <a:t>et </a:t>
            </a:r>
            <a:r>
              <a:rPr sz="1439" spc="-60" dirty="0">
                <a:latin typeface="Trebuchet MS"/>
                <a:cs typeface="Trebuchet MS"/>
              </a:rPr>
              <a:t>qu'aucun </a:t>
            </a:r>
            <a:r>
              <a:rPr sz="1439" spc="-79" dirty="0">
                <a:latin typeface="Trebuchet MS"/>
                <a:cs typeface="Trebuchet MS"/>
              </a:rPr>
              <a:t>changement </a:t>
            </a:r>
            <a:r>
              <a:rPr sz="1439" spc="-51" dirty="0">
                <a:latin typeface="Trebuchet MS"/>
                <a:cs typeface="Trebuchet MS"/>
              </a:rPr>
              <a:t>n'a </a:t>
            </a:r>
            <a:r>
              <a:rPr sz="1439" spc="-84" dirty="0">
                <a:latin typeface="Trebuchet MS"/>
                <a:cs typeface="Trebuchet MS"/>
              </a:rPr>
              <a:t>été </a:t>
            </a:r>
            <a:r>
              <a:rPr sz="1439" spc="-121" dirty="0">
                <a:latin typeface="Trebuchet MS"/>
                <a:cs typeface="Trebuchet MS"/>
              </a:rPr>
              <a:t>fait </a:t>
            </a:r>
            <a:r>
              <a:rPr sz="1439" spc="-74" dirty="0">
                <a:latin typeface="Trebuchet MS"/>
                <a:cs typeface="Trebuchet MS"/>
              </a:rPr>
              <a:t>dans </a:t>
            </a:r>
            <a:r>
              <a:rPr sz="1439" spc="-102" dirty="0">
                <a:latin typeface="Trebuchet MS"/>
                <a:cs typeface="Trebuchet MS"/>
              </a:rPr>
              <a:t>le </a:t>
            </a:r>
            <a:r>
              <a:rPr sz="1439" spc="-65" dirty="0">
                <a:latin typeface="Trebuchet MS"/>
                <a:cs typeface="Trebuchet MS"/>
              </a:rPr>
              <a:t>projet </a:t>
            </a:r>
            <a:r>
              <a:rPr sz="1439" spc="-60" dirty="0">
                <a:latin typeface="Trebuchet MS"/>
                <a:cs typeface="Trebuchet MS"/>
              </a:rPr>
              <a:t> </a:t>
            </a:r>
            <a:r>
              <a:rPr sz="1439" spc="-84" dirty="0">
                <a:latin typeface="Trebuchet MS"/>
                <a:cs typeface="Trebuchet MS"/>
              </a:rPr>
              <a:t>depuis.</a:t>
            </a:r>
            <a:endParaRPr sz="1439">
              <a:latin typeface="Trebuchet MS"/>
              <a:cs typeface="Trebuchet MS"/>
            </a:endParaRPr>
          </a:p>
          <a:p>
            <a:pPr marL="638328" marR="4715" lvl="1" indent="-253445" algn="just">
              <a:lnSpc>
                <a:spcPct val="130000"/>
              </a:lnSpc>
              <a:spcBef>
                <a:spcPts val="376"/>
              </a:spcBef>
              <a:buClr>
                <a:srgbClr val="215967"/>
              </a:buClr>
              <a:buSzPct val="117857"/>
              <a:buFont typeface="Wingdings"/>
              <a:buChar char=""/>
              <a:tabLst>
                <a:tab pos="638917" algn="l"/>
              </a:tabLst>
            </a:pPr>
            <a:r>
              <a:rPr sz="1299" spc="-60" dirty="0">
                <a:latin typeface="Trebuchet MS"/>
                <a:cs typeface="Trebuchet MS"/>
              </a:rPr>
              <a:t>Par </a:t>
            </a:r>
            <a:r>
              <a:rPr sz="1299" spc="-88" dirty="0">
                <a:latin typeface="Trebuchet MS"/>
                <a:cs typeface="Trebuchet MS"/>
              </a:rPr>
              <a:t>exemple, </a:t>
            </a:r>
            <a:r>
              <a:rPr sz="1299" spc="-74" dirty="0">
                <a:latin typeface="Trebuchet MS"/>
                <a:cs typeface="Trebuchet MS"/>
              </a:rPr>
              <a:t>quand </a:t>
            </a:r>
            <a:r>
              <a:rPr sz="1299" spc="-14" dirty="0">
                <a:latin typeface="Trebuchet MS"/>
                <a:cs typeface="Trebuchet MS"/>
              </a:rPr>
              <a:t>on </a:t>
            </a:r>
            <a:r>
              <a:rPr sz="1299" spc="-70" dirty="0">
                <a:latin typeface="Trebuchet MS"/>
                <a:cs typeface="Trebuchet MS"/>
              </a:rPr>
              <a:t>exécute </a:t>
            </a:r>
            <a:r>
              <a:rPr sz="1299" b="1" spc="28" dirty="0">
                <a:latin typeface="Trebuchet MS"/>
                <a:cs typeface="Trebuchet MS"/>
              </a:rPr>
              <a:t>mvn </a:t>
            </a:r>
            <a:r>
              <a:rPr sz="1299" b="1" spc="-37" dirty="0">
                <a:latin typeface="Trebuchet MS"/>
                <a:cs typeface="Trebuchet MS"/>
              </a:rPr>
              <a:t>install</a:t>
            </a:r>
            <a:r>
              <a:rPr sz="1299" spc="-37" dirty="0">
                <a:latin typeface="Trebuchet MS"/>
                <a:cs typeface="Trebuchet MS"/>
              </a:rPr>
              <a:t>, </a:t>
            </a:r>
            <a:r>
              <a:rPr sz="1299" spc="-56" dirty="0">
                <a:latin typeface="Trebuchet MS"/>
                <a:cs typeface="Trebuchet MS"/>
              </a:rPr>
              <a:t>Maven </a:t>
            </a:r>
            <a:r>
              <a:rPr sz="1299" spc="-106" dirty="0">
                <a:latin typeface="Trebuchet MS"/>
                <a:cs typeface="Trebuchet MS"/>
              </a:rPr>
              <a:t>va </a:t>
            </a:r>
            <a:r>
              <a:rPr sz="1299" spc="-70" dirty="0">
                <a:latin typeface="Trebuchet MS"/>
                <a:cs typeface="Trebuchet MS"/>
              </a:rPr>
              <a:t>vérifier que </a:t>
            </a:r>
            <a:r>
              <a:rPr sz="1299" b="1" spc="32" dirty="0">
                <a:latin typeface="Trebuchet MS"/>
                <a:cs typeface="Trebuchet MS"/>
              </a:rPr>
              <a:t>mvn </a:t>
            </a:r>
            <a:r>
              <a:rPr sz="1299" b="1" dirty="0">
                <a:latin typeface="Trebuchet MS"/>
                <a:cs typeface="Trebuchet MS"/>
              </a:rPr>
              <a:t>package </a:t>
            </a:r>
            <a:r>
              <a:rPr sz="1299" spc="-37" dirty="0">
                <a:latin typeface="Trebuchet MS"/>
                <a:cs typeface="Trebuchet MS"/>
              </a:rPr>
              <a:t>s'est </a:t>
            </a:r>
            <a:r>
              <a:rPr sz="1299" spc="-70" dirty="0">
                <a:latin typeface="Trebuchet MS"/>
                <a:cs typeface="Trebuchet MS"/>
              </a:rPr>
              <a:t>terminé </a:t>
            </a:r>
            <a:r>
              <a:rPr sz="1299" spc="-93" dirty="0">
                <a:latin typeface="Trebuchet MS"/>
                <a:cs typeface="Trebuchet MS"/>
              </a:rPr>
              <a:t>avec </a:t>
            </a:r>
            <a:r>
              <a:rPr sz="1299" spc="-88" dirty="0">
                <a:latin typeface="Trebuchet MS"/>
                <a:cs typeface="Trebuchet MS"/>
              </a:rPr>
              <a:t> </a:t>
            </a:r>
            <a:r>
              <a:rPr sz="1299" spc="-60" dirty="0">
                <a:latin typeface="Trebuchet MS"/>
                <a:cs typeface="Trebuchet MS"/>
              </a:rPr>
              <a:t>succès</a:t>
            </a:r>
            <a:r>
              <a:rPr sz="1299" spc="-42" dirty="0">
                <a:latin typeface="Trebuchet MS"/>
                <a:cs typeface="Trebuchet MS"/>
              </a:rPr>
              <a:t> </a:t>
            </a:r>
            <a:r>
              <a:rPr sz="1299" spc="-195" dirty="0">
                <a:latin typeface="Trebuchet MS"/>
                <a:cs typeface="Trebuchet MS"/>
              </a:rPr>
              <a:t>.</a:t>
            </a:r>
            <a:endParaRPr sz="1299">
              <a:latin typeface="Trebuchet MS"/>
              <a:cs typeface="Trebuchet MS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566612" y="1758340"/>
            <a:ext cx="4536722" cy="2559237"/>
            <a:chOff x="1391412" y="1894331"/>
            <a:chExt cx="4887595" cy="2757170"/>
          </a:xfrm>
        </p:grpSpPr>
        <p:sp>
          <p:nvSpPr>
            <p:cNvPr id="5" name="object 5"/>
            <p:cNvSpPr/>
            <p:nvPr/>
          </p:nvSpPr>
          <p:spPr>
            <a:xfrm>
              <a:off x="1399032" y="1901951"/>
              <a:ext cx="4872355" cy="2741930"/>
            </a:xfrm>
            <a:custGeom>
              <a:avLst/>
              <a:gdLst/>
              <a:ahLst/>
              <a:cxnLst/>
              <a:rect l="l" t="t" r="r" b="b"/>
              <a:pathLst>
                <a:path w="4872355" h="2741929">
                  <a:moveTo>
                    <a:pt x="4872228" y="2741675"/>
                  </a:moveTo>
                  <a:lnTo>
                    <a:pt x="0" y="2741675"/>
                  </a:lnTo>
                  <a:lnTo>
                    <a:pt x="0" y="0"/>
                  </a:lnTo>
                  <a:lnTo>
                    <a:pt x="4872228" y="0"/>
                  </a:lnTo>
                  <a:lnTo>
                    <a:pt x="4872228" y="274167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6" name="object 6"/>
            <p:cNvSpPr/>
            <p:nvPr/>
          </p:nvSpPr>
          <p:spPr>
            <a:xfrm>
              <a:off x="1391412" y="1894331"/>
              <a:ext cx="4887595" cy="2757170"/>
            </a:xfrm>
            <a:custGeom>
              <a:avLst/>
              <a:gdLst/>
              <a:ahLst/>
              <a:cxnLst/>
              <a:rect l="l" t="t" r="r" b="b"/>
              <a:pathLst>
                <a:path w="4887595" h="2757170">
                  <a:moveTo>
                    <a:pt x="4884420" y="2756916"/>
                  </a:moveTo>
                  <a:lnTo>
                    <a:pt x="3048" y="2756916"/>
                  </a:lnTo>
                  <a:lnTo>
                    <a:pt x="0" y="2753868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4884420" y="0"/>
                  </a:lnTo>
                  <a:lnTo>
                    <a:pt x="4887468" y="3048"/>
                  </a:lnTo>
                  <a:lnTo>
                    <a:pt x="4887468" y="7620"/>
                  </a:lnTo>
                  <a:lnTo>
                    <a:pt x="13716" y="7620"/>
                  </a:lnTo>
                  <a:lnTo>
                    <a:pt x="7620" y="15240"/>
                  </a:lnTo>
                  <a:lnTo>
                    <a:pt x="13716" y="15240"/>
                  </a:lnTo>
                  <a:lnTo>
                    <a:pt x="13716" y="2743200"/>
                  </a:lnTo>
                  <a:lnTo>
                    <a:pt x="7620" y="2743200"/>
                  </a:lnTo>
                  <a:lnTo>
                    <a:pt x="13716" y="2749296"/>
                  </a:lnTo>
                  <a:lnTo>
                    <a:pt x="4887468" y="2749296"/>
                  </a:lnTo>
                  <a:lnTo>
                    <a:pt x="4887468" y="2753868"/>
                  </a:lnTo>
                  <a:lnTo>
                    <a:pt x="4884420" y="2756916"/>
                  </a:lnTo>
                  <a:close/>
                </a:path>
                <a:path w="4887595" h="2757170">
                  <a:moveTo>
                    <a:pt x="13716" y="15240"/>
                  </a:moveTo>
                  <a:lnTo>
                    <a:pt x="7620" y="15240"/>
                  </a:lnTo>
                  <a:lnTo>
                    <a:pt x="13716" y="7620"/>
                  </a:lnTo>
                  <a:lnTo>
                    <a:pt x="13716" y="15240"/>
                  </a:lnTo>
                  <a:close/>
                </a:path>
                <a:path w="4887595" h="2757170">
                  <a:moveTo>
                    <a:pt x="4873752" y="15240"/>
                  </a:moveTo>
                  <a:lnTo>
                    <a:pt x="13716" y="15240"/>
                  </a:lnTo>
                  <a:lnTo>
                    <a:pt x="13716" y="7620"/>
                  </a:lnTo>
                  <a:lnTo>
                    <a:pt x="4873752" y="7620"/>
                  </a:lnTo>
                  <a:lnTo>
                    <a:pt x="4873752" y="15240"/>
                  </a:lnTo>
                  <a:close/>
                </a:path>
                <a:path w="4887595" h="2757170">
                  <a:moveTo>
                    <a:pt x="4873752" y="2749296"/>
                  </a:moveTo>
                  <a:lnTo>
                    <a:pt x="4873752" y="7620"/>
                  </a:lnTo>
                  <a:lnTo>
                    <a:pt x="4879848" y="15240"/>
                  </a:lnTo>
                  <a:lnTo>
                    <a:pt x="4887468" y="15240"/>
                  </a:lnTo>
                  <a:lnTo>
                    <a:pt x="4887468" y="2743200"/>
                  </a:lnTo>
                  <a:lnTo>
                    <a:pt x="4879848" y="2743200"/>
                  </a:lnTo>
                  <a:lnTo>
                    <a:pt x="4873752" y="2749296"/>
                  </a:lnTo>
                  <a:close/>
                </a:path>
                <a:path w="4887595" h="2757170">
                  <a:moveTo>
                    <a:pt x="4887468" y="15240"/>
                  </a:moveTo>
                  <a:lnTo>
                    <a:pt x="4879848" y="15240"/>
                  </a:lnTo>
                  <a:lnTo>
                    <a:pt x="4873752" y="7620"/>
                  </a:lnTo>
                  <a:lnTo>
                    <a:pt x="4887468" y="7620"/>
                  </a:lnTo>
                  <a:lnTo>
                    <a:pt x="4887468" y="15240"/>
                  </a:lnTo>
                  <a:close/>
                </a:path>
                <a:path w="4887595" h="2757170">
                  <a:moveTo>
                    <a:pt x="13716" y="2749296"/>
                  </a:moveTo>
                  <a:lnTo>
                    <a:pt x="7620" y="2743200"/>
                  </a:lnTo>
                  <a:lnTo>
                    <a:pt x="13716" y="2743200"/>
                  </a:lnTo>
                  <a:lnTo>
                    <a:pt x="13716" y="2749296"/>
                  </a:lnTo>
                  <a:close/>
                </a:path>
                <a:path w="4887595" h="2757170">
                  <a:moveTo>
                    <a:pt x="4873752" y="2749296"/>
                  </a:moveTo>
                  <a:lnTo>
                    <a:pt x="13716" y="2749296"/>
                  </a:lnTo>
                  <a:lnTo>
                    <a:pt x="13716" y="2743200"/>
                  </a:lnTo>
                  <a:lnTo>
                    <a:pt x="4873752" y="2743200"/>
                  </a:lnTo>
                  <a:lnTo>
                    <a:pt x="4873752" y="2749296"/>
                  </a:lnTo>
                  <a:close/>
                </a:path>
                <a:path w="4887595" h="2757170">
                  <a:moveTo>
                    <a:pt x="4887468" y="2749296"/>
                  </a:moveTo>
                  <a:lnTo>
                    <a:pt x="4873752" y="2749296"/>
                  </a:lnTo>
                  <a:lnTo>
                    <a:pt x="4879848" y="2743200"/>
                  </a:lnTo>
                  <a:lnTo>
                    <a:pt x="4887468" y="2743200"/>
                  </a:lnTo>
                  <a:lnTo>
                    <a:pt x="4887468" y="2749296"/>
                  </a:lnTo>
                  <a:close/>
                </a:path>
              </a:pathLst>
            </a:custGeom>
            <a:solidFill>
              <a:srgbClr val="917C60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573685" y="1765413"/>
            <a:ext cx="4522576" cy="2457320"/>
          </a:xfrm>
          <a:prstGeom prst="rect">
            <a:avLst/>
          </a:prstGeom>
        </p:spPr>
        <p:txBody>
          <a:bodyPr vert="horz" wrap="square" lIns="0" tIns="95485" rIns="0" bIns="0" rtlCol="0">
            <a:spAutoFit/>
          </a:bodyPr>
          <a:lstStyle/>
          <a:p>
            <a:pPr marL="358949" indent="-286452">
              <a:spcBef>
                <a:spcPts val="752"/>
              </a:spcBef>
              <a:buClr>
                <a:srgbClr val="5B9AD4"/>
              </a:buClr>
              <a:buSzPct val="81481"/>
              <a:buFont typeface="Wingdings"/>
              <a:buChar char=""/>
              <a:tabLst>
                <a:tab pos="358949" algn="l"/>
                <a:tab pos="359538" algn="l"/>
              </a:tabLst>
            </a:pPr>
            <a:r>
              <a:rPr sz="1253" b="1" spc="-9" dirty="0">
                <a:solidFill>
                  <a:srgbClr val="0000CC"/>
                </a:solidFill>
                <a:latin typeface="Trebuchet MS"/>
                <a:cs typeface="Trebuchet MS"/>
              </a:rPr>
              <a:t>c</a:t>
            </a:r>
            <a:r>
              <a:rPr sz="1253" b="1" spc="46" dirty="0">
                <a:solidFill>
                  <a:srgbClr val="0000CC"/>
                </a:solidFill>
                <a:latin typeface="Trebuchet MS"/>
                <a:cs typeface="Trebuchet MS"/>
              </a:rPr>
              <a:t>o</a:t>
            </a:r>
            <a:r>
              <a:rPr sz="1253" b="1" spc="125" dirty="0">
                <a:solidFill>
                  <a:srgbClr val="0000CC"/>
                </a:solidFill>
                <a:latin typeface="Trebuchet MS"/>
                <a:cs typeface="Trebuchet MS"/>
              </a:rPr>
              <a:t>m</a:t>
            </a:r>
            <a:r>
              <a:rPr sz="1253" b="1" spc="5" dirty="0">
                <a:solidFill>
                  <a:srgbClr val="0000CC"/>
                </a:solidFill>
                <a:latin typeface="Trebuchet MS"/>
                <a:cs typeface="Trebuchet MS"/>
              </a:rPr>
              <a:t>p</a:t>
            </a:r>
            <a:r>
              <a:rPr sz="1253" b="1" spc="-37" dirty="0">
                <a:solidFill>
                  <a:srgbClr val="0000CC"/>
                </a:solidFill>
                <a:latin typeface="Trebuchet MS"/>
                <a:cs typeface="Trebuchet MS"/>
              </a:rPr>
              <a:t>i</a:t>
            </a:r>
            <a:r>
              <a:rPr sz="1253" b="1" spc="-19" dirty="0">
                <a:solidFill>
                  <a:srgbClr val="0000CC"/>
                </a:solidFill>
                <a:latin typeface="Trebuchet MS"/>
                <a:cs typeface="Trebuchet MS"/>
              </a:rPr>
              <a:t>l</a:t>
            </a:r>
            <a:r>
              <a:rPr sz="1253" b="1" spc="-23" dirty="0">
                <a:solidFill>
                  <a:srgbClr val="0000CC"/>
                </a:solidFill>
                <a:latin typeface="Trebuchet MS"/>
                <a:cs typeface="Trebuchet MS"/>
              </a:rPr>
              <a:t>e</a:t>
            </a:r>
            <a:r>
              <a:rPr sz="1253" b="1" spc="-19" dirty="0">
                <a:solidFill>
                  <a:srgbClr val="0000CC"/>
                </a:solidFill>
                <a:latin typeface="Trebuchet MS"/>
                <a:cs typeface="Trebuchet MS"/>
              </a:rPr>
              <a:t> </a:t>
            </a:r>
            <a:r>
              <a:rPr sz="1253" spc="-186" dirty="0">
                <a:solidFill>
                  <a:srgbClr val="0000CC"/>
                </a:solidFill>
                <a:latin typeface="Trebuchet MS"/>
                <a:cs typeface="Trebuchet MS"/>
              </a:rPr>
              <a:t>:</a:t>
            </a:r>
            <a:r>
              <a:rPr sz="1253" spc="-144" dirty="0">
                <a:solidFill>
                  <a:srgbClr val="0000CC"/>
                </a:solidFill>
                <a:latin typeface="Trebuchet MS"/>
                <a:cs typeface="Trebuchet MS"/>
              </a:rPr>
              <a:t> </a:t>
            </a:r>
            <a:r>
              <a:rPr sz="1253" spc="149" dirty="0">
                <a:latin typeface="Trebuchet MS"/>
                <a:cs typeface="Trebuchet MS"/>
              </a:rPr>
              <a:t>C</a:t>
            </a:r>
            <a:r>
              <a:rPr sz="1253" spc="23" dirty="0">
                <a:latin typeface="Trebuchet MS"/>
                <a:cs typeface="Trebuchet MS"/>
              </a:rPr>
              <a:t>o</a:t>
            </a:r>
            <a:r>
              <a:rPr sz="1253" spc="-56" dirty="0">
                <a:latin typeface="Trebuchet MS"/>
                <a:cs typeface="Trebuchet MS"/>
              </a:rPr>
              <a:t>m</a:t>
            </a:r>
            <a:r>
              <a:rPr sz="1253" spc="-65" dirty="0">
                <a:latin typeface="Trebuchet MS"/>
                <a:cs typeface="Trebuchet MS"/>
              </a:rPr>
              <a:t>p</a:t>
            </a:r>
            <a:r>
              <a:rPr sz="1253" spc="-93" dirty="0">
                <a:latin typeface="Trebuchet MS"/>
                <a:cs typeface="Trebuchet MS"/>
              </a:rPr>
              <a:t>il</a:t>
            </a:r>
            <a:r>
              <a:rPr sz="1253" spc="-65" dirty="0">
                <a:latin typeface="Trebuchet MS"/>
                <a:cs typeface="Trebuchet MS"/>
              </a:rPr>
              <a:t>e</a:t>
            </a:r>
            <a:r>
              <a:rPr sz="1253" spc="14" dirty="0">
                <a:latin typeface="Trebuchet MS"/>
                <a:cs typeface="Trebuchet MS"/>
              </a:rPr>
              <a:t>r</a:t>
            </a:r>
            <a:r>
              <a:rPr sz="1253" spc="-32" dirty="0">
                <a:latin typeface="Trebuchet MS"/>
                <a:cs typeface="Trebuchet MS"/>
              </a:rPr>
              <a:t> </a:t>
            </a:r>
            <a:r>
              <a:rPr sz="1253" spc="-93" dirty="0">
                <a:latin typeface="Trebuchet MS"/>
                <a:cs typeface="Trebuchet MS"/>
              </a:rPr>
              <a:t>l</a:t>
            </a:r>
            <a:r>
              <a:rPr sz="1253" spc="-79" dirty="0">
                <a:latin typeface="Trebuchet MS"/>
                <a:cs typeface="Trebuchet MS"/>
              </a:rPr>
              <a:t>e</a:t>
            </a:r>
            <a:r>
              <a:rPr sz="1253" spc="-23" dirty="0">
                <a:latin typeface="Trebuchet MS"/>
                <a:cs typeface="Trebuchet MS"/>
              </a:rPr>
              <a:t> </a:t>
            </a:r>
            <a:r>
              <a:rPr sz="1253" spc="-79" dirty="0">
                <a:latin typeface="Trebuchet MS"/>
                <a:cs typeface="Trebuchet MS"/>
              </a:rPr>
              <a:t>c</a:t>
            </a:r>
            <a:r>
              <a:rPr sz="1253" spc="37" dirty="0">
                <a:latin typeface="Trebuchet MS"/>
                <a:cs typeface="Trebuchet MS"/>
              </a:rPr>
              <a:t>o</a:t>
            </a:r>
            <a:r>
              <a:rPr sz="1253" spc="-51" dirty="0">
                <a:latin typeface="Trebuchet MS"/>
                <a:cs typeface="Trebuchet MS"/>
              </a:rPr>
              <a:t>d</a:t>
            </a:r>
            <a:r>
              <a:rPr sz="1253" spc="-79" dirty="0">
                <a:latin typeface="Trebuchet MS"/>
                <a:cs typeface="Trebuchet MS"/>
              </a:rPr>
              <a:t>e</a:t>
            </a:r>
            <a:r>
              <a:rPr sz="1253" spc="-9" dirty="0">
                <a:latin typeface="Trebuchet MS"/>
                <a:cs typeface="Trebuchet MS"/>
              </a:rPr>
              <a:t> </a:t>
            </a:r>
            <a:r>
              <a:rPr sz="1253" spc="-32" dirty="0">
                <a:latin typeface="Trebuchet MS"/>
                <a:cs typeface="Trebuchet MS"/>
              </a:rPr>
              <a:t>s</a:t>
            </a:r>
            <a:r>
              <a:rPr sz="1253" spc="37" dirty="0">
                <a:latin typeface="Trebuchet MS"/>
                <a:cs typeface="Trebuchet MS"/>
              </a:rPr>
              <a:t>o</a:t>
            </a:r>
            <a:r>
              <a:rPr sz="1253" spc="-51" dirty="0">
                <a:latin typeface="Trebuchet MS"/>
                <a:cs typeface="Trebuchet MS"/>
              </a:rPr>
              <a:t>u</a:t>
            </a:r>
            <a:r>
              <a:rPr sz="1253" spc="-32" dirty="0">
                <a:latin typeface="Trebuchet MS"/>
                <a:cs typeface="Trebuchet MS"/>
              </a:rPr>
              <a:t>r</a:t>
            </a:r>
            <a:r>
              <a:rPr sz="1253" spc="-65" dirty="0">
                <a:latin typeface="Trebuchet MS"/>
                <a:cs typeface="Trebuchet MS"/>
              </a:rPr>
              <a:t>c</a:t>
            </a:r>
            <a:r>
              <a:rPr sz="1253" spc="-79" dirty="0">
                <a:latin typeface="Trebuchet MS"/>
                <a:cs typeface="Trebuchet MS"/>
              </a:rPr>
              <a:t>e</a:t>
            </a:r>
            <a:r>
              <a:rPr sz="1253" spc="5" dirty="0">
                <a:latin typeface="Trebuchet MS"/>
                <a:cs typeface="Trebuchet MS"/>
              </a:rPr>
              <a:t> </a:t>
            </a:r>
            <a:r>
              <a:rPr sz="1253" spc="-65" dirty="0">
                <a:latin typeface="Trebuchet MS"/>
                <a:cs typeface="Trebuchet MS"/>
              </a:rPr>
              <a:t>d</a:t>
            </a:r>
            <a:r>
              <a:rPr sz="1253" spc="-51" dirty="0">
                <a:latin typeface="Trebuchet MS"/>
                <a:cs typeface="Trebuchet MS"/>
              </a:rPr>
              <a:t>u</a:t>
            </a:r>
            <a:r>
              <a:rPr sz="1253" spc="-9" dirty="0">
                <a:latin typeface="Trebuchet MS"/>
                <a:cs typeface="Trebuchet MS"/>
              </a:rPr>
              <a:t> </a:t>
            </a:r>
            <a:r>
              <a:rPr sz="1253" spc="-65" dirty="0">
                <a:latin typeface="Trebuchet MS"/>
                <a:cs typeface="Trebuchet MS"/>
              </a:rPr>
              <a:t>p</a:t>
            </a:r>
            <a:r>
              <a:rPr sz="1253" spc="-23" dirty="0">
                <a:latin typeface="Trebuchet MS"/>
                <a:cs typeface="Trebuchet MS"/>
              </a:rPr>
              <a:t>r</a:t>
            </a:r>
            <a:r>
              <a:rPr sz="1253" spc="23" dirty="0">
                <a:latin typeface="Trebuchet MS"/>
                <a:cs typeface="Trebuchet MS"/>
              </a:rPr>
              <a:t>o</a:t>
            </a:r>
            <a:r>
              <a:rPr sz="1253" spc="-186" dirty="0">
                <a:latin typeface="Trebuchet MS"/>
                <a:cs typeface="Trebuchet MS"/>
              </a:rPr>
              <a:t>j</a:t>
            </a:r>
            <a:r>
              <a:rPr sz="1253" spc="-65" dirty="0">
                <a:latin typeface="Trebuchet MS"/>
                <a:cs typeface="Trebuchet MS"/>
              </a:rPr>
              <a:t>e</a:t>
            </a:r>
            <a:r>
              <a:rPr sz="1253" spc="-74" dirty="0">
                <a:latin typeface="Trebuchet MS"/>
                <a:cs typeface="Trebuchet MS"/>
              </a:rPr>
              <a:t>t</a:t>
            </a:r>
            <a:endParaRPr sz="1253">
              <a:latin typeface="Trebuchet MS"/>
              <a:cs typeface="Trebuchet MS"/>
            </a:endParaRPr>
          </a:p>
          <a:p>
            <a:pPr marL="358949" indent="-286452">
              <a:spcBef>
                <a:spcPts val="1035"/>
              </a:spcBef>
              <a:buClr>
                <a:srgbClr val="5B9AD4"/>
              </a:buClr>
              <a:buSzPct val="81481"/>
              <a:buFont typeface="Wingdings"/>
              <a:buChar char=""/>
              <a:tabLst>
                <a:tab pos="358949" algn="l"/>
                <a:tab pos="359538" algn="l"/>
              </a:tabLst>
            </a:pPr>
            <a:r>
              <a:rPr sz="1253" b="1" spc="5" dirty="0">
                <a:solidFill>
                  <a:srgbClr val="0000CC"/>
                </a:solidFill>
                <a:latin typeface="Trebuchet MS"/>
                <a:cs typeface="Trebuchet MS"/>
              </a:rPr>
              <a:t>test</a:t>
            </a:r>
            <a:r>
              <a:rPr sz="1253" b="1" spc="-19" dirty="0">
                <a:solidFill>
                  <a:srgbClr val="0000CC"/>
                </a:solidFill>
                <a:latin typeface="Trebuchet MS"/>
                <a:cs typeface="Trebuchet MS"/>
              </a:rPr>
              <a:t> </a:t>
            </a:r>
            <a:r>
              <a:rPr sz="1253" spc="-186" dirty="0">
                <a:solidFill>
                  <a:srgbClr val="0000CC"/>
                </a:solidFill>
                <a:latin typeface="Trebuchet MS"/>
                <a:cs typeface="Trebuchet MS"/>
              </a:rPr>
              <a:t>:</a:t>
            </a:r>
            <a:r>
              <a:rPr sz="1253" spc="-153" dirty="0">
                <a:solidFill>
                  <a:srgbClr val="0000CC"/>
                </a:solidFill>
                <a:latin typeface="Trebuchet MS"/>
                <a:cs typeface="Trebuchet MS"/>
              </a:rPr>
              <a:t> </a:t>
            </a:r>
            <a:r>
              <a:rPr sz="1253" spc="-23" dirty="0">
                <a:latin typeface="Trebuchet MS"/>
                <a:cs typeface="Trebuchet MS"/>
              </a:rPr>
              <a:t>Compiler</a:t>
            </a:r>
            <a:r>
              <a:rPr sz="1253" spc="-28" dirty="0">
                <a:latin typeface="Trebuchet MS"/>
                <a:cs typeface="Trebuchet MS"/>
              </a:rPr>
              <a:t> </a:t>
            </a:r>
            <a:r>
              <a:rPr sz="1253" spc="-79" dirty="0">
                <a:latin typeface="Trebuchet MS"/>
                <a:cs typeface="Trebuchet MS"/>
              </a:rPr>
              <a:t>et</a:t>
            </a:r>
            <a:r>
              <a:rPr sz="1253" spc="-9" dirty="0">
                <a:latin typeface="Trebuchet MS"/>
                <a:cs typeface="Trebuchet MS"/>
              </a:rPr>
              <a:t> </a:t>
            </a:r>
            <a:r>
              <a:rPr sz="1253" spc="-51" dirty="0">
                <a:latin typeface="Trebuchet MS"/>
                <a:cs typeface="Trebuchet MS"/>
              </a:rPr>
              <a:t>exécuter</a:t>
            </a:r>
            <a:r>
              <a:rPr sz="1253" spc="-5" dirty="0">
                <a:latin typeface="Trebuchet MS"/>
                <a:cs typeface="Trebuchet MS"/>
              </a:rPr>
              <a:t> </a:t>
            </a:r>
            <a:r>
              <a:rPr sz="1253" spc="-65" dirty="0">
                <a:latin typeface="Trebuchet MS"/>
                <a:cs typeface="Trebuchet MS"/>
              </a:rPr>
              <a:t>les</a:t>
            </a:r>
            <a:r>
              <a:rPr sz="1253" spc="-28" dirty="0">
                <a:latin typeface="Trebuchet MS"/>
                <a:cs typeface="Trebuchet MS"/>
              </a:rPr>
              <a:t> </a:t>
            </a:r>
            <a:r>
              <a:rPr sz="1253" spc="-56" dirty="0">
                <a:latin typeface="Trebuchet MS"/>
                <a:cs typeface="Trebuchet MS"/>
              </a:rPr>
              <a:t>tests</a:t>
            </a:r>
            <a:r>
              <a:rPr sz="1253" spc="-28" dirty="0">
                <a:latin typeface="Trebuchet MS"/>
                <a:cs typeface="Trebuchet MS"/>
              </a:rPr>
              <a:t> </a:t>
            </a:r>
            <a:r>
              <a:rPr sz="1253" spc="-65" dirty="0">
                <a:latin typeface="Trebuchet MS"/>
                <a:cs typeface="Trebuchet MS"/>
              </a:rPr>
              <a:t>unitaires</a:t>
            </a:r>
            <a:r>
              <a:rPr sz="1253" spc="-14" dirty="0">
                <a:latin typeface="Trebuchet MS"/>
                <a:cs typeface="Trebuchet MS"/>
              </a:rPr>
              <a:t> </a:t>
            </a:r>
            <a:r>
              <a:rPr sz="1253" spc="-60" dirty="0">
                <a:latin typeface="Trebuchet MS"/>
                <a:cs typeface="Trebuchet MS"/>
              </a:rPr>
              <a:t>automatisés</a:t>
            </a:r>
            <a:endParaRPr sz="1253">
              <a:latin typeface="Trebuchet MS"/>
              <a:cs typeface="Trebuchet MS"/>
            </a:endParaRPr>
          </a:p>
          <a:p>
            <a:pPr marL="358949" marR="68961" indent="-285862">
              <a:lnSpc>
                <a:spcPct val="152600"/>
              </a:lnSpc>
              <a:spcBef>
                <a:spcPts val="232"/>
              </a:spcBef>
              <a:buClr>
                <a:srgbClr val="5B9AD4"/>
              </a:buClr>
              <a:buSzPct val="81481"/>
              <a:buFont typeface="Wingdings"/>
              <a:buChar char=""/>
              <a:tabLst>
                <a:tab pos="358949" algn="l"/>
                <a:tab pos="359538" algn="l"/>
              </a:tabLst>
            </a:pPr>
            <a:r>
              <a:rPr sz="1253" b="1" dirty="0">
                <a:solidFill>
                  <a:srgbClr val="0000CC"/>
                </a:solidFill>
                <a:latin typeface="Trebuchet MS"/>
                <a:cs typeface="Trebuchet MS"/>
              </a:rPr>
              <a:t>package</a:t>
            </a:r>
            <a:r>
              <a:rPr sz="1253" b="1" spc="-5" dirty="0">
                <a:solidFill>
                  <a:srgbClr val="0000CC"/>
                </a:solidFill>
                <a:latin typeface="Trebuchet MS"/>
                <a:cs typeface="Trebuchet MS"/>
              </a:rPr>
              <a:t> </a:t>
            </a:r>
            <a:r>
              <a:rPr sz="1253" spc="-186" dirty="0">
                <a:solidFill>
                  <a:srgbClr val="0000CC"/>
                </a:solidFill>
                <a:latin typeface="Trebuchet MS"/>
                <a:cs typeface="Trebuchet MS"/>
              </a:rPr>
              <a:t>:</a:t>
            </a:r>
            <a:r>
              <a:rPr sz="1253" spc="-125" dirty="0">
                <a:solidFill>
                  <a:srgbClr val="0000CC"/>
                </a:solidFill>
                <a:latin typeface="Trebuchet MS"/>
                <a:cs typeface="Trebuchet MS"/>
              </a:rPr>
              <a:t> </a:t>
            </a:r>
            <a:r>
              <a:rPr sz="1253" spc="-28" dirty="0">
                <a:latin typeface="Trebuchet MS"/>
                <a:cs typeface="Trebuchet MS"/>
              </a:rPr>
              <a:t>Générer</a:t>
            </a:r>
            <a:r>
              <a:rPr sz="1253" spc="5" dirty="0">
                <a:latin typeface="Trebuchet MS"/>
                <a:cs typeface="Trebuchet MS"/>
              </a:rPr>
              <a:t> </a:t>
            </a:r>
            <a:r>
              <a:rPr sz="1253" spc="-70" dirty="0">
                <a:latin typeface="Trebuchet MS"/>
                <a:cs typeface="Trebuchet MS"/>
              </a:rPr>
              <a:t>l'artéfact</a:t>
            </a:r>
            <a:r>
              <a:rPr sz="1253" spc="-9" dirty="0">
                <a:latin typeface="Trebuchet MS"/>
                <a:cs typeface="Trebuchet MS"/>
              </a:rPr>
              <a:t> </a:t>
            </a:r>
            <a:r>
              <a:rPr sz="1253" spc="-19" dirty="0">
                <a:latin typeface="Trebuchet MS"/>
                <a:cs typeface="Trebuchet MS"/>
              </a:rPr>
              <a:t>sous</a:t>
            </a:r>
            <a:r>
              <a:rPr sz="1253" spc="-9" dirty="0">
                <a:latin typeface="Trebuchet MS"/>
                <a:cs typeface="Trebuchet MS"/>
              </a:rPr>
              <a:t> </a:t>
            </a:r>
            <a:r>
              <a:rPr sz="1253" spc="-70" dirty="0">
                <a:latin typeface="Trebuchet MS"/>
                <a:cs typeface="Trebuchet MS"/>
              </a:rPr>
              <a:t>sa</a:t>
            </a:r>
            <a:r>
              <a:rPr sz="1253" spc="-9" dirty="0">
                <a:latin typeface="Trebuchet MS"/>
                <a:cs typeface="Trebuchet MS"/>
              </a:rPr>
              <a:t> </a:t>
            </a:r>
            <a:r>
              <a:rPr sz="1253" spc="-51" dirty="0">
                <a:latin typeface="Trebuchet MS"/>
                <a:cs typeface="Trebuchet MS"/>
              </a:rPr>
              <a:t>forme</a:t>
            </a:r>
            <a:r>
              <a:rPr sz="1253" dirty="0">
                <a:latin typeface="Trebuchet MS"/>
                <a:cs typeface="Trebuchet MS"/>
              </a:rPr>
              <a:t> </a:t>
            </a:r>
            <a:r>
              <a:rPr sz="1253" spc="-88" dirty="0">
                <a:latin typeface="Trebuchet MS"/>
                <a:cs typeface="Trebuchet MS"/>
              </a:rPr>
              <a:t>diffusable</a:t>
            </a:r>
            <a:r>
              <a:rPr sz="1253" dirty="0">
                <a:latin typeface="Trebuchet MS"/>
                <a:cs typeface="Trebuchet MS"/>
              </a:rPr>
              <a:t> </a:t>
            </a:r>
            <a:r>
              <a:rPr sz="1253" spc="-135" dirty="0">
                <a:latin typeface="Trebuchet MS"/>
                <a:cs typeface="Trebuchet MS"/>
              </a:rPr>
              <a:t>(jar, </a:t>
            </a:r>
            <a:r>
              <a:rPr sz="1253" spc="-111" dirty="0">
                <a:latin typeface="Trebuchet MS"/>
                <a:cs typeface="Trebuchet MS"/>
              </a:rPr>
              <a:t>war, </a:t>
            </a:r>
            <a:r>
              <a:rPr sz="1253" spc="-362" dirty="0">
                <a:latin typeface="Trebuchet MS"/>
                <a:cs typeface="Trebuchet MS"/>
              </a:rPr>
              <a:t> </a:t>
            </a:r>
            <a:r>
              <a:rPr sz="1253" spc="-125" dirty="0">
                <a:latin typeface="Trebuchet MS"/>
                <a:cs typeface="Trebuchet MS"/>
              </a:rPr>
              <a:t>ear,</a:t>
            </a:r>
            <a:r>
              <a:rPr sz="1253" spc="-167" dirty="0">
                <a:latin typeface="Trebuchet MS"/>
                <a:cs typeface="Trebuchet MS"/>
              </a:rPr>
              <a:t> </a:t>
            </a:r>
            <a:r>
              <a:rPr sz="1253" spc="-153" dirty="0">
                <a:latin typeface="Trebuchet MS"/>
                <a:cs typeface="Trebuchet MS"/>
              </a:rPr>
              <a:t>...)</a:t>
            </a:r>
            <a:endParaRPr sz="1253">
              <a:latin typeface="Trebuchet MS"/>
              <a:cs typeface="Trebuchet MS"/>
            </a:endParaRPr>
          </a:p>
          <a:p>
            <a:pPr marL="358949" marR="86643" indent="-285862">
              <a:lnSpc>
                <a:spcPct val="152600"/>
              </a:lnSpc>
              <a:spcBef>
                <a:spcPts val="232"/>
              </a:spcBef>
              <a:buClr>
                <a:srgbClr val="5B9AD4"/>
              </a:buClr>
              <a:buSzPct val="81481"/>
              <a:buFont typeface="Wingdings"/>
              <a:buChar char=""/>
              <a:tabLst>
                <a:tab pos="358949" algn="l"/>
                <a:tab pos="359538" algn="l"/>
              </a:tabLst>
            </a:pPr>
            <a:r>
              <a:rPr sz="1253" b="1" spc="-14" dirty="0">
                <a:solidFill>
                  <a:srgbClr val="0000CC"/>
                </a:solidFill>
                <a:latin typeface="Trebuchet MS"/>
                <a:cs typeface="Trebuchet MS"/>
              </a:rPr>
              <a:t>install</a:t>
            </a:r>
            <a:r>
              <a:rPr sz="1253" b="1" spc="14" dirty="0">
                <a:solidFill>
                  <a:srgbClr val="0000CC"/>
                </a:solidFill>
                <a:latin typeface="Trebuchet MS"/>
                <a:cs typeface="Trebuchet MS"/>
              </a:rPr>
              <a:t> </a:t>
            </a:r>
            <a:r>
              <a:rPr sz="1253" spc="-186" dirty="0">
                <a:solidFill>
                  <a:srgbClr val="0000CC"/>
                </a:solidFill>
                <a:latin typeface="Trebuchet MS"/>
                <a:cs typeface="Trebuchet MS"/>
              </a:rPr>
              <a:t>:</a:t>
            </a:r>
            <a:r>
              <a:rPr sz="1253" spc="-144" dirty="0">
                <a:solidFill>
                  <a:srgbClr val="0000CC"/>
                </a:solidFill>
                <a:latin typeface="Trebuchet MS"/>
                <a:cs typeface="Trebuchet MS"/>
              </a:rPr>
              <a:t> </a:t>
            </a:r>
            <a:r>
              <a:rPr sz="1253" spc="-60" dirty="0">
                <a:latin typeface="Trebuchet MS"/>
                <a:cs typeface="Trebuchet MS"/>
              </a:rPr>
              <a:t>Installer</a:t>
            </a:r>
            <a:r>
              <a:rPr sz="1253" spc="51" dirty="0">
                <a:latin typeface="Trebuchet MS"/>
                <a:cs typeface="Trebuchet MS"/>
              </a:rPr>
              <a:t> </a:t>
            </a:r>
            <a:r>
              <a:rPr sz="1253" spc="-74" dirty="0">
                <a:latin typeface="Trebuchet MS"/>
                <a:cs typeface="Trebuchet MS"/>
              </a:rPr>
              <a:t>l'artéfact</a:t>
            </a:r>
            <a:r>
              <a:rPr sz="1253" spc="65" dirty="0">
                <a:latin typeface="Trebuchet MS"/>
                <a:cs typeface="Trebuchet MS"/>
              </a:rPr>
              <a:t> </a:t>
            </a:r>
            <a:r>
              <a:rPr sz="1253" spc="-60" dirty="0">
                <a:latin typeface="Trebuchet MS"/>
                <a:cs typeface="Trebuchet MS"/>
              </a:rPr>
              <a:t>dans</a:t>
            </a:r>
            <a:r>
              <a:rPr sz="1253" spc="65" dirty="0">
                <a:latin typeface="Trebuchet MS"/>
                <a:cs typeface="Trebuchet MS"/>
              </a:rPr>
              <a:t> </a:t>
            </a:r>
            <a:r>
              <a:rPr sz="1253" spc="-84" dirty="0">
                <a:latin typeface="Trebuchet MS"/>
                <a:cs typeface="Trebuchet MS"/>
              </a:rPr>
              <a:t>le</a:t>
            </a:r>
            <a:r>
              <a:rPr sz="1253" spc="70" dirty="0">
                <a:latin typeface="Trebuchet MS"/>
                <a:cs typeface="Trebuchet MS"/>
              </a:rPr>
              <a:t> </a:t>
            </a:r>
            <a:r>
              <a:rPr sz="1253" spc="-46" dirty="0">
                <a:latin typeface="Trebuchet MS"/>
                <a:cs typeface="Trebuchet MS"/>
              </a:rPr>
              <a:t>dépôt</a:t>
            </a:r>
            <a:r>
              <a:rPr sz="1253" spc="37" dirty="0">
                <a:latin typeface="Trebuchet MS"/>
                <a:cs typeface="Trebuchet MS"/>
              </a:rPr>
              <a:t> </a:t>
            </a:r>
            <a:r>
              <a:rPr sz="1253" spc="-70" dirty="0">
                <a:latin typeface="Trebuchet MS"/>
                <a:cs typeface="Trebuchet MS"/>
              </a:rPr>
              <a:t>local</a:t>
            </a:r>
            <a:r>
              <a:rPr sz="1253" spc="65" dirty="0">
                <a:latin typeface="Trebuchet MS"/>
                <a:cs typeface="Trebuchet MS"/>
              </a:rPr>
              <a:t> </a:t>
            </a:r>
            <a:r>
              <a:rPr sz="1253" spc="-19" dirty="0">
                <a:latin typeface="Trebuchet MS"/>
                <a:cs typeface="Trebuchet MS"/>
              </a:rPr>
              <a:t>pour</a:t>
            </a:r>
            <a:r>
              <a:rPr sz="1253" spc="362" dirty="0">
                <a:latin typeface="Trebuchet MS"/>
                <a:cs typeface="Trebuchet MS"/>
              </a:rPr>
              <a:t> </a:t>
            </a:r>
            <a:r>
              <a:rPr sz="1253" spc="-51" dirty="0">
                <a:latin typeface="Trebuchet MS"/>
                <a:cs typeface="Trebuchet MS"/>
              </a:rPr>
              <a:t>qu'il </a:t>
            </a:r>
            <a:r>
              <a:rPr sz="1253" spc="-367" dirty="0">
                <a:latin typeface="Trebuchet MS"/>
                <a:cs typeface="Trebuchet MS"/>
              </a:rPr>
              <a:t> </a:t>
            </a:r>
            <a:r>
              <a:rPr sz="1253" spc="-56" dirty="0">
                <a:latin typeface="Trebuchet MS"/>
                <a:cs typeface="Trebuchet MS"/>
              </a:rPr>
              <a:t>puisse</a:t>
            </a:r>
            <a:r>
              <a:rPr sz="1253" spc="-23" dirty="0">
                <a:latin typeface="Trebuchet MS"/>
                <a:cs typeface="Trebuchet MS"/>
              </a:rPr>
              <a:t> </a:t>
            </a:r>
            <a:r>
              <a:rPr sz="1253" spc="-56" dirty="0">
                <a:latin typeface="Trebuchet MS"/>
                <a:cs typeface="Trebuchet MS"/>
              </a:rPr>
              <a:t>être</a:t>
            </a:r>
            <a:r>
              <a:rPr sz="1253" spc="-23" dirty="0">
                <a:latin typeface="Trebuchet MS"/>
                <a:cs typeface="Trebuchet MS"/>
              </a:rPr>
              <a:t> </a:t>
            </a:r>
            <a:r>
              <a:rPr sz="1253" spc="-70" dirty="0">
                <a:latin typeface="Trebuchet MS"/>
                <a:cs typeface="Trebuchet MS"/>
              </a:rPr>
              <a:t>utilisé</a:t>
            </a:r>
            <a:r>
              <a:rPr sz="1253" spc="-23" dirty="0">
                <a:latin typeface="Trebuchet MS"/>
                <a:cs typeface="Trebuchet MS"/>
              </a:rPr>
              <a:t> </a:t>
            </a:r>
            <a:r>
              <a:rPr sz="1253" spc="-51" dirty="0">
                <a:latin typeface="Trebuchet MS"/>
                <a:cs typeface="Trebuchet MS"/>
              </a:rPr>
              <a:t>comme</a:t>
            </a:r>
            <a:r>
              <a:rPr sz="1253" spc="-37" dirty="0">
                <a:latin typeface="Trebuchet MS"/>
                <a:cs typeface="Trebuchet MS"/>
              </a:rPr>
              <a:t> </a:t>
            </a:r>
            <a:r>
              <a:rPr sz="1253" spc="-70" dirty="0">
                <a:latin typeface="Trebuchet MS"/>
                <a:cs typeface="Trebuchet MS"/>
              </a:rPr>
              <a:t>dépendance</a:t>
            </a:r>
            <a:endParaRPr sz="1253">
              <a:latin typeface="Trebuchet MS"/>
              <a:cs typeface="Trebuchet MS"/>
            </a:endParaRPr>
          </a:p>
          <a:p>
            <a:pPr marL="358949" marR="86643" indent="-285862">
              <a:lnSpc>
                <a:spcPct val="152600"/>
              </a:lnSpc>
              <a:spcBef>
                <a:spcPts val="236"/>
              </a:spcBef>
              <a:buClr>
                <a:srgbClr val="5B9AD4"/>
              </a:buClr>
              <a:buSzPct val="81481"/>
              <a:buFont typeface="Wingdings"/>
              <a:buChar char=""/>
              <a:tabLst>
                <a:tab pos="358949" algn="l"/>
                <a:tab pos="359538" algn="l"/>
              </a:tabLst>
            </a:pPr>
            <a:r>
              <a:rPr sz="1253" b="1" spc="-14" dirty="0">
                <a:solidFill>
                  <a:srgbClr val="0000CC"/>
                </a:solidFill>
                <a:latin typeface="Trebuchet MS"/>
                <a:cs typeface="Trebuchet MS"/>
              </a:rPr>
              <a:t>deploy</a:t>
            </a:r>
            <a:r>
              <a:rPr sz="1253" b="1" spc="74" dirty="0">
                <a:solidFill>
                  <a:srgbClr val="0000CC"/>
                </a:solidFill>
                <a:latin typeface="Trebuchet MS"/>
                <a:cs typeface="Trebuchet MS"/>
              </a:rPr>
              <a:t> </a:t>
            </a:r>
            <a:r>
              <a:rPr sz="1253" spc="-186" dirty="0">
                <a:solidFill>
                  <a:srgbClr val="0000CC"/>
                </a:solidFill>
                <a:latin typeface="Trebuchet MS"/>
                <a:cs typeface="Trebuchet MS"/>
              </a:rPr>
              <a:t>:</a:t>
            </a:r>
            <a:r>
              <a:rPr sz="1253" spc="-65" dirty="0">
                <a:solidFill>
                  <a:srgbClr val="0000CC"/>
                </a:solidFill>
                <a:latin typeface="Trebuchet MS"/>
                <a:cs typeface="Trebuchet MS"/>
              </a:rPr>
              <a:t> </a:t>
            </a:r>
            <a:r>
              <a:rPr sz="1253" spc="-23" dirty="0">
                <a:latin typeface="Trebuchet MS"/>
                <a:cs typeface="Trebuchet MS"/>
              </a:rPr>
              <a:t>Déployer</a:t>
            </a:r>
            <a:r>
              <a:rPr sz="1253" spc="51" dirty="0">
                <a:latin typeface="Trebuchet MS"/>
                <a:cs typeface="Trebuchet MS"/>
              </a:rPr>
              <a:t> </a:t>
            </a:r>
            <a:r>
              <a:rPr sz="1253" spc="-70" dirty="0">
                <a:latin typeface="Trebuchet MS"/>
                <a:cs typeface="Trebuchet MS"/>
              </a:rPr>
              <a:t>l'artéfact</a:t>
            </a:r>
            <a:r>
              <a:rPr sz="1253" spc="51" dirty="0">
                <a:latin typeface="Trebuchet MS"/>
                <a:cs typeface="Trebuchet MS"/>
              </a:rPr>
              <a:t> </a:t>
            </a:r>
            <a:r>
              <a:rPr sz="1253" spc="-60" dirty="0">
                <a:latin typeface="Trebuchet MS"/>
                <a:cs typeface="Trebuchet MS"/>
              </a:rPr>
              <a:t>dans</a:t>
            </a:r>
            <a:r>
              <a:rPr sz="1253" spc="74" dirty="0">
                <a:latin typeface="Trebuchet MS"/>
                <a:cs typeface="Trebuchet MS"/>
              </a:rPr>
              <a:t> </a:t>
            </a:r>
            <a:r>
              <a:rPr sz="1253" spc="-51" dirty="0">
                <a:latin typeface="Trebuchet MS"/>
                <a:cs typeface="Trebuchet MS"/>
              </a:rPr>
              <a:t>un</a:t>
            </a:r>
            <a:r>
              <a:rPr sz="1253" spc="56" dirty="0">
                <a:latin typeface="Trebuchet MS"/>
                <a:cs typeface="Trebuchet MS"/>
              </a:rPr>
              <a:t> </a:t>
            </a:r>
            <a:r>
              <a:rPr sz="1253" spc="-56" dirty="0">
                <a:latin typeface="Trebuchet MS"/>
                <a:cs typeface="Trebuchet MS"/>
              </a:rPr>
              <a:t>environnement</a:t>
            </a:r>
            <a:r>
              <a:rPr sz="1253" spc="70" dirty="0">
                <a:latin typeface="Trebuchet MS"/>
                <a:cs typeface="Trebuchet MS"/>
              </a:rPr>
              <a:t> </a:t>
            </a:r>
            <a:r>
              <a:rPr sz="1253" spc="-70" dirty="0">
                <a:latin typeface="Trebuchet MS"/>
                <a:cs typeface="Trebuchet MS"/>
              </a:rPr>
              <a:t>dédié</a:t>
            </a:r>
            <a:r>
              <a:rPr sz="1253" spc="56" dirty="0">
                <a:latin typeface="Trebuchet MS"/>
                <a:cs typeface="Trebuchet MS"/>
              </a:rPr>
              <a:t> </a:t>
            </a:r>
            <a:r>
              <a:rPr sz="1253" spc="-70" dirty="0">
                <a:latin typeface="Trebuchet MS"/>
                <a:cs typeface="Trebuchet MS"/>
              </a:rPr>
              <a:t>et </a:t>
            </a:r>
            <a:r>
              <a:rPr sz="1253" spc="-362" dirty="0">
                <a:latin typeface="Trebuchet MS"/>
                <a:cs typeface="Trebuchet MS"/>
              </a:rPr>
              <a:t> </a:t>
            </a:r>
            <a:r>
              <a:rPr sz="1253" spc="-42" dirty="0">
                <a:latin typeface="Trebuchet MS"/>
                <a:cs typeface="Trebuchet MS"/>
              </a:rPr>
              <a:t>copier</a:t>
            </a:r>
            <a:r>
              <a:rPr sz="1253" spc="-5" dirty="0">
                <a:latin typeface="Trebuchet MS"/>
                <a:cs typeface="Trebuchet MS"/>
              </a:rPr>
              <a:t> </a:t>
            </a:r>
            <a:r>
              <a:rPr sz="1253" spc="-65" dirty="0">
                <a:latin typeface="Trebuchet MS"/>
                <a:cs typeface="Trebuchet MS"/>
              </a:rPr>
              <a:t>de</a:t>
            </a:r>
            <a:r>
              <a:rPr sz="1253" spc="-23" dirty="0">
                <a:latin typeface="Trebuchet MS"/>
                <a:cs typeface="Trebuchet MS"/>
              </a:rPr>
              <a:t> </a:t>
            </a:r>
            <a:r>
              <a:rPr sz="1253" spc="-74" dirty="0">
                <a:latin typeface="Trebuchet MS"/>
                <a:cs typeface="Trebuchet MS"/>
              </a:rPr>
              <a:t>l'artéfact</a:t>
            </a:r>
            <a:r>
              <a:rPr sz="1253" spc="-14" dirty="0">
                <a:latin typeface="Trebuchet MS"/>
                <a:cs typeface="Trebuchet MS"/>
              </a:rPr>
              <a:t> </a:t>
            </a:r>
            <a:r>
              <a:rPr sz="1253" spc="-60" dirty="0">
                <a:latin typeface="Trebuchet MS"/>
                <a:cs typeface="Trebuchet MS"/>
              </a:rPr>
              <a:t>dans</a:t>
            </a:r>
            <a:r>
              <a:rPr sz="1253" spc="-19" dirty="0">
                <a:latin typeface="Trebuchet MS"/>
                <a:cs typeface="Trebuchet MS"/>
              </a:rPr>
              <a:t> </a:t>
            </a:r>
            <a:r>
              <a:rPr sz="1253" spc="-84" dirty="0">
                <a:latin typeface="Trebuchet MS"/>
                <a:cs typeface="Trebuchet MS"/>
              </a:rPr>
              <a:t>le</a:t>
            </a:r>
            <a:r>
              <a:rPr sz="1253" spc="-23" dirty="0">
                <a:latin typeface="Trebuchet MS"/>
                <a:cs typeface="Trebuchet MS"/>
              </a:rPr>
              <a:t> </a:t>
            </a:r>
            <a:r>
              <a:rPr sz="1253" spc="-70" dirty="0">
                <a:latin typeface="Trebuchet MS"/>
                <a:cs typeface="Trebuchet MS"/>
              </a:rPr>
              <a:t>référentiel</a:t>
            </a:r>
            <a:r>
              <a:rPr sz="1253" spc="-19" dirty="0">
                <a:latin typeface="Trebuchet MS"/>
                <a:cs typeface="Trebuchet MS"/>
              </a:rPr>
              <a:t> </a:t>
            </a:r>
            <a:r>
              <a:rPr sz="1253" spc="-70" dirty="0">
                <a:latin typeface="Trebuchet MS"/>
                <a:cs typeface="Trebuchet MS"/>
              </a:rPr>
              <a:t>distant</a:t>
            </a:r>
            <a:endParaRPr sz="1253">
              <a:latin typeface="Trebuchet MS"/>
              <a:cs typeface="Trebuchet MS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6294187" y="1530590"/>
            <a:ext cx="2481434" cy="2743134"/>
            <a:chOff x="6484620" y="1648967"/>
            <a:chExt cx="2673350" cy="2955290"/>
          </a:xfrm>
        </p:grpSpPr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18148" y="1682496"/>
              <a:ext cx="2606039" cy="2887979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6484620" y="1648967"/>
              <a:ext cx="2673350" cy="2955290"/>
            </a:xfrm>
            <a:custGeom>
              <a:avLst/>
              <a:gdLst/>
              <a:ahLst/>
              <a:cxnLst/>
              <a:rect l="l" t="t" r="r" b="b"/>
              <a:pathLst>
                <a:path w="2673350" h="2955290">
                  <a:moveTo>
                    <a:pt x="2673096" y="2955035"/>
                  </a:moveTo>
                  <a:lnTo>
                    <a:pt x="0" y="2955035"/>
                  </a:lnTo>
                  <a:lnTo>
                    <a:pt x="0" y="0"/>
                  </a:lnTo>
                  <a:lnTo>
                    <a:pt x="2673096" y="0"/>
                  </a:lnTo>
                  <a:lnTo>
                    <a:pt x="2673096" y="16764"/>
                  </a:lnTo>
                  <a:lnTo>
                    <a:pt x="33528" y="16764"/>
                  </a:lnTo>
                  <a:lnTo>
                    <a:pt x="16764" y="33528"/>
                  </a:lnTo>
                  <a:lnTo>
                    <a:pt x="33528" y="33528"/>
                  </a:lnTo>
                  <a:lnTo>
                    <a:pt x="33528" y="2921508"/>
                  </a:lnTo>
                  <a:lnTo>
                    <a:pt x="16764" y="2921508"/>
                  </a:lnTo>
                  <a:lnTo>
                    <a:pt x="33528" y="2938272"/>
                  </a:lnTo>
                  <a:lnTo>
                    <a:pt x="2673096" y="2938272"/>
                  </a:lnTo>
                  <a:lnTo>
                    <a:pt x="2673096" y="2955035"/>
                  </a:lnTo>
                  <a:close/>
                </a:path>
                <a:path w="2673350" h="2955290">
                  <a:moveTo>
                    <a:pt x="33528" y="33528"/>
                  </a:moveTo>
                  <a:lnTo>
                    <a:pt x="16764" y="33528"/>
                  </a:lnTo>
                  <a:lnTo>
                    <a:pt x="33528" y="16764"/>
                  </a:lnTo>
                  <a:lnTo>
                    <a:pt x="33528" y="33528"/>
                  </a:lnTo>
                  <a:close/>
                </a:path>
                <a:path w="2673350" h="2955290">
                  <a:moveTo>
                    <a:pt x="2639568" y="33528"/>
                  </a:moveTo>
                  <a:lnTo>
                    <a:pt x="33528" y="33528"/>
                  </a:lnTo>
                  <a:lnTo>
                    <a:pt x="33528" y="16764"/>
                  </a:lnTo>
                  <a:lnTo>
                    <a:pt x="2639568" y="16764"/>
                  </a:lnTo>
                  <a:lnTo>
                    <a:pt x="2639568" y="33528"/>
                  </a:lnTo>
                  <a:close/>
                </a:path>
                <a:path w="2673350" h="2955290">
                  <a:moveTo>
                    <a:pt x="2639568" y="2938272"/>
                  </a:moveTo>
                  <a:lnTo>
                    <a:pt x="2639568" y="16764"/>
                  </a:lnTo>
                  <a:lnTo>
                    <a:pt x="2656332" y="33528"/>
                  </a:lnTo>
                  <a:lnTo>
                    <a:pt x="2673096" y="33528"/>
                  </a:lnTo>
                  <a:lnTo>
                    <a:pt x="2673096" y="2921508"/>
                  </a:lnTo>
                  <a:lnTo>
                    <a:pt x="2656332" y="2921508"/>
                  </a:lnTo>
                  <a:lnTo>
                    <a:pt x="2639568" y="2938272"/>
                  </a:lnTo>
                  <a:close/>
                </a:path>
                <a:path w="2673350" h="2955290">
                  <a:moveTo>
                    <a:pt x="2673096" y="33528"/>
                  </a:moveTo>
                  <a:lnTo>
                    <a:pt x="2656332" y="33528"/>
                  </a:lnTo>
                  <a:lnTo>
                    <a:pt x="2639568" y="16764"/>
                  </a:lnTo>
                  <a:lnTo>
                    <a:pt x="2673096" y="16764"/>
                  </a:lnTo>
                  <a:lnTo>
                    <a:pt x="2673096" y="33528"/>
                  </a:lnTo>
                  <a:close/>
                </a:path>
                <a:path w="2673350" h="2955290">
                  <a:moveTo>
                    <a:pt x="33528" y="2938272"/>
                  </a:moveTo>
                  <a:lnTo>
                    <a:pt x="16764" y="2921508"/>
                  </a:lnTo>
                  <a:lnTo>
                    <a:pt x="33528" y="2921508"/>
                  </a:lnTo>
                  <a:lnTo>
                    <a:pt x="33528" y="2938272"/>
                  </a:lnTo>
                  <a:close/>
                </a:path>
                <a:path w="2673350" h="2955290">
                  <a:moveTo>
                    <a:pt x="2639568" y="2938272"/>
                  </a:moveTo>
                  <a:lnTo>
                    <a:pt x="33528" y="2938272"/>
                  </a:lnTo>
                  <a:lnTo>
                    <a:pt x="33528" y="2921508"/>
                  </a:lnTo>
                  <a:lnTo>
                    <a:pt x="2639568" y="2921508"/>
                  </a:lnTo>
                  <a:lnTo>
                    <a:pt x="2639568" y="2938272"/>
                  </a:lnTo>
                  <a:close/>
                </a:path>
                <a:path w="2673350" h="2955290">
                  <a:moveTo>
                    <a:pt x="2673096" y="2938272"/>
                  </a:moveTo>
                  <a:lnTo>
                    <a:pt x="2639568" y="2938272"/>
                  </a:lnTo>
                  <a:lnTo>
                    <a:pt x="2656332" y="2921508"/>
                  </a:lnTo>
                  <a:lnTo>
                    <a:pt x="2673096" y="2921508"/>
                  </a:lnTo>
                  <a:lnTo>
                    <a:pt x="2673096" y="293827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18148" y="1682496"/>
              <a:ext cx="2606039" cy="2887979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6484620" y="1648967"/>
              <a:ext cx="2673350" cy="2955290"/>
            </a:xfrm>
            <a:custGeom>
              <a:avLst/>
              <a:gdLst/>
              <a:ahLst/>
              <a:cxnLst/>
              <a:rect l="l" t="t" r="r" b="b"/>
              <a:pathLst>
                <a:path w="2673350" h="2955290">
                  <a:moveTo>
                    <a:pt x="2673096" y="2955035"/>
                  </a:moveTo>
                  <a:lnTo>
                    <a:pt x="0" y="2955035"/>
                  </a:lnTo>
                  <a:lnTo>
                    <a:pt x="0" y="0"/>
                  </a:lnTo>
                  <a:lnTo>
                    <a:pt x="2673096" y="0"/>
                  </a:lnTo>
                  <a:lnTo>
                    <a:pt x="2673096" y="16764"/>
                  </a:lnTo>
                  <a:lnTo>
                    <a:pt x="33528" y="16764"/>
                  </a:lnTo>
                  <a:lnTo>
                    <a:pt x="16764" y="33528"/>
                  </a:lnTo>
                  <a:lnTo>
                    <a:pt x="33528" y="33528"/>
                  </a:lnTo>
                  <a:lnTo>
                    <a:pt x="33528" y="2921508"/>
                  </a:lnTo>
                  <a:lnTo>
                    <a:pt x="16764" y="2921508"/>
                  </a:lnTo>
                  <a:lnTo>
                    <a:pt x="33528" y="2938272"/>
                  </a:lnTo>
                  <a:lnTo>
                    <a:pt x="2673096" y="2938272"/>
                  </a:lnTo>
                  <a:lnTo>
                    <a:pt x="2673096" y="2955035"/>
                  </a:lnTo>
                  <a:close/>
                </a:path>
                <a:path w="2673350" h="2955290">
                  <a:moveTo>
                    <a:pt x="33528" y="33528"/>
                  </a:moveTo>
                  <a:lnTo>
                    <a:pt x="16764" y="33528"/>
                  </a:lnTo>
                  <a:lnTo>
                    <a:pt x="33528" y="16764"/>
                  </a:lnTo>
                  <a:lnTo>
                    <a:pt x="33528" y="33528"/>
                  </a:lnTo>
                  <a:close/>
                </a:path>
                <a:path w="2673350" h="2955290">
                  <a:moveTo>
                    <a:pt x="2639568" y="33528"/>
                  </a:moveTo>
                  <a:lnTo>
                    <a:pt x="33528" y="33528"/>
                  </a:lnTo>
                  <a:lnTo>
                    <a:pt x="33528" y="16764"/>
                  </a:lnTo>
                  <a:lnTo>
                    <a:pt x="2639568" y="16764"/>
                  </a:lnTo>
                  <a:lnTo>
                    <a:pt x="2639568" y="33528"/>
                  </a:lnTo>
                  <a:close/>
                </a:path>
                <a:path w="2673350" h="2955290">
                  <a:moveTo>
                    <a:pt x="2639568" y="2938272"/>
                  </a:moveTo>
                  <a:lnTo>
                    <a:pt x="2639568" y="16764"/>
                  </a:lnTo>
                  <a:lnTo>
                    <a:pt x="2656332" y="33528"/>
                  </a:lnTo>
                  <a:lnTo>
                    <a:pt x="2673096" y="33528"/>
                  </a:lnTo>
                  <a:lnTo>
                    <a:pt x="2673096" y="2921508"/>
                  </a:lnTo>
                  <a:lnTo>
                    <a:pt x="2656332" y="2921508"/>
                  </a:lnTo>
                  <a:lnTo>
                    <a:pt x="2639568" y="2938272"/>
                  </a:lnTo>
                  <a:close/>
                </a:path>
                <a:path w="2673350" h="2955290">
                  <a:moveTo>
                    <a:pt x="2673096" y="33528"/>
                  </a:moveTo>
                  <a:lnTo>
                    <a:pt x="2656332" y="33528"/>
                  </a:lnTo>
                  <a:lnTo>
                    <a:pt x="2639568" y="16764"/>
                  </a:lnTo>
                  <a:lnTo>
                    <a:pt x="2673096" y="16764"/>
                  </a:lnTo>
                  <a:lnTo>
                    <a:pt x="2673096" y="33528"/>
                  </a:lnTo>
                  <a:close/>
                </a:path>
                <a:path w="2673350" h="2955290">
                  <a:moveTo>
                    <a:pt x="33528" y="2938272"/>
                  </a:moveTo>
                  <a:lnTo>
                    <a:pt x="16764" y="2921508"/>
                  </a:lnTo>
                  <a:lnTo>
                    <a:pt x="33528" y="2921508"/>
                  </a:lnTo>
                  <a:lnTo>
                    <a:pt x="33528" y="2938272"/>
                  </a:lnTo>
                  <a:close/>
                </a:path>
                <a:path w="2673350" h="2955290">
                  <a:moveTo>
                    <a:pt x="2639568" y="2938272"/>
                  </a:moveTo>
                  <a:lnTo>
                    <a:pt x="33528" y="2938272"/>
                  </a:lnTo>
                  <a:lnTo>
                    <a:pt x="33528" y="2921508"/>
                  </a:lnTo>
                  <a:lnTo>
                    <a:pt x="2639568" y="2921508"/>
                  </a:lnTo>
                  <a:lnTo>
                    <a:pt x="2639568" y="2938272"/>
                  </a:lnTo>
                  <a:close/>
                </a:path>
                <a:path w="2673350" h="2955290">
                  <a:moveTo>
                    <a:pt x="2673096" y="2938272"/>
                  </a:moveTo>
                  <a:lnTo>
                    <a:pt x="2639568" y="2938272"/>
                  </a:lnTo>
                  <a:lnTo>
                    <a:pt x="2656332" y="2921508"/>
                  </a:lnTo>
                  <a:lnTo>
                    <a:pt x="2673096" y="2921508"/>
                  </a:lnTo>
                  <a:lnTo>
                    <a:pt x="2673096" y="293827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1274636" y="722368"/>
            <a:ext cx="3099223" cy="549348"/>
          </a:xfrm>
          <a:prstGeom prst="rect">
            <a:avLst/>
          </a:prstGeom>
        </p:spPr>
        <p:txBody>
          <a:bodyPr vert="horz" wrap="square" lIns="0" tIns="13556" rIns="0" bIns="0" rtlCol="0">
            <a:spAutoFit/>
          </a:bodyPr>
          <a:lstStyle/>
          <a:p>
            <a:pPr marL="11788">
              <a:spcBef>
                <a:spcPts val="106"/>
              </a:spcBef>
            </a:pPr>
            <a:r>
              <a:rPr sz="3481" spc="-56" dirty="0"/>
              <a:t>Cycle</a:t>
            </a:r>
            <a:r>
              <a:rPr sz="3481" spc="-102" dirty="0"/>
              <a:t> </a:t>
            </a:r>
            <a:r>
              <a:rPr sz="3481" spc="-28" dirty="0"/>
              <a:t>de</a:t>
            </a:r>
            <a:r>
              <a:rPr sz="3481" spc="-97" dirty="0"/>
              <a:t> </a:t>
            </a:r>
            <a:r>
              <a:rPr sz="3481" spc="-56" dirty="0"/>
              <a:t>Vie</a:t>
            </a:r>
            <a:endParaRPr sz="3481" dirty="0"/>
          </a:p>
        </p:txBody>
      </p:sp>
    </p:spTree>
    <p:extLst>
      <p:ext uri="{BB962C8B-B14F-4D97-AF65-F5344CB8AC3E}">
        <p14:creationId xmlns:p14="http://schemas.microsoft.com/office/powerpoint/2010/main" val="1051500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74774" y="761895"/>
            <a:ext cx="3099086" cy="473568"/>
          </a:xfrm>
          <a:prstGeom prst="rect">
            <a:avLst/>
          </a:prstGeom>
        </p:spPr>
        <p:txBody>
          <a:bodyPr vert="horz" wrap="square" lIns="0" tIns="11788" rIns="0" bIns="0" rtlCol="0">
            <a:spAutoFit/>
          </a:bodyPr>
          <a:lstStyle/>
          <a:p>
            <a:pPr marL="11788">
              <a:spcBef>
                <a:spcPts val="93"/>
              </a:spcBef>
            </a:pPr>
            <a:r>
              <a:rPr spc="-60" dirty="0"/>
              <a:t>Cycle</a:t>
            </a:r>
            <a:r>
              <a:rPr spc="-106" dirty="0"/>
              <a:t> </a:t>
            </a:r>
            <a:r>
              <a:rPr spc="-32" dirty="0"/>
              <a:t>de</a:t>
            </a:r>
            <a:r>
              <a:rPr spc="-102" dirty="0"/>
              <a:t> </a:t>
            </a:r>
            <a:r>
              <a:rPr spc="-65" dirty="0"/>
              <a:t>Vie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312955" y="1445207"/>
            <a:ext cx="6201228" cy="256512"/>
          </a:xfrm>
          <a:prstGeom prst="rect">
            <a:avLst/>
          </a:prstGeom>
        </p:spPr>
        <p:txBody>
          <a:bodyPr vert="horz" wrap="square" lIns="0" tIns="13556" rIns="0" bIns="0" rtlCol="0">
            <a:spAutoFit/>
          </a:bodyPr>
          <a:lstStyle/>
          <a:p>
            <a:pPr marL="11788">
              <a:spcBef>
                <a:spcPts val="106"/>
              </a:spcBef>
            </a:pPr>
            <a:r>
              <a:rPr sz="1578" spc="5" dirty="0">
                <a:solidFill>
                  <a:srgbClr val="3F3F3F"/>
                </a:solidFill>
                <a:latin typeface="Calibri"/>
                <a:cs typeface="Calibri"/>
              </a:rPr>
              <a:t>À</a:t>
            </a:r>
            <a:r>
              <a:rPr sz="1578" dirty="0">
                <a:solidFill>
                  <a:srgbClr val="3F3F3F"/>
                </a:solidFill>
                <a:latin typeface="Calibri"/>
                <a:cs typeface="Calibri"/>
              </a:rPr>
              <a:t> ces</a:t>
            </a:r>
            <a:r>
              <a:rPr sz="1578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78" spc="-5" dirty="0">
                <a:solidFill>
                  <a:srgbClr val="3F3F3F"/>
                </a:solidFill>
                <a:latin typeface="Calibri"/>
                <a:cs typeface="Calibri"/>
              </a:rPr>
              <a:t>tâches</a:t>
            </a:r>
            <a:r>
              <a:rPr sz="1578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78" dirty="0">
                <a:solidFill>
                  <a:srgbClr val="3F3F3F"/>
                </a:solidFill>
                <a:latin typeface="Calibri"/>
                <a:cs typeface="Calibri"/>
              </a:rPr>
              <a:t>peuvent</a:t>
            </a:r>
            <a:r>
              <a:rPr sz="1578" spc="-28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78" dirty="0">
                <a:solidFill>
                  <a:srgbClr val="3F3F3F"/>
                </a:solidFill>
                <a:latin typeface="Calibri"/>
                <a:cs typeface="Calibri"/>
              </a:rPr>
              <a:t>s'ajouter</a:t>
            </a:r>
            <a:r>
              <a:rPr sz="1578" spc="-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78" dirty="0">
                <a:solidFill>
                  <a:srgbClr val="3F3F3F"/>
                </a:solidFill>
                <a:latin typeface="Calibri"/>
                <a:cs typeface="Calibri"/>
              </a:rPr>
              <a:t>d'autres</a:t>
            </a:r>
            <a:r>
              <a:rPr sz="1578" spc="-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78" spc="-5" dirty="0">
                <a:solidFill>
                  <a:srgbClr val="3F3F3F"/>
                </a:solidFill>
                <a:latin typeface="Calibri"/>
                <a:cs typeface="Calibri"/>
              </a:rPr>
              <a:t>tâches</a:t>
            </a:r>
            <a:r>
              <a:rPr sz="1578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78" dirty="0">
                <a:solidFill>
                  <a:srgbClr val="3F3F3F"/>
                </a:solidFill>
                <a:latin typeface="Calibri"/>
                <a:cs typeface="Calibri"/>
              </a:rPr>
              <a:t>supplémentaires,</a:t>
            </a:r>
            <a:r>
              <a:rPr sz="1578" spc="-37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78" dirty="0">
                <a:solidFill>
                  <a:srgbClr val="3F3F3F"/>
                </a:solidFill>
                <a:latin typeface="Calibri"/>
                <a:cs typeface="Calibri"/>
              </a:rPr>
              <a:t>telles</a:t>
            </a:r>
            <a:r>
              <a:rPr sz="1578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78" spc="5" dirty="0">
                <a:solidFill>
                  <a:srgbClr val="3F3F3F"/>
                </a:solidFill>
                <a:latin typeface="Calibri"/>
                <a:cs typeface="Calibri"/>
              </a:rPr>
              <a:t>que</a:t>
            </a:r>
            <a:r>
              <a:rPr sz="1578" dirty="0">
                <a:solidFill>
                  <a:srgbClr val="3F3F3F"/>
                </a:solidFill>
                <a:latin typeface="Calibri"/>
                <a:cs typeface="Calibri"/>
              </a:rPr>
              <a:t> :</a:t>
            </a:r>
            <a:endParaRPr sz="1578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12955" y="3236902"/>
            <a:ext cx="6846636" cy="2255512"/>
          </a:xfrm>
          <a:prstGeom prst="rect">
            <a:avLst/>
          </a:prstGeom>
        </p:spPr>
        <p:txBody>
          <a:bodyPr vert="horz" wrap="square" lIns="0" tIns="11199" rIns="0" bIns="0" rtlCol="0">
            <a:spAutoFit/>
          </a:bodyPr>
          <a:lstStyle/>
          <a:p>
            <a:pPr marL="11788" marR="2939373">
              <a:lnSpc>
                <a:spcPct val="151200"/>
              </a:lnSpc>
              <a:spcBef>
                <a:spcPts val="88"/>
              </a:spcBef>
            </a:pPr>
            <a:r>
              <a:rPr sz="1578" dirty="0">
                <a:solidFill>
                  <a:srgbClr val="3F3F3F"/>
                </a:solidFill>
                <a:latin typeface="Calibri"/>
                <a:cs typeface="Calibri"/>
              </a:rPr>
              <a:t>Il </a:t>
            </a:r>
            <a:r>
              <a:rPr sz="1578" spc="-9" dirty="0">
                <a:solidFill>
                  <a:srgbClr val="3F3F3F"/>
                </a:solidFill>
                <a:latin typeface="Calibri"/>
                <a:cs typeface="Calibri"/>
              </a:rPr>
              <a:t>est </a:t>
            </a:r>
            <a:r>
              <a:rPr sz="1578" spc="5" dirty="0">
                <a:solidFill>
                  <a:srgbClr val="3F3F3F"/>
                </a:solidFill>
                <a:latin typeface="Calibri"/>
                <a:cs typeface="Calibri"/>
              </a:rPr>
              <a:t>donc </a:t>
            </a:r>
            <a:r>
              <a:rPr sz="1578" dirty="0">
                <a:solidFill>
                  <a:srgbClr val="3F3F3F"/>
                </a:solidFill>
                <a:latin typeface="Calibri"/>
                <a:cs typeface="Calibri"/>
              </a:rPr>
              <a:t>primordial d'</a:t>
            </a:r>
            <a:r>
              <a:rPr sz="1578" b="1" dirty="0">
                <a:solidFill>
                  <a:srgbClr val="3F3F3F"/>
                </a:solidFill>
                <a:latin typeface="Calibri"/>
                <a:cs typeface="Calibri"/>
              </a:rPr>
              <a:t>automatiser </a:t>
            </a:r>
            <a:r>
              <a:rPr sz="1578" spc="5" dirty="0">
                <a:solidFill>
                  <a:srgbClr val="3F3F3F"/>
                </a:solidFill>
                <a:latin typeface="Calibri"/>
                <a:cs typeface="Calibri"/>
              </a:rPr>
              <a:t>ces </a:t>
            </a:r>
            <a:r>
              <a:rPr sz="1578" dirty="0">
                <a:solidFill>
                  <a:srgbClr val="3F3F3F"/>
                </a:solidFill>
                <a:latin typeface="Calibri"/>
                <a:cs typeface="Calibri"/>
              </a:rPr>
              <a:t>tâches. </a:t>
            </a:r>
            <a:r>
              <a:rPr sz="1578" spc="-34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78" spc="5" dirty="0">
                <a:solidFill>
                  <a:srgbClr val="3F3F3F"/>
                </a:solidFill>
                <a:latin typeface="Calibri"/>
                <a:cs typeface="Calibri"/>
              </a:rPr>
              <a:t>Ainsi,</a:t>
            </a:r>
            <a:r>
              <a:rPr sz="1578" spc="-28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78" dirty="0">
                <a:solidFill>
                  <a:srgbClr val="3F3F3F"/>
                </a:solidFill>
                <a:latin typeface="Calibri"/>
                <a:cs typeface="Calibri"/>
              </a:rPr>
              <a:t>l'automatisation</a:t>
            </a:r>
            <a:r>
              <a:rPr sz="1578" spc="-51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78" dirty="0">
                <a:solidFill>
                  <a:srgbClr val="3F3F3F"/>
                </a:solidFill>
                <a:latin typeface="Calibri"/>
                <a:cs typeface="Calibri"/>
              </a:rPr>
              <a:t>va</a:t>
            </a:r>
            <a:r>
              <a:rPr sz="1578" spc="-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78" spc="5" dirty="0">
                <a:solidFill>
                  <a:srgbClr val="3F3F3F"/>
                </a:solidFill>
                <a:latin typeface="Calibri"/>
                <a:cs typeface="Calibri"/>
              </a:rPr>
              <a:t>nous</a:t>
            </a:r>
            <a:r>
              <a:rPr sz="1578" spc="-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78" spc="-5" dirty="0">
                <a:solidFill>
                  <a:srgbClr val="3F3F3F"/>
                </a:solidFill>
                <a:latin typeface="Calibri"/>
                <a:cs typeface="Calibri"/>
              </a:rPr>
              <a:t>permettre</a:t>
            </a:r>
            <a:r>
              <a:rPr sz="1578" spc="-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78" dirty="0">
                <a:solidFill>
                  <a:srgbClr val="3F3F3F"/>
                </a:solidFill>
                <a:latin typeface="Calibri"/>
                <a:cs typeface="Calibri"/>
              </a:rPr>
              <a:t>:</a:t>
            </a:r>
            <a:endParaRPr sz="1578">
              <a:latin typeface="Calibri"/>
              <a:cs typeface="Calibri"/>
            </a:endParaRPr>
          </a:p>
          <a:p>
            <a:pPr marL="249319" indent="-149120">
              <a:spcBef>
                <a:spcPts val="195"/>
              </a:spcBef>
              <a:buClr>
                <a:srgbClr val="9CBFBD"/>
              </a:buClr>
              <a:buSzPct val="93333"/>
              <a:buFont typeface="Wingdings"/>
              <a:buChar char=""/>
              <a:tabLst>
                <a:tab pos="249909" algn="l"/>
              </a:tabLst>
            </a:pPr>
            <a:r>
              <a:rPr sz="1392" spc="9" dirty="0">
                <a:solidFill>
                  <a:srgbClr val="3F3F3F"/>
                </a:solidFill>
                <a:latin typeface="Calibri"/>
                <a:cs typeface="Calibri"/>
              </a:rPr>
              <a:t>d'accélérer</a:t>
            </a:r>
            <a:r>
              <a:rPr sz="1392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92" spc="9" dirty="0">
                <a:solidFill>
                  <a:srgbClr val="3F3F3F"/>
                </a:solidFill>
                <a:latin typeface="Calibri"/>
                <a:cs typeface="Calibri"/>
              </a:rPr>
              <a:t>les</a:t>
            </a:r>
            <a:r>
              <a:rPr sz="1392" spc="-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92" spc="9" dirty="0">
                <a:solidFill>
                  <a:srgbClr val="3F3F3F"/>
                </a:solidFill>
                <a:latin typeface="Calibri"/>
                <a:cs typeface="Calibri"/>
              </a:rPr>
              <a:t>builds</a:t>
            </a:r>
            <a:r>
              <a:rPr sz="1392" spc="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92" spc="5" dirty="0">
                <a:solidFill>
                  <a:srgbClr val="3F3F3F"/>
                </a:solidFill>
                <a:latin typeface="Calibri"/>
                <a:cs typeface="Calibri"/>
              </a:rPr>
              <a:t>;</a:t>
            </a:r>
            <a:endParaRPr sz="1392">
              <a:latin typeface="Calibri"/>
              <a:cs typeface="Calibri"/>
            </a:endParaRPr>
          </a:p>
          <a:p>
            <a:pPr marL="249319" indent="-149120">
              <a:spcBef>
                <a:spcPts val="371"/>
              </a:spcBef>
              <a:buClr>
                <a:srgbClr val="9CBFBD"/>
              </a:buClr>
              <a:buSzPct val="93333"/>
              <a:buFont typeface="Wingdings"/>
              <a:buChar char=""/>
              <a:tabLst>
                <a:tab pos="249909" algn="l"/>
              </a:tabLst>
            </a:pPr>
            <a:r>
              <a:rPr sz="1392" spc="9" dirty="0">
                <a:solidFill>
                  <a:srgbClr val="3F3F3F"/>
                </a:solidFill>
                <a:latin typeface="Calibri"/>
                <a:cs typeface="Calibri"/>
              </a:rPr>
              <a:t>de</a:t>
            </a:r>
            <a:r>
              <a:rPr sz="1392" spc="32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92" spc="5" dirty="0">
                <a:solidFill>
                  <a:srgbClr val="3F3F3F"/>
                </a:solidFill>
                <a:latin typeface="Calibri"/>
                <a:cs typeface="Calibri"/>
              </a:rPr>
              <a:t>les</a:t>
            </a:r>
            <a:r>
              <a:rPr sz="1392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92" spc="5" dirty="0">
                <a:solidFill>
                  <a:srgbClr val="3F3F3F"/>
                </a:solidFill>
                <a:latin typeface="Calibri"/>
                <a:cs typeface="Calibri"/>
              </a:rPr>
              <a:t>rendre</a:t>
            </a:r>
            <a:r>
              <a:rPr sz="1392" spc="32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92" spc="9" dirty="0">
                <a:solidFill>
                  <a:srgbClr val="3F3F3F"/>
                </a:solidFill>
                <a:latin typeface="Calibri"/>
                <a:cs typeface="Calibri"/>
              </a:rPr>
              <a:t>plus</a:t>
            </a:r>
            <a:r>
              <a:rPr sz="1392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92" spc="9" dirty="0">
                <a:solidFill>
                  <a:srgbClr val="3F3F3F"/>
                </a:solidFill>
                <a:latin typeface="Calibri"/>
                <a:cs typeface="Calibri"/>
              </a:rPr>
              <a:t>fiables,</a:t>
            </a:r>
            <a:r>
              <a:rPr sz="1392" spc="32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92" spc="5" dirty="0">
                <a:solidFill>
                  <a:srgbClr val="3F3F3F"/>
                </a:solidFill>
                <a:latin typeface="Calibri"/>
                <a:cs typeface="Calibri"/>
              </a:rPr>
              <a:t>grâce</a:t>
            </a:r>
            <a:r>
              <a:rPr sz="1392" spc="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92" spc="14" dirty="0">
                <a:solidFill>
                  <a:srgbClr val="3F3F3F"/>
                </a:solidFill>
                <a:latin typeface="Calibri"/>
                <a:cs typeface="Calibri"/>
              </a:rPr>
              <a:t>à</a:t>
            </a:r>
            <a:r>
              <a:rPr sz="1392" spc="5" dirty="0">
                <a:solidFill>
                  <a:srgbClr val="3F3F3F"/>
                </a:solidFill>
                <a:latin typeface="Calibri"/>
                <a:cs typeface="Calibri"/>
              </a:rPr>
              <a:t> l'exclusion</a:t>
            </a:r>
            <a:r>
              <a:rPr sz="1392" spc="37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92" spc="19" dirty="0">
                <a:solidFill>
                  <a:srgbClr val="3F3F3F"/>
                </a:solidFill>
                <a:latin typeface="Calibri"/>
                <a:cs typeface="Calibri"/>
              </a:rPr>
              <a:t>de </a:t>
            </a:r>
            <a:r>
              <a:rPr sz="1392" spc="5" dirty="0">
                <a:solidFill>
                  <a:srgbClr val="3F3F3F"/>
                </a:solidFill>
                <a:latin typeface="Calibri"/>
                <a:cs typeface="Calibri"/>
              </a:rPr>
              <a:t>l'intervention</a:t>
            </a:r>
            <a:r>
              <a:rPr sz="1392" spc="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92" spc="9" dirty="0">
                <a:solidFill>
                  <a:srgbClr val="3F3F3F"/>
                </a:solidFill>
                <a:latin typeface="Calibri"/>
                <a:cs typeface="Calibri"/>
              </a:rPr>
              <a:t>humaine</a:t>
            </a:r>
            <a:r>
              <a:rPr sz="1392" spc="51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92" spc="5" dirty="0">
                <a:solidFill>
                  <a:srgbClr val="3F3F3F"/>
                </a:solidFill>
                <a:latin typeface="Calibri"/>
                <a:cs typeface="Calibri"/>
              </a:rPr>
              <a:t>;</a:t>
            </a:r>
            <a:endParaRPr sz="1392">
              <a:latin typeface="Calibri"/>
              <a:cs typeface="Calibri"/>
            </a:endParaRPr>
          </a:p>
          <a:p>
            <a:pPr marL="249319" indent="-149120">
              <a:spcBef>
                <a:spcPts val="353"/>
              </a:spcBef>
              <a:buClr>
                <a:srgbClr val="9CBFBD"/>
              </a:buClr>
              <a:buSzPct val="93333"/>
              <a:buFont typeface="Wingdings"/>
              <a:buChar char=""/>
              <a:tabLst>
                <a:tab pos="249909" algn="l"/>
              </a:tabLst>
            </a:pPr>
            <a:r>
              <a:rPr sz="1392" spc="9" dirty="0">
                <a:solidFill>
                  <a:srgbClr val="3F3F3F"/>
                </a:solidFill>
                <a:latin typeface="Calibri"/>
                <a:cs typeface="Calibri"/>
              </a:rPr>
              <a:t>de</a:t>
            </a:r>
            <a:r>
              <a:rPr sz="1392" spc="28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92" spc="5" dirty="0">
                <a:solidFill>
                  <a:srgbClr val="3F3F3F"/>
                </a:solidFill>
                <a:latin typeface="Calibri"/>
                <a:cs typeface="Calibri"/>
              </a:rPr>
              <a:t>réaliser</a:t>
            </a:r>
            <a:r>
              <a:rPr sz="1392" spc="14" dirty="0">
                <a:solidFill>
                  <a:srgbClr val="3F3F3F"/>
                </a:solidFill>
                <a:latin typeface="Calibri"/>
                <a:cs typeface="Calibri"/>
              </a:rPr>
              <a:t> des</a:t>
            </a:r>
            <a:r>
              <a:rPr sz="1392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92" spc="5" dirty="0">
                <a:solidFill>
                  <a:srgbClr val="3F3F3F"/>
                </a:solidFill>
                <a:latin typeface="Calibri"/>
                <a:cs typeface="Calibri"/>
              </a:rPr>
              <a:t>tâches</a:t>
            </a:r>
            <a:r>
              <a:rPr sz="1392" spc="42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92" spc="5" dirty="0">
                <a:solidFill>
                  <a:srgbClr val="3F3F3F"/>
                </a:solidFill>
                <a:latin typeface="Calibri"/>
                <a:cs typeface="Calibri"/>
              </a:rPr>
              <a:t>complexes</a:t>
            </a:r>
            <a:r>
              <a:rPr sz="1392" spc="9" dirty="0">
                <a:solidFill>
                  <a:srgbClr val="3F3F3F"/>
                </a:solidFill>
                <a:latin typeface="Calibri"/>
                <a:cs typeface="Calibri"/>
              </a:rPr>
              <a:t> simplement</a:t>
            </a:r>
            <a:r>
              <a:rPr sz="1392" spc="32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92" spc="5" dirty="0">
                <a:solidFill>
                  <a:srgbClr val="3F3F3F"/>
                </a:solidFill>
                <a:latin typeface="Calibri"/>
                <a:cs typeface="Calibri"/>
              </a:rPr>
              <a:t>;</a:t>
            </a:r>
            <a:endParaRPr sz="1392">
              <a:latin typeface="Calibri"/>
              <a:cs typeface="Calibri"/>
            </a:endParaRPr>
          </a:p>
          <a:p>
            <a:pPr marL="249319" indent="-149120">
              <a:spcBef>
                <a:spcPts val="371"/>
              </a:spcBef>
              <a:buClr>
                <a:srgbClr val="9CBFBD"/>
              </a:buClr>
              <a:buSzPct val="93333"/>
              <a:buFont typeface="Wingdings"/>
              <a:buChar char=""/>
              <a:tabLst>
                <a:tab pos="249909" algn="l"/>
              </a:tabLst>
            </a:pPr>
            <a:r>
              <a:rPr sz="1392" spc="9" dirty="0">
                <a:solidFill>
                  <a:srgbClr val="3F3F3F"/>
                </a:solidFill>
                <a:latin typeface="Calibri"/>
                <a:cs typeface="Calibri"/>
              </a:rPr>
              <a:t>de</a:t>
            </a:r>
            <a:r>
              <a:rPr sz="1392" spc="32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92" spc="5" dirty="0">
                <a:solidFill>
                  <a:srgbClr val="3F3F3F"/>
                </a:solidFill>
                <a:latin typeface="Calibri"/>
                <a:cs typeface="Calibri"/>
              </a:rPr>
              <a:t>les</a:t>
            </a:r>
            <a:r>
              <a:rPr sz="1392" spc="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92" spc="5" dirty="0">
                <a:solidFill>
                  <a:srgbClr val="3F3F3F"/>
                </a:solidFill>
                <a:latin typeface="Calibri"/>
                <a:cs typeface="Calibri"/>
              </a:rPr>
              <a:t>rendre</a:t>
            </a:r>
            <a:r>
              <a:rPr sz="1392" spc="32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92" spc="9" dirty="0">
                <a:solidFill>
                  <a:srgbClr val="3F3F3F"/>
                </a:solidFill>
                <a:latin typeface="Calibri"/>
                <a:cs typeface="Calibri"/>
              </a:rPr>
              <a:t>indépendants</a:t>
            </a:r>
            <a:r>
              <a:rPr sz="1392" spc="6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92" spc="9" dirty="0">
                <a:solidFill>
                  <a:srgbClr val="3F3F3F"/>
                </a:solidFill>
                <a:latin typeface="Calibri"/>
                <a:cs typeface="Calibri"/>
              </a:rPr>
              <a:t>d'une</a:t>
            </a:r>
            <a:r>
              <a:rPr sz="1392" spc="37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92" spc="5" dirty="0">
                <a:solidFill>
                  <a:srgbClr val="3F3F3F"/>
                </a:solidFill>
                <a:latin typeface="Calibri"/>
                <a:cs typeface="Calibri"/>
              </a:rPr>
              <a:t>plateforme</a:t>
            </a:r>
            <a:r>
              <a:rPr sz="1392" spc="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92" spc="5" dirty="0">
                <a:solidFill>
                  <a:srgbClr val="3F3F3F"/>
                </a:solidFill>
                <a:latin typeface="Calibri"/>
                <a:cs typeface="Calibri"/>
              </a:rPr>
              <a:t>particulière.</a:t>
            </a:r>
            <a:endParaRPr sz="1392">
              <a:latin typeface="Calibri"/>
              <a:cs typeface="Calibri"/>
            </a:endParaRPr>
          </a:p>
          <a:p>
            <a:pPr marL="249319" marR="4715" indent="-148531">
              <a:lnSpc>
                <a:spcPts val="1550"/>
              </a:lnSpc>
              <a:spcBef>
                <a:spcPts val="506"/>
              </a:spcBef>
              <a:buClr>
                <a:srgbClr val="9CBFBD"/>
              </a:buClr>
              <a:buSzPct val="93333"/>
              <a:buFont typeface="Wingdings"/>
              <a:buChar char=""/>
              <a:tabLst>
                <a:tab pos="249909" algn="l"/>
              </a:tabLst>
            </a:pPr>
            <a:r>
              <a:rPr sz="1392" spc="9" dirty="0">
                <a:solidFill>
                  <a:srgbClr val="3F3F3F"/>
                </a:solidFill>
                <a:latin typeface="Calibri"/>
                <a:cs typeface="Calibri"/>
              </a:rPr>
              <a:t>de</a:t>
            </a:r>
            <a:r>
              <a:rPr sz="1392" spc="32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92" spc="5" dirty="0">
                <a:solidFill>
                  <a:srgbClr val="3F3F3F"/>
                </a:solidFill>
                <a:latin typeface="Calibri"/>
                <a:cs typeface="Calibri"/>
              </a:rPr>
              <a:t>réaliser</a:t>
            </a:r>
            <a:r>
              <a:rPr sz="1392" spc="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92" spc="14" dirty="0">
                <a:solidFill>
                  <a:srgbClr val="3F3F3F"/>
                </a:solidFill>
                <a:latin typeface="Calibri"/>
                <a:cs typeface="Calibri"/>
              </a:rPr>
              <a:t>des</a:t>
            </a:r>
            <a:r>
              <a:rPr sz="1392" spc="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92" spc="5" dirty="0">
                <a:solidFill>
                  <a:srgbClr val="3F3F3F"/>
                </a:solidFill>
                <a:latin typeface="Calibri"/>
                <a:cs typeface="Calibri"/>
              </a:rPr>
              <a:t>builds</a:t>
            </a:r>
            <a:r>
              <a:rPr sz="1392" spc="42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92" spc="19" dirty="0">
                <a:solidFill>
                  <a:srgbClr val="3F3F3F"/>
                </a:solidFill>
                <a:latin typeface="Calibri"/>
                <a:cs typeface="Calibri"/>
              </a:rPr>
              <a:t>de</a:t>
            </a:r>
            <a:r>
              <a:rPr sz="1392" spc="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92" spc="5" dirty="0">
                <a:solidFill>
                  <a:srgbClr val="3F3F3F"/>
                </a:solidFill>
                <a:latin typeface="Calibri"/>
                <a:cs typeface="Calibri"/>
              </a:rPr>
              <a:t>façon</a:t>
            </a:r>
            <a:r>
              <a:rPr sz="1392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92" spc="9" dirty="0">
                <a:solidFill>
                  <a:srgbClr val="3F3F3F"/>
                </a:solidFill>
                <a:latin typeface="Calibri"/>
                <a:cs typeface="Calibri"/>
              </a:rPr>
              <a:t>périodique</a:t>
            </a:r>
            <a:r>
              <a:rPr sz="1392" spc="51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92" spc="9" dirty="0">
                <a:solidFill>
                  <a:srgbClr val="3F3F3F"/>
                </a:solidFill>
                <a:latin typeface="Calibri"/>
                <a:cs typeface="Calibri"/>
              </a:rPr>
              <a:t>(chaque</a:t>
            </a:r>
            <a:r>
              <a:rPr sz="1392" spc="32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92" spc="5" dirty="0">
                <a:solidFill>
                  <a:srgbClr val="3F3F3F"/>
                </a:solidFill>
                <a:latin typeface="Calibri"/>
                <a:cs typeface="Calibri"/>
              </a:rPr>
              <a:t>nuit</a:t>
            </a:r>
            <a:r>
              <a:rPr sz="1392" spc="42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92" spc="9" dirty="0">
                <a:solidFill>
                  <a:srgbClr val="3F3F3F"/>
                </a:solidFill>
                <a:latin typeface="Calibri"/>
                <a:cs typeface="Calibri"/>
              </a:rPr>
              <a:t>par</a:t>
            </a:r>
            <a:r>
              <a:rPr sz="1392" spc="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92" spc="5" dirty="0">
                <a:solidFill>
                  <a:srgbClr val="3F3F3F"/>
                </a:solidFill>
                <a:latin typeface="Calibri"/>
                <a:cs typeface="Calibri"/>
              </a:rPr>
              <a:t>exemple),</a:t>
            </a:r>
            <a:r>
              <a:rPr sz="1392" spc="51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92" spc="14" dirty="0">
                <a:solidFill>
                  <a:srgbClr val="3F3F3F"/>
                </a:solidFill>
                <a:latin typeface="Calibri"/>
                <a:cs typeface="Calibri"/>
              </a:rPr>
              <a:t>ou</a:t>
            </a:r>
            <a:r>
              <a:rPr sz="1392" spc="9" dirty="0">
                <a:solidFill>
                  <a:srgbClr val="3F3F3F"/>
                </a:solidFill>
                <a:latin typeface="Calibri"/>
                <a:cs typeface="Calibri"/>
              </a:rPr>
              <a:t> encore</a:t>
            </a:r>
            <a:r>
              <a:rPr sz="1392" spc="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92" spc="14" dirty="0">
                <a:solidFill>
                  <a:srgbClr val="3F3F3F"/>
                </a:solidFill>
                <a:latin typeface="Calibri"/>
                <a:cs typeface="Calibri"/>
              </a:rPr>
              <a:t>à</a:t>
            </a:r>
            <a:r>
              <a:rPr sz="1392" spc="9" dirty="0">
                <a:solidFill>
                  <a:srgbClr val="3F3F3F"/>
                </a:solidFill>
                <a:latin typeface="Calibri"/>
                <a:cs typeface="Calibri"/>
              </a:rPr>
              <a:t> chaque </a:t>
            </a:r>
            <a:r>
              <a:rPr sz="1392" spc="-302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92" spc="9" dirty="0">
                <a:solidFill>
                  <a:srgbClr val="3F3F3F"/>
                </a:solidFill>
                <a:latin typeface="Calibri"/>
                <a:cs typeface="Calibri"/>
              </a:rPr>
              <a:t>modification</a:t>
            </a:r>
            <a:r>
              <a:rPr sz="1392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92" spc="19" dirty="0">
                <a:solidFill>
                  <a:srgbClr val="3F3F3F"/>
                </a:solidFill>
                <a:latin typeface="Calibri"/>
                <a:cs typeface="Calibri"/>
              </a:rPr>
              <a:t>du</a:t>
            </a:r>
            <a:r>
              <a:rPr sz="1392" spc="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92" spc="9" dirty="0">
                <a:solidFill>
                  <a:srgbClr val="3F3F3F"/>
                </a:solidFill>
                <a:latin typeface="Calibri"/>
                <a:cs typeface="Calibri"/>
              </a:rPr>
              <a:t>code</a:t>
            </a:r>
            <a:r>
              <a:rPr sz="1392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92" spc="9" dirty="0">
                <a:solidFill>
                  <a:srgbClr val="3F3F3F"/>
                </a:solidFill>
                <a:latin typeface="Calibri"/>
                <a:cs typeface="Calibri"/>
              </a:rPr>
              <a:t>source.</a:t>
            </a:r>
            <a:r>
              <a:rPr sz="1392" spc="28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92" spc="14" dirty="0">
                <a:solidFill>
                  <a:srgbClr val="3F3F3F"/>
                </a:solidFill>
                <a:latin typeface="Calibri"/>
                <a:cs typeface="Calibri"/>
              </a:rPr>
              <a:t>On</a:t>
            </a:r>
            <a:r>
              <a:rPr sz="1392" spc="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92" spc="9" dirty="0">
                <a:solidFill>
                  <a:srgbClr val="3F3F3F"/>
                </a:solidFill>
                <a:latin typeface="Calibri"/>
                <a:cs typeface="Calibri"/>
              </a:rPr>
              <a:t>arrive</a:t>
            </a:r>
            <a:r>
              <a:rPr sz="1392" spc="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92" dirty="0">
                <a:solidFill>
                  <a:srgbClr val="3F3F3F"/>
                </a:solidFill>
                <a:latin typeface="Calibri"/>
                <a:cs typeface="Calibri"/>
              </a:rPr>
              <a:t>ici</a:t>
            </a:r>
            <a:r>
              <a:rPr sz="1392" spc="28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92" spc="9" dirty="0">
                <a:solidFill>
                  <a:srgbClr val="3F3F3F"/>
                </a:solidFill>
                <a:latin typeface="Calibri"/>
                <a:cs typeface="Calibri"/>
              </a:rPr>
              <a:t>sur</a:t>
            </a:r>
            <a:r>
              <a:rPr sz="1392" spc="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92" spc="5" dirty="0">
                <a:solidFill>
                  <a:srgbClr val="3F3F3F"/>
                </a:solidFill>
                <a:latin typeface="Calibri"/>
                <a:cs typeface="Calibri"/>
              </a:rPr>
              <a:t>le</a:t>
            </a:r>
            <a:r>
              <a:rPr sz="1392" spc="28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92" spc="9" dirty="0">
                <a:solidFill>
                  <a:srgbClr val="3F3F3F"/>
                </a:solidFill>
                <a:latin typeface="Calibri"/>
                <a:cs typeface="Calibri"/>
              </a:rPr>
              <a:t>principe</a:t>
            </a:r>
            <a:r>
              <a:rPr sz="1392" spc="32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92" spc="9" dirty="0">
                <a:solidFill>
                  <a:srgbClr val="3F3F3F"/>
                </a:solidFill>
                <a:latin typeface="Calibri"/>
                <a:cs typeface="Calibri"/>
              </a:rPr>
              <a:t>de </a:t>
            </a:r>
            <a:r>
              <a:rPr sz="1392" b="1" dirty="0">
                <a:solidFill>
                  <a:srgbClr val="FF0000"/>
                </a:solidFill>
                <a:latin typeface="Calibri"/>
                <a:cs typeface="Calibri"/>
              </a:rPr>
              <a:t>l'Intégration</a:t>
            </a:r>
            <a:r>
              <a:rPr sz="1392" b="1" spc="6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392" b="1" spc="9" dirty="0">
                <a:solidFill>
                  <a:srgbClr val="FF0000"/>
                </a:solidFill>
                <a:latin typeface="Calibri"/>
                <a:cs typeface="Calibri"/>
              </a:rPr>
              <a:t>Continue</a:t>
            </a:r>
            <a:r>
              <a:rPr sz="1392" spc="9" dirty="0">
                <a:solidFill>
                  <a:srgbClr val="3F3F3F"/>
                </a:solidFill>
                <a:latin typeface="Calibri"/>
                <a:cs typeface="Calibri"/>
              </a:rPr>
              <a:t>.</a:t>
            </a:r>
            <a:endParaRPr sz="1392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7110407" y="1756926"/>
            <a:ext cx="2252152" cy="2489686"/>
            <a:chOff x="7363967" y="1892808"/>
            <a:chExt cx="2426335" cy="268224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397495" y="1926336"/>
              <a:ext cx="2360675" cy="2615183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7363967" y="1892808"/>
              <a:ext cx="2426335" cy="2682240"/>
            </a:xfrm>
            <a:custGeom>
              <a:avLst/>
              <a:gdLst/>
              <a:ahLst/>
              <a:cxnLst/>
              <a:rect l="l" t="t" r="r" b="b"/>
              <a:pathLst>
                <a:path w="2426334" h="2682240">
                  <a:moveTo>
                    <a:pt x="2426208" y="2682240"/>
                  </a:moveTo>
                  <a:lnTo>
                    <a:pt x="0" y="2682240"/>
                  </a:lnTo>
                  <a:lnTo>
                    <a:pt x="0" y="0"/>
                  </a:lnTo>
                  <a:lnTo>
                    <a:pt x="2426208" y="0"/>
                  </a:lnTo>
                  <a:lnTo>
                    <a:pt x="2426208" y="16764"/>
                  </a:lnTo>
                  <a:lnTo>
                    <a:pt x="33528" y="16764"/>
                  </a:lnTo>
                  <a:lnTo>
                    <a:pt x="16764" y="33528"/>
                  </a:lnTo>
                  <a:lnTo>
                    <a:pt x="33528" y="33528"/>
                  </a:lnTo>
                  <a:lnTo>
                    <a:pt x="33528" y="2648711"/>
                  </a:lnTo>
                  <a:lnTo>
                    <a:pt x="16764" y="2648711"/>
                  </a:lnTo>
                  <a:lnTo>
                    <a:pt x="33528" y="2665476"/>
                  </a:lnTo>
                  <a:lnTo>
                    <a:pt x="2426208" y="2665476"/>
                  </a:lnTo>
                  <a:lnTo>
                    <a:pt x="2426208" y="2682240"/>
                  </a:lnTo>
                  <a:close/>
                </a:path>
                <a:path w="2426334" h="2682240">
                  <a:moveTo>
                    <a:pt x="33528" y="33528"/>
                  </a:moveTo>
                  <a:lnTo>
                    <a:pt x="16764" y="33528"/>
                  </a:lnTo>
                  <a:lnTo>
                    <a:pt x="33528" y="16764"/>
                  </a:lnTo>
                  <a:lnTo>
                    <a:pt x="33528" y="33528"/>
                  </a:lnTo>
                  <a:close/>
                </a:path>
                <a:path w="2426334" h="2682240">
                  <a:moveTo>
                    <a:pt x="2394204" y="33528"/>
                  </a:moveTo>
                  <a:lnTo>
                    <a:pt x="33528" y="33528"/>
                  </a:lnTo>
                  <a:lnTo>
                    <a:pt x="33528" y="16764"/>
                  </a:lnTo>
                  <a:lnTo>
                    <a:pt x="2394204" y="16764"/>
                  </a:lnTo>
                  <a:lnTo>
                    <a:pt x="2394204" y="33528"/>
                  </a:lnTo>
                  <a:close/>
                </a:path>
                <a:path w="2426334" h="2682240">
                  <a:moveTo>
                    <a:pt x="2394204" y="2665476"/>
                  </a:moveTo>
                  <a:lnTo>
                    <a:pt x="2394204" y="16764"/>
                  </a:lnTo>
                  <a:lnTo>
                    <a:pt x="2409444" y="33528"/>
                  </a:lnTo>
                  <a:lnTo>
                    <a:pt x="2426208" y="33528"/>
                  </a:lnTo>
                  <a:lnTo>
                    <a:pt x="2426208" y="2648711"/>
                  </a:lnTo>
                  <a:lnTo>
                    <a:pt x="2409444" y="2648711"/>
                  </a:lnTo>
                  <a:lnTo>
                    <a:pt x="2394204" y="2665476"/>
                  </a:lnTo>
                  <a:close/>
                </a:path>
                <a:path w="2426334" h="2682240">
                  <a:moveTo>
                    <a:pt x="2426208" y="33528"/>
                  </a:moveTo>
                  <a:lnTo>
                    <a:pt x="2409444" y="33528"/>
                  </a:lnTo>
                  <a:lnTo>
                    <a:pt x="2394204" y="16764"/>
                  </a:lnTo>
                  <a:lnTo>
                    <a:pt x="2426208" y="16764"/>
                  </a:lnTo>
                  <a:lnTo>
                    <a:pt x="2426208" y="33528"/>
                  </a:lnTo>
                  <a:close/>
                </a:path>
                <a:path w="2426334" h="2682240">
                  <a:moveTo>
                    <a:pt x="33528" y="2665476"/>
                  </a:moveTo>
                  <a:lnTo>
                    <a:pt x="16764" y="2648711"/>
                  </a:lnTo>
                  <a:lnTo>
                    <a:pt x="33528" y="2648711"/>
                  </a:lnTo>
                  <a:lnTo>
                    <a:pt x="33528" y="2665476"/>
                  </a:lnTo>
                  <a:close/>
                </a:path>
                <a:path w="2426334" h="2682240">
                  <a:moveTo>
                    <a:pt x="2394204" y="2665476"/>
                  </a:moveTo>
                  <a:lnTo>
                    <a:pt x="33528" y="2665476"/>
                  </a:lnTo>
                  <a:lnTo>
                    <a:pt x="33528" y="2648711"/>
                  </a:lnTo>
                  <a:lnTo>
                    <a:pt x="2394204" y="2648711"/>
                  </a:lnTo>
                  <a:lnTo>
                    <a:pt x="2394204" y="2665476"/>
                  </a:lnTo>
                  <a:close/>
                </a:path>
                <a:path w="2426334" h="2682240">
                  <a:moveTo>
                    <a:pt x="2426208" y="2665476"/>
                  </a:moveTo>
                  <a:lnTo>
                    <a:pt x="2394204" y="2665476"/>
                  </a:lnTo>
                  <a:lnTo>
                    <a:pt x="2409444" y="2648711"/>
                  </a:lnTo>
                  <a:lnTo>
                    <a:pt x="2426208" y="2648711"/>
                  </a:lnTo>
                  <a:lnTo>
                    <a:pt x="2426208" y="266547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397495" y="1926336"/>
              <a:ext cx="2360675" cy="2615183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7363967" y="1892808"/>
              <a:ext cx="2426335" cy="2682240"/>
            </a:xfrm>
            <a:custGeom>
              <a:avLst/>
              <a:gdLst/>
              <a:ahLst/>
              <a:cxnLst/>
              <a:rect l="l" t="t" r="r" b="b"/>
              <a:pathLst>
                <a:path w="2426334" h="2682240">
                  <a:moveTo>
                    <a:pt x="2426208" y="2682240"/>
                  </a:moveTo>
                  <a:lnTo>
                    <a:pt x="0" y="2682240"/>
                  </a:lnTo>
                  <a:lnTo>
                    <a:pt x="0" y="0"/>
                  </a:lnTo>
                  <a:lnTo>
                    <a:pt x="2426208" y="0"/>
                  </a:lnTo>
                  <a:lnTo>
                    <a:pt x="2426208" y="16764"/>
                  </a:lnTo>
                  <a:lnTo>
                    <a:pt x="33528" y="16764"/>
                  </a:lnTo>
                  <a:lnTo>
                    <a:pt x="16764" y="33528"/>
                  </a:lnTo>
                  <a:lnTo>
                    <a:pt x="33528" y="33528"/>
                  </a:lnTo>
                  <a:lnTo>
                    <a:pt x="33528" y="2648711"/>
                  </a:lnTo>
                  <a:lnTo>
                    <a:pt x="16764" y="2648711"/>
                  </a:lnTo>
                  <a:lnTo>
                    <a:pt x="33528" y="2665476"/>
                  </a:lnTo>
                  <a:lnTo>
                    <a:pt x="2426208" y="2665476"/>
                  </a:lnTo>
                  <a:lnTo>
                    <a:pt x="2426208" y="2682240"/>
                  </a:lnTo>
                  <a:close/>
                </a:path>
                <a:path w="2426334" h="2682240">
                  <a:moveTo>
                    <a:pt x="33528" y="33528"/>
                  </a:moveTo>
                  <a:lnTo>
                    <a:pt x="16764" y="33528"/>
                  </a:lnTo>
                  <a:lnTo>
                    <a:pt x="33528" y="16764"/>
                  </a:lnTo>
                  <a:lnTo>
                    <a:pt x="33528" y="33528"/>
                  </a:lnTo>
                  <a:close/>
                </a:path>
                <a:path w="2426334" h="2682240">
                  <a:moveTo>
                    <a:pt x="2394204" y="33528"/>
                  </a:moveTo>
                  <a:lnTo>
                    <a:pt x="33528" y="33528"/>
                  </a:lnTo>
                  <a:lnTo>
                    <a:pt x="33528" y="16764"/>
                  </a:lnTo>
                  <a:lnTo>
                    <a:pt x="2394204" y="16764"/>
                  </a:lnTo>
                  <a:lnTo>
                    <a:pt x="2394204" y="33528"/>
                  </a:lnTo>
                  <a:close/>
                </a:path>
                <a:path w="2426334" h="2682240">
                  <a:moveTo>
                    <a:pt x="2394204" y="2665476"/>
                  </a:moveTo>
                  <a:lnTo>
                    <a:pt x="2394204" y="16764"/>
                  </a:lnTo>
                  <a:lnTo>
                    <a:pt x="2409444" y="33528"/>
                  </a:lnTo>
                  <a:lnTo>
                    <a:pt x="2426208" y="33528"/>
                  </a:lnTo>
                  <a:lnTo>
                    <a:pt x="2426208" y="2648711"/>
                  </a:lnTo>
                  <a:lnTo>
                    <a:pt x="2409444" y="2648711"/>
                  </a:lnTo>
                  <a:lnTo>
                    <a:pt x="2394204" y="2665476"/>
                  </a:lnTo>
                  <a:close/>
                </a:path>
                <a:path w="2426334" h="2682240">
                  <a:moveTo>
                    <a:pt x="2426208" y="33528"/>
                  </a:moveTo>
                  <a:lnTo>
                    <a:pt x="2409444" y="33528"/>
                  </a:lnTo>
                  <a:lnTo>
                    <a:pt x="2394204" y="16764"/>
                  </a:lnTo>
                  <a:lnTo>
                    <a:pt x="2426208" y="16764"/>
                  </a:lnTo>
                  <a:lnTo>
                    <a:pt x="2426208" y="33528"/>
                  </a:lnTo>
                  <a:close/>
                </a:path>
                <a:path w="2426334" h="2682240">
                  <a:moveTo>
                    <a:pt x="33528" y="2665476"/>
                  </a:moveTo>
                  <a:lnTo>
                    <a:pt x="16764" y="2648711"/>
                  </a:lnTo>
                  <a:lnTo>
                    <a:pt x="33528" y="2648711"/>
                  </a:lnTo>
                  <a:lnTo>
                    <a:pt x="33528" y="2665476"/>
                  </a:lnTo>
                  <a:close/>
                </a:path>
                <a:path w="2426334" h="2682240">
                  <a:moveTo>
                    <a:pt x="2394204" y="2665476"/>
                  </a:moveTo>
                  <a:lnTo>
                    <a:pt x="33528" y="2665476"/>
                  </a:lnTo>
                  <a:lnTo>
                    <a:pt x="33528" y="2648711"/>
                  </a:lnTo>
                  <a:lnTo>
                    <a:pt x="2394204" y="2648711"/>
                  </a:lnTo>
                  <a:lnTo>
                    <a:pt x="2394204" y="2665476"/>
                  </a:lnTo>
                  <a:close/>
                </a:path>
                <a:path w="2426334" h="2682240">
                  <a:moveTo>
                    <a:pt x="2426208" y="2665476"/>
                  </a:moveTo>
                  <a:lnTo>
                    <a:pt x="2394204" y="2665476"/>
                  </a:lnTo>
                  <a:lnTo>
                    <a:pt x="2409444" y="2648711"/>
                  </a:lnTo>
                  <a:lnTo>
                    <a:pt x="2426208" y="2648711"/>
                  </a:lnTo>
                  <a:lnTo>
                    <a:pt x="2426208" y="266547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1566612" y="1847460"/>
            <a:ext cx="5338915" cy="1276082"/>
            <a:chOff x="1391412" y="1990344"/>
            <a:chExt cx="5751830" cy="1374775"/>
          </a:xfrm>
        </p:grpSpPr>
        <p:sp>
          <p:nvSpPr>
            <p:cNvPr id="11" name="object 11"/>
            <p:cNvSpPr/>
            <p:nvPr/>
          </p:nvSpPr>
          <p:spPr>
            <a:xfrm>
              <a:off x="1399032" y="1997964"/>
              <a:ext cx="5736590" cy="1359535"/>
            </a:xfrm>
            <a:custGeom>
              <a:avLst/>
              <a:gdLst/>
              <a:ahLst/>
              <a:cxnLst/>
              <a:rect l="l" t="t" r="r" b="b"/>
              <a:pathLst>
                <a:path w="5736590" h="1359535">
                  <a:moveTo>
                    <a:pt x="5736335" y="1359408"/>
                  </a:moveTo>
                  <a:lnTo>
                    <a:pt x="0" y="1359408"/>
                  </a:lnTo>
                  <a:lnTo>
                    <a:pt x="0" y="0"/>
                  </a:lnTo>
                  <a:lnTo>
                    <a:pt x="5736335" y="0"/>
                  </a:lnTo>
                  <a:lnTo>
                    <a:pt x="5736335" y="135940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12" name="object 12"/>
            <p:cNvSpPr/>
            <p:nvPr/>
          </p:nvSpPr>
          <p:spPr>
            <a:xfrm>
              <a:off x="1391412" y="1990344"/>
              <a:ext cx="5751830" cy="1374775"/>
            </a:xfrm>
            <a:custGeom>
              <a:avLst/>
              <a:gdLst/>
              <a:ahLst/>
              <a:cxnLst/>
              <a:rect l="l" t="t" r="r" b="b"/>
              <a:pathLst>
                <a:path w="5751830" h="1374775">
                  <a:moveTo>
                    <a:pt x="5748528" y="1374648"/>
                  </a:moveTo>
                  <a:lnTo>
                    <a:pt x="3048" y="1374648"/>
                  </a:lnTo>
                  <a:lnTo>
                    <a:pt x="0" y="1371600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5748528" y="0"/>
                  </a:lnTo>
                  <a:lnTo>
                    <a:pt x="5751576" y="3048"/>
                  </a:lnTo>
                  <a:lnTo>
                    <a:pt x="5751576" y="7620"/>
                  </a:lnTo>
                  <a:lnTo>
                    <a:pt x="13716" y="7620"/>
                  </a:lnTo>
                  <a:lnTo>
                    <a:pt x="7620" y="13716"/>
                  </a:lnTo>
                  <a:lnTo>
                    <a:pt x="13716" y="13716"/>
                  </a:lnTo>
                  <a:lnTo>
                    <a:pt x="13716" y="1360932"/>
                  </a:lnTo>
                  <a:lnTo>
                    <a:pt x="7620" y="1360932"/>
                  </a:lnTo>
                  <a:lnTo>
                    <a:pt x="13716" y="1367028"/>
                  </a:lnTo>
                  <a:lnTo>
                    <a:pt x="5751576" y="1367028"/>
                  </a:lnTo>
                  <a:lnTo>
                    <a:pt x="5751576" y="1371600"/>
                  </a:lnTo>
                  <a:lnTo>
                    <a:pt x="5748528" y="1374648"/>
                  </a:lnTo>
                  <a:close/>
                </a:path>
                <a:path w="5751830" h="1374775">
                  <a:moveTo>
                    <a:pt x="13716" y="13716"/>
                  </a:moveTo>
                  <a:lnTo>
                    <a:pt x="7620" y="13716"/>
                  </a:lnTo>
                  <a:lnTo>
                    <a:pt x="13716" y="7620"/>
                  </a:lnTo>
                  <a:lnTo>
                    <a:pt x="13716" y="13716"/>
                  </a:lnTo>
                  <a:close/>
                </a:path>
                <a:path w="5751830" h="1374775">
                  <a:moveTo>
                    <a:pt x="5737860" y="13716"/>
                  </a:moveTo>
                  <a:lnTo>
                    <a:pt x="13716" y="13716"/>
                  </a:lnTo>
                  <a:lnTo>
                    <a:pt x="13716" y="7620"/>
                  </a:lnTo>
                  <a:lnTo>
                    <a:pt x="5737860" y="7620"/>
                  </a:lnTo>
                  <a:lnTo>
                    <a:pt x="5737860" y="13716"/>
                  </a:lnTo>
                  <a:close/>
                </a:path>
                <a:path w="5751830" h="1374775">
                  <a:moveTo>
                    <a:pt x="5737860" y="1367028"/>
                  </a:moveTo>
                  <a:lnTo>
                    <a:pt x="5737860" y="7620"/>
                  </a:lnTo>
                  <a:lnTo>
                    <a:pt x="5743955" y="13716"/>
                  </a:lnTo>
                  <a:lnTo>
                    <a:pt x="5751576" y="13716"/>
                  </a:lnTo>
                  <a:lnTo>
                    <a:pt x="5751576" y="1360932"/>
                  </a:lnTo>
                  <a:lnTo>
                    <a:pt x="5743955" y="1360932"/>
                  </a:lnTo>
                  <a:lnTo>
                    <a:pt x="5737860" y="1367028"/>
                  </a:lnTo>
                  <a:close/>
                </a:path>
                <a:path w="5751830" h="1374775">
                  <a:moveTo>
                    <a:pt x="5751576" y="13716"/>
                  </a:moveTo>
                  <a:lnTo>
                    <a:pt x="5743955" y="13716"/>
                  </a:lnTo>
                  <a:lnTo>
                    <a:pt x="5737860" y="7620"/>
                  </a:lnTo>
                  <a:lnTo>
                    <a:pt x="5751576" y="7620"/>
                  </a:lnTo>
                  <a:lnTo>
                    <a:pt x="5751576" y="13716"/>
                  </a:lnTo>
                  <a:close/>
                </a:path>
                <a:path w="5751830" h="1374775">
                  <a:moveTo>
                    <a:pt x="13716" y="1367028"/>
                  </a:moveTo>
                  <a:lnTo>
                    <a:pt x="7620" y="1360932"/>
                  </a:lnTo>
                  <a:lnTo>
                    <a:pt x="13716" y="1360932"/>
                  </a:lnTo>
                  <a:lnTo>
                    <a:pt x="13716" y="1367028"/>
                  </a:lnTo>
                  <a:close/>
                </a:path>
                <a:path w="5751830" h="1374775">
                  <a:moveTo>
                    <a:pt x="5737860" y="1367028"/>
                  </a:moveTo>
                  <a:lnTo>
                    <a:pt x="13716" y="1367028"/>
                  </a:lnTo>
                  <a:lnTo>
                    <a:pt x="13716" y="1360932"/>
                  </a:lnTo>
                  <a:lnTo>
                    <a:pt x="5737860" y="1360932"/>
                  </a:lnTo>
                  <a:lnTo>
                    <a:pt x="5737860" y="1367028"/>
                  </a:lnTo>
                  <a:close/>
                </a:path>
                <a:path w="5751830" h="1374775">
                  <a:moveTo>
                    <a:pt x="5751576" y="1367028"/>
                  </a:moveTo>
                  <a:lnTo>
                    <a:pt x="5737860" y="1367028"/>
                  </a:lnTo>
                  <a:lnTo>
                    <a:pt x="5743955" y="1360932"/>
                  </a:lnTo>
                  <a:lnTo>
                    <a:pt x="5751576" y="1360932"/>
                  </a:lnTo>
                  <a:lnTo>
                    <a:pt x="5751576" y="1367028"/>
                  </a:lnTo>
                  <a:close/>
                </a:path>
              </a:pathLst>
            </a:custGeom>
            <a:solidFill>
              <a:srgbClr val="9CBFBD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1573685" y="1854533"/>
            <a:ext cx="5324769" cy="1216302"/>
          </a:xfrm>
          <a:prstGeom prst="rect">
            <a:avLst/>
          </a:prstGeom>
        </p:spPr>
        <p:txBody>
          <a:bodyPr vert="horz" wrap="square" lIns="0" tIns="29471" rIns="0" bIns="0" rtlCol="0">
            <a:spAutoFit/>
          </a:bodyPr>
          <a:lstStyle/>
          <a:p>
            <a:pPr marL="358949" marR="72497" indent="-285862">
              <a:lnSpc>
                <a:spcPct val="102699"/>
              </a:lnSpc>
              <a:spcBef>
                <a:spcPts val="232"/>
              </a:spcBef>
              <a:buClr>
                <a:srgbClr val="4F80BC"/>
              </a:buClr>
              <a:buFont typeface="Wingdings"/>
              <a:buChar char=""/>
              <a:tabLst>
                <a:tab pos="358949" algn="l"/>
                <a:tab pos="359538" algn="l"/>
              </a:tabLst>
            </a:pPr>
            <a:r>
              <a:rPr sz="1392" spc="-65" dirty="0">
                <a:latin typeface="Trebuchet MS"/>
                <a:cs typeface="Trebuchet MS"/>
              </a:rPr>
              <a:t>déploiement</a:t>
            </a:r>
            <a:r>
              <a:rPr sz="1392" dirty="0">
                <a:latin typeface="Trebuchet MS"/>
                <a:cs typeface="Trebuchet MS"/>
              </a:rPr>
              <a:t> </a:t>
            </a:r>
            <a:r>
              <a:rPr sz="1392" spc="-51" dirty="0">
                <a:latin typeface="Trebuchet MS"/>
                <a:cs typeface="Trebuchet MS"/>
              </a:rPr>
              <a:t>du</a:t>
            </a:r>
            <a:r>
              <a:rPr sz="1392" spc="-28" dirty="0">
                <a:latin typeface="Trebuchet MS"/>
                <a:cs typeface="Trebuchet MS"/>
              </a:rPr>
              <a:t> </a:t>
            </a:r>
            <a:r>
              <a:rPr sz="1392" spc="-74" dirty="0">
                <a:latin typeface="Trebuchet MS"/>
                <a:cs typeface="Trebuchet MS"/>
              </a:rPr>
              <a:t>livrable</a:t>
            </a:r>
            <a:r>
              <a:rPr sz="1392" spc="-19" dirty="0">
                <a:latin typeface="Trebuchet MS"/>
                <a:cs typeface="Trebuchet MS"/>
              </a:rPr>
              <a:t> </a:t>
            </a:r>
            <a:r>
              <a:rPr sz="1392" spc="-70" dirty="0">
                <a:latin typeface="Trebuchet MS"/>
                <a:cs typeface="Trebuchet MS"/>
              </a:rPr>
              <a:t>ainsi</a:t>
            </a:r>
            <a:r>
              <a:rPr sz="1392" spc="-9" dirty="0">
                <a:latin typeface="Trebuchet MS"/>
                <a:cs typeface="Trebuchet MS"/>
              </a:rPr>
              <a:t> </a:t>
            </a:r>
            <a:r>
              <a:rPr sz="1392" spc="-79" dirty="0">
                <a:latin typeface="Trebuchet MS"/>
                <a:cs typeface="Trebuchet MS"/>
              </a:rPr>
              <a:t>créé,</a:t>
            </a:r>
            <a:r>
              <a:rPr sz="1392" spc="189" dirty="0">
                <a:latin typeface="Trebuchet MS"/>
                <a:cs typeface="Trebuchet MS"/>
              </a:rPr>
              <a:t> </a:t>
            </a:r>
            <a:r>
              <a:rPr sz="1392" spc="-37" dirty="0">
                <a:latin typeface="Trebuchet MS"/>
                <a:cs typeface="Trebuchet MS"/>
              </a:rPr>
              <a:t>soit</a:t>
            </a:r>
            <a:r>
              <a:rPr sz="1392" spc="334" dirty="0">
                <a:latin typeface="Trebuchet MS"/>
                <a:cs typeface="Trebuchet MS"/>
              </a:rPr>
              <a:t> </a:t>
            </a:r>
            <a:r>
              <a:rPr sz="1392" spc="-14" dirty="0">
                <a:latin typeface="Trebuchet MS"/>
                <a:cs typeface="Trebuchet MS"/>
              </a:rPr>
              <a:t>sur</a:t>
            </a:r>
            <a:r>
              <a:rPr sz="1392" spc="343" dirty="0">
                <a:latin typeface="Trebuchet MS"/>
                <a:cs typeface="Trebuchet MS"/>
              </a:rPr>
              <a:t> </a:t>
            </a:r>
            <a:r>
              <a:rPr sz="1392" spc="-51" dirty="0">
                <a:latin typeface="Trebuchet MS"/>
                <a:cs typeface="Trebuchet MS"/>
              </a:rPr>
              <a:t>un</a:t>
            </a:r>
            <a:r>
              <a:rPr sz="1392" spc="-28" dirty="0">
                <a:latin typeface="Trebuchet MS"/>
                <a:cs typeface="Trebuchet MS"/>
              </a:rPr>
              <a:t> </a:t>
            </a:r>
            <a:r>
              <a:rPr sz="1392" spc="-32" dirty="0">
                <a:latin typeface="Trebuchet MS"/>
                <a:cs typeface="Trebuchet MS"/>
              </a:rPr>
              <a:t>«</a:t>
            </a:r>
            <a:r>
              <a:rPr sz="1392" spc="330" dirty="0">
                <a:latin typeface="Trebuchet MS"/>
                <a:cs typeface="Trebuchet MS"/>
              </a:rPr>
              <a:t> </a:t>
            </a:r>
            <a:r>
              <a:rPr sz="1392" spc="-23" dirty="0">
                <a:latin typeface="Trebuchet MS"/>
                <a:cs typeface="Trebuchet MS"/>
              </a:rPr>
              <a:t>repository</a:t>
            </a:r>
            <a:r>
              <a:rPr sz="1392" spc="339" dirty="0">
                <a:latin typeface="Trebuchet MS"/>
                <a:cs typeface="Trebuchet MS"/>
              </a:rPr>
              <a:t> </a:t>
            </a:r>
            <a:r>
              <a:rPr sz="1392" spc="-32" dirty="0">
                <a:latin typeface="Trebuchet MS"/>
                <a:cs typeface="Trebuchet MS"/>
              </a:rPr>
              <a:t>» </a:t>
            </a:r>
            <a:r>
              <a:rPr sz="1392" spc="-408" dirty="0">
                <a:latin typeface="Trebuchet MS"/>
                <a:cs typeface="Trebuchet MS"/>
              </a:rPr>
              <a:t> </a:t>
            </a:r>
            <a:r>
              <a:rPr sz="1392" spc="-88" dirty="0">
                <a:latin typeface="Trebuchet MS"/>
                <a:cs typeface="Trebuchet MS"/>
              </a:rPr>
              <a:t>général,</a:t>
            </a:r>
            <a:r>
              <a:rPr sz="1392" spc="-158" dirty="0">
                <a:latin typeface="Trebuchet MS"/>
                <a:cs typeface="Trebuchet MS"/>
              </a:rPr>
              <a:t> </a:t>
            </a:r>
            <a:r>
              <a:rPr sz="1392" spc="-42" dirty="0">
                <a:latin typeface="Trebuchet MS"/>
                <a:cs typeface="Trebuchet MS"/>
              </a:rPr>
              <a:t>soit</a:t>
            </a:r>
            <a:r>
              <a:rPr sz="1392" spc="9" dirty="0">
                <a:latin typeface="Trebuchet MS"/>
                <a:cs typeface="Trebuchet MS"/>
              </a:rPr>
              <a:t> </a:t>
            </a:r>
            <a:r>
              <a:rPr sz="1392" spc="-19" dirty="0">
                <a:latin typeface="Trebuchet MS"/>
                <a:cs typeface="Trebuchet MS"/>
              </a:rPr>
              <a:t>sur</a:t>
            </a:r>
            <a:r>
              <a:rPr sz="1392" spc="-9" dirty="0">
                <a:latin typeface="Trebuchet MS"/>
                <a:cs typeface="Trebuchet MS"/>
              </a:rPr>
              <a:t> </a:t>
            </a:r>
            <a:r>
              <a:rPr sz="1392" spc="-51" dirty="0">
                <a:latin typeface="Trebuchet MS"/>
                <a:cs typeface="Trebuchet MS"/>
              </a:rPr>
              <a:t>un</a:t>
            </a:r>
            <a:r>
              <a:rPr sz="1392" spc="-9" dirty="0">
                <a:latin typeface="Trebuchet MS"/>
                <a:cs typeface="Trebuchet MS"/>
              </a:rPr>
              <a:t> </a:t>
            </a:r>
            <a:r>
              <a:rPr sz="1392" spc="-37" dirty="0">
                <a:latin typeface="Trebuchet MS"/>
                <a:cs typeface="Trebuchet MS"/>
              </a:rPr>
              <a:t>serveur</a:t>
            </a:r>
            <a:r>
              <a:rPr sz="1392" spc="5" dirty="0">
                <a:latin typeface="Trebuchet MS"/>
                <a:cs typeface="Trebuchet MS"/>
              </a:rPr>
              <a:t> </a:t>
            </a:r>
            <a:r>
              <a:rPr sz="1392" spc="-60" dirty="0">
                <a:latin typeface="Trebuchet MS"/>
                <a:cs typeface="Trebuchet MS"/>
              </a:rPr>
              <a:t>d'applications</a:t>
            </a:r>
            <a:r>
              <a:rPr sz="1392" spc="-5" dirty="0">
                <a:latin typeface="Trebuchet MS"/>
                <a:cs typeface="Trebuchet MS"/>
              </a:rPr>
              <a:t> </a:t>
            </a:r>
            <a:r>
              <a:rPr sz="1392" spc="-88" dirty="0">
                <a:latin typeface="Trebuchet MS"/>
                <a:cs typeface="Trebuchet MS"/>
              </a:rPr>
              <a:t>(Tomcat,</a:t>
            </a:r>
            <a:r>
              <a:rPr sz="1392" spc="-153" dirty="0">
                <a:latin typeface="Trebuchet MS"/>
                <a:cs typeface="Trebuchet MS"/>
              </a:rPr>
              <a:t> </a:t>
            </a:r>
            <a:r>
              <a:rPr sz="1392" spc="-70" dirty="0">
                <a:latin typeface="Trebuchet MS"/>
                <a:cs typeface="Trebuchet MS"/>
              </a:rPr>
              <a:t>Glassfish,</a:t>
            </a:r>
            <a:r>
              <a:rPr sz="1392" spc="-144" dirty="0">
                <a:latin typeface="Trebuchet MS"/>
                <a:cs typeface="Trebuchet MS"/>
              </a:rPr>
              <a:t> </a:t>
            </a:r>
            <a:r>
              <a:rPr sz="1392" spc="-93" dirty="0">
                <a:latin typeface="Trebuchet MS"/>
                <a:cs typeface="Trebuchet MS"/>
              </a:rPr>
              <a:t>etc.)</a:t>
            </a:r>
            <a:r>
              <a:rPr sz="1392" spc="-19" dirty="0">
                <a:latin typeface="Trebuchet MS"/>
                <a:cs typeface="Trebuchet MS"/>
              </a:rPr>
              <a:t> </a:t>
            </a:r>
            <a:r>
              <a:rPr sz="1392" spc="-186" dirty="0">
                <a:latin typeface="Trebuchet MS"/>
                <a:cs typeface="Trebuchet MS"/>
              </a:rPr>
              <a:t>;</a:t>
            </a:r>
            <a:endParaRPr sz="1392">
              <a:latin typeface="Trebuchet MS"/>
              <a:cs typeface="Trebuchet MS"/>
            </a:endParaRPr>
          </a:p>
          <a:p>
            <a:pPr marL="358949" indent="-286452">
              <a:spcBef>
                <a:spcPts val="390"/>
              </a:spcBef>
              <a:buClr>
                <a:srgbClr val="4F80BC"/>
              </a:buClr>
              <a:buFont typeface="Wingdings"/>
              <a:buChar char=""/>
              <a:tabLst>
                <a:tab pos="358949" algn="l"/>
                <a:tab pos="359538" algn="l"/>
                <a:tab pos="1173509" algn="l"/>
                <a:tab pos="1559571" algn="l"/>
                <a:tab pos="2403012" algn="l"/>
                <a:tab pos="2787306" algn="l"/>
                <a:tab pos="3480448" algn="l"/>
                <a:tab pos="3871815" algn="l"/>
                <a:tab pos="4436466" algn="l"/>
                <a:tab pos="4702878" algn="l"/>
              </a:tabLst>
            </a:pPr>
            <a:r>
              <a:rPr sz="1392" spc="-56" dirty="0">
                <a:latin typeface="Trebuchet MS"/>
                <a:cs typeface="Trebuchet MS"/>
              </a:rPr>
              <a:t>création	</a:t>
            </a:r>
            <a:r>
              <a:rPr sz="1392" spc="-65" dirty="0">
                <a:latin typeface="Trebuchet MS"/>
                <a:cs typeface="Trebuchet MS"/>
              </a:rPr>
              <a:t>de	</a:t>
            </a:r>
            <a:r>
              <a:rPr sz="1392" spc="-28" dirty="0">
                <a:latin typeface="Trebuchet MS"/>
                <a:cs typeface="Trebuchet MS"/>
              </a:rPr>
              <a:t>rapports	</a:t>
            </a:r>
            <a:r>
              <a:rPr sz="1392" spc="-65" dirty="0">
                <a:latin typeface="Trebuchet MS"/>
                <a:cs typeface="Trebuchet MS"/>
              </a:rPr>
              <a:t>de	</a:t>
            </a:r>
            <a:r>
              <a:rPr sz="1392" spc="-79" dirty="0">
                <a:latin typeface="Trebuchet MS"/>
                <a:cs typeface="Trebuchet MS"/>
              </a:rPr>
              <a:t>qualité	</a:t>
            </a:r>
            <a:r>
              <a:rPr sz="1392" spc="-51" dirty="0">
                <a:latin typeface="Trebuchet MS"/>
                <a:cs typeface="Trebuchet MS"/>
              </a:rPr>
              <a:t>du	</a:t>
            </a:r>
            <a:r>
              <a:rPr sz="1392" spc="-37" dirty="0">
                <a:latin typeface="Trebuchet MS"/>
                <a:cs typeface="Trebuchet MS"/>
              </a:rPr>
              <a:t>code	</a:t>
            </a:r>
            <a:r>
              <a:rPr sz="1392" spc="-51" dirty="0">
                <a:latin typeface="Trebuchet MS"/>
                <a:cs typeface="Trebuchet MS"/>
              </a:rPr>
              <a:t>(	</a:t>
            </a:r>
            <a:r>
              <a:rPr sz="1392" b="1" u="sng" spc="9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rebuchet MS"/>
                <a:cs typeface="Trebuchet MS"/>
              </a:rPr>
              <a:t>Sonar</a:t>
            </a:r>
            <a:r>
              <a:rPr sz="1392" spc="9" dirty="0">
                <a:latin typeface="Trebuchet MS"/>
                <a:cs typeface="Trebuchet MS"/>
              </a:rPr>
              <a:t>,</a:t>
            </a:r>
            <a:endParaRPr sz="1392">
              <a:latin typeface="Trebuchet MS"/>
              <a:cs typeface="Trebuchet MS"/>
            </a:endParaRPr>
          </a:p>
          <a:p>
            <a:pPr marL="358949">
              <a:spcBef>
                <a:spcPts val="46"/>
              </a:spcBef>
            </a:pPr>
            <a:r>
              <a:rPr sz="1392" spc="-200" dirty="0">
                <a:latin typeface="Trebuchet MS"/>
                <a:cs typeface="Trebuchet MS"/>
              </a:rPr>
              <a:t>,</a:t>
            </a:r>
            <a:r>
              <a:rPr sz="1392" spc="-167" dirty="0">
                <a:latin typeface="Trebuchet MS"/>
                <a:cs typeface="Trebuchet MS"/>
              </a:rPr>
              <a:t> </a:t>
            </a:r>
            <a:r>
              <a:rPr sz="1392" b="1" u="sng" spc="37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rebuchet MS"/>
                <a:cs typeface="Trebuchet MS"/>
              </a:rPr>
              <a:t>F</a:t>
            </a:r>
            <a:r>
              <a:rPr sz="1392" b="1" u="sng" spc="-23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rebuchet MS"/>
                <a:cs typeface="Trebuchet MS"/>
              </a:rPr>
              <a:t>i</a:t>
            </a:r>
            <a:r>
              <a:rPr sz="1392" b="1" u="sng" spc="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rebuchet MS"/>
                <a:cs typeface="Trebuchet MS"/>
              </a:rPr>
              <a:t>n</a:t>
            </a:r>
            <a:r>
              <a:rPr sz="1392" b="1" u="sng" spc="28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rebuchet MS"/>
                <a:cs typeface="Trebuchet MS"/>
              </a:rPr>
              <a:t>d</a:t>
            </a:r>
            <a:r>
              <a:rPr sz="1392" b="1" u="sng" spc="149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rebuchet MS"/>
                <a:cs typeface="Trebuchet MS"/>
              </a:rPr>
              <a:t>B</a:t>
            </a:r>
            <a:r>
              <a:rPr sz="1392" b="1" u="sng" spc="14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rebuchet MS"/>
                <a:cs typeface="Trebuchet MS"/>
              </a:rPr>
              <a:t>u</a:t>
            </a:r>
            <a:r>
              <a:rPr sz="1392" b="1" u="sng" spc="6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rebuchet MS"/>
                <a:cs typeface="Trebuchet MS"/>
              </a:rPr>
              <a:t>g</a:t>
            </a:r>
            <a:r>
              <a:rPr sz="1392" b="1" u="sng" spc="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rebuchet MS"/>
                <a:cs typeface="Trebuchet MS"/>
              </a:rPr>
              <a:t>s</a:t>
            </a:r>
            <a:r>
              <a:rPr sz="1392" spc="-200" dirty="0">
                <a:latin typeface="Trebuchet MS"/>
                <a:cs typeface="Trebuchet MS"/>
              </a:rPr>
              <a:t>,</a:t>
            </a:r>
            <a:r>
              <a:rPr sz="1392" spc="-153" dirty="0">
                <a:latin typeface="Trebuchet MS"/>
                <a:cs typeface="Trebuchet MS"/>
              </a:rPr>
              <a:t> </a:t>
            </a:r>
            <a:r>
              <a:rPr sz="1392" b="1" u="sng" spc="-26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rebuchet MS"/>
                <a:cs typeface="Trebuchet MS"/>
              </a:rPr>
              <a:t>J</a:t>
            </a:r>
            <a:r>
              <a:rPr sz="1392" b="1" u="sng" spc="223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rebuchet MS"/>
                <a:cs typeface="Trebuchet MS"/>
              </a:rPr>
              <a:t>U</a:t>
            </a:r>
            <a:r>
              <a:rPr sz="1392" b="1" u="sng" spc="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rebuchet MS"/>
                <a:cs typeface="Trebuchet MS"/>
              </a:rPr>
              <a:t>n</a:t>
            </a:r>
            <a:r>
              <a:rPr sz="1392" b="1" u="sng" spc="-23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rebuchet MS"/>
                <a:cs typeface="Trebuchet MS"/>
              </a:rPr>
              <a:t>i</a:t>
            </a:r>
            <a:r>
              <a:rPr sz="1392" b="1" u="sng" spc="14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rebuchet MS"/>
                <a:cs typeface="Trebuchet MS"/>
              </a:rPr>
              <a:t>t</a:t>
            </a:r>
            <a:r>
              <a:rPr sz="1392" spc="-200" dirty="0">
                <a:latin typeface="Trebuchet MS"/>
                <a:cs typeface="Trebuchet MS"/>
              </a:rPr>
              <a:t>,</a:t>
            </a:r>
            <a:r>
              <a:rPr sz="1392" spc="-162" dirty="0">
                <a:latin typeface="Trebuchet MS"/>
                <a:cs typeface="Trebuchet MS"/>
              </a:rPr>
              <a:t> </a:t>
            </a:r>
            <a:r>
              <a:rPr sz="1392" spc="-79" dirty="0">
                <a:latin typeface="Trebuchet MS"/>
                <a:cs typeface="Trebuchet MS"/>
              </a:rPr>
              <a:t>e</a:t>
            </a:r>
            <a:r>
              <a:rPr sz="1392" spc="-84" dirty="0">
                <a:latin typeface="Trebuchet MS"/>
                <a:cs typeface="Trebuchet MS"/>
              </a:rPr>
              <a:t>t</a:t>
            </a:r>
            <a:r>
              <a:rPr sz="1392" spc="-37" dirty="0">
                <a:latin typeface="Trebuchet MS"/>
                <a:cs typeface="Trebuchet MS"/>
              </a:rPr>
              <a:t>c</a:t>
            </a:r>
            <a:r>
              <a:rPr sz="1392" spc="-200" dirty="0">
                <a:latin typeface="Trebuchet MS"/>
                <a:cs typeface="Trebuchet MS"/>
              </a:rPr>
              <a:t>.</a:t>
            </a:r>
            <a:r>
              <a:rPr sz="1392" spc="-51" dirty="0">
                <a:latin typeface="Trebuchet MS"/>
                <a:cs typeface="Trebuchet MS"/>
              </a:rPr>
              <a:t>)</a:t>
            </a:r>
            <a:endParaRPr sz="1392">
              <a:latin typeface="Trebuchet MS"/>
              <a:cs typeface="Trebuchet MS"/>
            </a:endParaRPr>
          </a:p>
          <a:p>
            <a:pPr marL="358949" indent="-286452">
              <a:spcBef>
                <a:spcPts val="390"/>
              </a:spcBef>
              <a:buClr>
                <a:srgbClr val="4F80BC"/>
              </a:buClr>
              <a:buFont typeface="Wingdings"/>
              <a:buChar char=""/>
              <a:tabLst>
                <a:tab pos="358949" algn="l"/>
                <a:tab pos="359538" algn="l"/>
              </a:tabLst>
            </a:pPr>
            <a:r>
              <a:rPr sz="1392" spc="-56" dirty="0">
                <a:latin typeface="Trebuchet MS"/>
                <a:cs typeface="Trebuchet MS"/>
              </a:rPr>
              <a:t>génération</a:t>
            </a:r>
            <a:r>
              <a:rPr sz="1392" spc="-28" dirty="0">
                <a:latin typeface="Trebuchet MS"/>
                <a:cs typeface="Trebuchet MS"/>
              </a:rPr>
              <a:t> </a:t>
            </a:r>
            <a:r>
              <a:rPr sz="1392" spc="-79" dirty="0">
                <a:latin typeface="Trebuchet MS"/>
                <a:cs typeface="Trebuchet MS"/>
              </a:rPr>
              <a:t>et</a:t>
            </a:r>
            <a:r>
              <a:rPr sz="1392" spc="-23" dirty="0">
                <a:latin typeface="Trebuchet MS"/>
                <a:cs typeface="Trebuchet MS"/>
              </a:rPr>
              <a:t> </a:t>
            </a:r>
            <a:r>
              <a:rPr sz="1392" spc="-65" dirty="0">
                <a:latin typeface="Trebuchet MS"/>
                <a:cs typeface="Trebuchet MS"/>
              </a:rPr>
              <a:t>déploiement</a:t>
            </a:r>
            <a:r>
              <a:rPr sz="1392" spc="-19" dirty="0">
                <a:latin typeface="Trebuchet MS"/>
                <a:cs typeface="Trebuchet MS"/>
              </a:rPr>
              <a:t> </a:t>
            </a:r>
            <a:r>
              <a:rPr sz="1392" spc="-51" dirty="0">
                <a:latin typeface="Trebuchet MS"/>
                <a:cs typeface="Trebuchet MS"/>
              </a:rPr>
              <a:t>du</a:t>
            </a:r>
            <a:r>
              <a:rPr sz="1392" spc="-28" dirty="0">
                <a:latin typeface="Trebuchet MS"/>
                <a:cs typeface="Trebuchet MS"/>
              </a:rPr>
              <a:t> </a:t>
            </a:r>
            <a:r>
              <a:rPr sz="1392" spc="-65" dirty="0">
                <a:latin typeface="Trebuchet MS"/>
                <a:cs typeface="Trebuchet MS"/>
              </a:rPr>
              <a:t>site</a:t>
            </a:r>
            <a:r>
              <a:rPr sz="1392" spc="-9" dirty="0">
                <a:latin typeface="Trebuchet MS"/>
                <a:cs typeface="Trebuchet MS"/>
              </a:rPr>
              <a:t> </a:t>
            </a:r>
            <a:r>
              <a:rPr sz="1392" spc="-56" dirty="0">
                <a:latin typeface="Trebuchet MS"/>
                <a:cs typeface="Trebuchet MS"/>
              </a:rPr>
              <a:t>du</a:t>
            </a:r>
            <a:r>
              <a:rPr sz="1392" spc="-28" dirty="0">
                <a:latin typeface="Trebuchet MS"/>
                <a:cs typeface="Trebuchet MS"/>
              </a:rPr>
              <a:t> </a:t>
            </a:r>
            <a:r>
              <a:rPr sz="1392" spc="-84" dirty="0">
                <a:latin typeface="Trebuchet MS"/>
                <a:cs typeface="Trebuchet MS"/>
              </a:rPr>
              <a:t>projet.</a:t>
            </a:r>
            <a:endParaRPr sz="1392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031940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30805" y="831276"/>
            <a:ext cx="5281228" cy="473568"/>
          </a:xfrm>
          <a:prstGeom prst="rect">
            <a:avLst/>
          </a:prstGeom>
        </p:spPr>
        <p:txBody>
          <a:bodyPr vert="horz" wrap="square" lIns="0" tIns="11788" rIns="0" bIns="0" rtlCol="0">
            <a:spAutoFit/>
          </a:bodyPr>
          <a:lstStyle/>
          <a:p>
            <a:pPr marL="11788">
              <a:spcBef>
                <a:spcPts val="93"/>
              </a:spcBef>
            </a:pPr>
            <a:r>
              <a:rPr spc="-79" dirty="0"/>
              <a:t>Packaging</a:t>
            </a:r>
            <a:r>
              <a:rPr spc="-32" dirty="0"/>
              <a:t> </a:t>
            </a:r>
            <a:r>
              <a:rPr spc="-56" dirty="0"/>
              <a:t>d'un</a:t>
            </a:r>
            <a:r>
              <a:rPr spc="-93" dirty="0"/>
              <a:t> </a:t>
            </a:r>
            <a:r>
              <a:rPr spc="-70" dirty="0"/>
              <a:t>projet</a:t>
            </a:r>
            <a:r>
              <a:rPr spc="-97" dirty="0"/>
              <a:t> </a:t>
            </a:r>
            <a:r>
              <a:rPr spc="-79" dirty="0"/>
              <a:t>Maven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37966" y="1459349"/>
            <a:ext cx="7977134" cy="694250"/>
          </a:xfrm>
          <a:prstGeom prst="rect">
            <a:avLst/>
          </a:prstGeom>
        </p:spPr>
        <p:txBody>
          <a:bodyPr vert="horz" wrap="square" lIns="0" tIns="38312" rIns="0" bIns="0" rtlCol="0">
            <a:spAutoFit/>
          </a:bodyPr>
          <a:lstStyle/>
          <a:p>
            <a:pPr marL="264644" marR="4715" indent="-253445" algn="just">
              <a:lnSpc>
                <a:spcPct val="89700"/>
              </a:lnSpc>
              <a:spcBef>
                <a:spcPts val="302"/>
              </a:spcBef>
              <a:buClr>
                <a:srgbClr val="215967"/>
              </a:buClr>
              <a:buSzPct val="120588"/>
              <a:buFont typeface="Wingdings"/>
              <a:buChar char=""/>
              <a:tabLst>
                <a:tab pos="265233" algn="l"/>
              </a:tabLst>
            </a:pPr>
            <a:r>
              <a:rPr sz="1578" spc="42" dirty="0">
                <a:latin typeface="Trebuchet MS"/>
                <a:cs typeface="Trebuchet MS"/>
              </a:rPr>
              <a:t>Nous </a:t>
            </a:r>
            <a:r>
              <a:rPr sz="1578" spc="-79" dirty="0">
                <a:latin typeface="Trebuchet MS"/>
                <a:cs typeface="Trebuchet MS"/>
              </a:rPr>
              <a:t>allons </a:t>
            </a:r>
            <a:r>
              <a:rPr sz="1578" spc="-116" dirty="0">
                <a:latin typeface="Trebuchet MS"/>
                <a:cs typeface="Trebuchet MS"/>
              </a:rPr>
              <a:t>maintenant,</a:t>
            </a:r>
            <a:r>
              <a:rPr sz="1578" spc="241" dirty="0">
                <a:latin typeface="Trebuchet MS"/>
                <a:cs typeface="Trebuchet MS"/>
              </a:rPr>
              <a:t> </a:t>
            </a:r>
            <a:r>
              <a:rPr sz="1578" spc="-74" dirty="0">
                <a:solidFill>
                  <a:srgbClr val="3F3F3F"/>
                </a:solidFill>
                <a:latin typeface="Trebuchet MS"/>
                <a:cs typeface="Trebuchet MS"/>
              </a:rPr>
              <a:t>générer </a:t>
            </a:r>
            <a:r>
              <a:rPr sz="1578" spc="-93" dirty="0">
                <a:solidFill>
                  <a:srgbClr val="3F3F3F"/>
                </a:solidFill>
                <a:latin typeface="Trebuchet MS"/>
                <a:cs typeface="Trebuchet MS"/>
              </a:rPr>
              <a:t>l'artéfact</a:t>
            </a:r>
            <a:r>
              <a:rPr sz="1578" spc="28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84" dirty="0">
                <a:solidFill>
                  <a:srgbClr val="3F3F3F"/>
                </a:solidFill>
                <a:latin typeface="Trebuchet MS"/>
                <a:cs typeface="Trebuchet MS"/>
              </a:rPr>
              <a:t>de </a:t>
            </a:r>
            <a:r>
              <a:rPr sz="1578" spc="-51" dirty="0">
                <a:solidFill>
                  <a:srgbClr val="3F3F3F"/>
                </a:solidFill>
                <a:latin typeface="Trebuchet MS"/>
                <a:cs typeface="Trebuchet MS"/>
              </a:rPr>
              <a:t>notre </a:t>
            </a:r>
            <a:r>
              <a:rPr sz="1578" spc="-84" dirty="0">
                <a:latin typeface="Trebuchet MS"/>
                <a:cs typeface="Trebuchet MS"/>
              </a:rPr>
              <a:t>projet </a:t>
            </a:r>
            <a:r>
              <a:rPr sz="1578" spc="-60" dirty="0">
                <a:latin typeface="Trebuchet MS"/>
                <a:cs typeface="Trebuchet MS"/>
              </a:rPr>
              <a:t>Maven </a:t>
            </a:r>
            <a:r>
              <a:rPr sz="1578" spc="-28" dirty="0">
                <a:solidFill>
                  <a:srgbClr val="3F3F3F"/>
                </a:solidFill>
                <a:latin typeface="Trebuchet MS"/>
                <a:cs typeface="Trebuchet MS"/>
              </a:rPr>
              <a:t>sous </a:t>
            </a:r>
            <a:r>
              <a:rPr sz="1578" spc="-88" dirty="0">
                <a:solidFill>
                  <a:srgbClr val="3F3F3F"/>
                </a:solidFill>
                <a:latin typeface="Trebuchet MS"/>
                <a:cs typeface="Trebuchet MS"/>
              </a:rPr>
              <a:t>sa </a:t>
            </a:r>
            <a:r>
              <a:rPr sz="1578" spc="-70" dirty="0">
                <a:solidFill>
                  <a:srgbClr val="3F3F3F"/>
                </a:solidFill>
                <a:latin typeface="Trebuchet MS"/>
                <a:cs typeface="Trebuchet MS"/>
              </a:rPr>
              <a:t>forme </a:t>
            </a:r>
            <a:r>
              <a:rPr sz="1578" spc="-111" dirty="0">
                <a:solidFill>
                  <a:srgbClr val="3F3F3F"/>
                </a:solidFill>
                <a:latin typeface="Trebuchet MS"/>
                <a:cs typeface="Trebuchet MS"/>
              </a:rPr>
              <a:t>d’un</a:t>
            </a:r>
            <a:r>
              <a:rPr sz="1578" spc="255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b="1" spc="-88" dirty="0">
                <a:solidFill>
                  <a:srgbClr val="3F3F3F"/>
                </a:solidFill>
                <a:latin typeface="Trebuchet MS"/>
                <a:cs typeface="Trebuchet MS"/>
              </a:rPr>
              <a:t>jar</a:t>
            </a:r>
            <a:r>
              <a:rPr sz="1578" spc="-88" dirty="0">
                <a:solidFill>
                  <a:srgbClr val="3F3F3F"/>
                </a:solidFill>
                <a:latin typeface="Trebuchet MS"/>
                <a:cs typeface="Trebuchet MS"/>
              </a:rPr>
              <a:t>. </a:t>
            </a:r>
            <a:r>
              <a:rPr sz="1578" spc="-84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32" dirty="0">
                <a:solidFill>
                  <a:srgbClr val="3F3F3F"/>
                </a:solidFill>
                <a:latin typeface="Trebuchet MS"/>
                <a:cs typeface="Trebuchet MS"/>
              </a:rPr>
              <a:t>Pour </a:t>
            </a:r>
            <a:r>
              <a:rPr sz="1578" spc="-93" dirty="0">
                <a:solidFill>
                  <a:srgbClr val="3F3F3F"/>
                </a:solidFill>
                <a:latin typeface="Trebuchet MS"/>
                <a:cs typeface="Trebuchet MS"/>
              </a:rPr>
              <a:t>ce </a:t>
            </a:r>
            <a:r>
              <a:rPr sz="1578" spc="-130" dirty="0">
                <a:solidFill>
                  <a:srgbClr val="3F3F3F"/>
                </a:solidFill>
                <a:latin typeface="Trebuchet MS"/>
                <a:cs typeface="Trebuchet MS"/>
              </a:rPr>
              <a:t>faire, </a:t>
            </a:r>
            <a:r>
              <a:rPr sz="1578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578" dirty="0">
                <a:solidFill>
                  <a:srgbClr val="3F3F3F"/>
                </a:solidFill>
                <a:latin typeface="Calibri"/>
                <a:cs typeface="Calibri"/>
              </a:rPr>
              <a:t>uvrez </a:t>
            </a:r>
            <a:r>
              <a:rPr sz="1578" spc="5" dirty="0">
                <a:solidFill>
                  <a:srgbClr val="3F3F3F"/>
                </a:solidFill>
                <a:latin typeface="Calibri"/>
                <a:cs typeface="Calibri"/>
              </a:rPr>
              <a:t>le </a:t>
            </a:r>
            <a:r>
              <a:rPr sz="1578" spc="-14" dirty="0">
                <a:solidFill>
                  <a:srgbClr val="3F3F3F"/>
                </a:solidFill>
                <a:latin typeface="Calibri"/>
                <a:cs typeface="Calibri"/>
              </a:rPr>
              <a:t>Terminal </a:t>
            </a:r>
            <a:r>
              <a:rPr sz="1578" spc="5" dirty="0">
                <a:solidFill>
                  <a:srgbClr val="3F3F3F"/>
                </a:solidFill>
                <a:latin typeface="Calibri"/>
                <a:cs typeface="Calibri"/>
              </a:rPr>
              <a:t>à </a:t>
            </a:r>
            <a:r>
              <a:rPr sz="1578" spc="-5" dirty="0">
                <a:solidFill>
                  <a:srgbClr val="3F3F3F"/>
                </a:solidFill>
                <a:latin typeface="Calibri"/>
                <a:cs typeface="Calibri"/>
              </a:rPr>
              <a:t>la racine </a:t>
            </a:r>
            <a:r>
              <a:rPr sz="1578" dirty="0">
                <a:solidFill>
                  <a:srgbClr val="3F3F3F"/>
                </a:solidFill>
                <a:latin typeface="Calibri"/>
                <a:cs typeface="Calibri"/>
              </a:rPr>
              <a:t>du </a:t>
            </a:r>
            <a:r>
              <a:rPr sz="1578" spc="-9" dirty="0">
                <a:solidFill>
                  <a:srgbClr val="3F3F3F"/>
                </a:solidFill>
                <a:latin typeface="Calibri"/>
                <a:cs typeface="Calibri"/>
              </a:rPr>
              <a:t>projet </a:t>
            </a:r>
            <a:r>
              <a:rPr sz="1578" spc="-5" dirty="0">
                <a:solidFill>
                  <a:srgbClr val="3F3F3F"/>
                </a:solidFill>
                <a:latin typeface="Calibri"/>
                <a:cs typeface="Calibri"/>
              </a:rPr>
              <a:t>(répertoire </a:t>
            </a:r>
            <a:r>
              <a:rPr sz="1578" dirty="0">
                <a:solidFill>
                  <a:srgbClr val="3F3F3F"/>
                </a:solidFill>
                <a:latin typeface="Calibri"/>
                <a:cs typeface="Calibri"/>
              </a:rPr>
              <a:t>mon-appli), </a:t>
            </a:r>
            <a:r>
              <a:rPr sz="1578" spc="-5" dirty="0">
                <a:solidFill>
                  <a:srgbClr val="3F3F3F"/>
                </a:solidFill>
                <a:latin typeface="Calibri"/>
                <a:cs typeface="Calibri"/>
              </a:rPr>
              <a:t>là </a:t>
            </a:r>
            <a:r>
              <a:rPr sz="1578" spc="-9" dirty="0">
                <a:solidFill>
                  <a:srgbClr val="3F3F3F"/>
                </a:solidFill>
                <a:latin typeface="Calibri"/>
                <a:cs typeface="Calibri"/>
              </a:rPr>
              <a:t>où </a:t>
            </a:r>
            <a:r>
              <a:rPr sz="1578" dirty="0">
                <a:solidFill>
                  <a:srgbClr val="3F3F3F"/>
                </a:solidFill>
                <a:latin typeface="Calibri"/>
                <a:cs typeface="Calibri"/>
              </a:rPr>
              <a:t>se </a:t>
            </a:r>
            <a:r>
              <a:rPr sz="1578" spc="-14" dirty="0">
                <a:solidFill>
                  <a:srgbClr val="3F3F3F"/>
                </a:solidFill>
                <a:latin typeface="Calibri"/>
                <a:cs typeface="Calibri"/>
              </a:rPr>
              <a:t>trouve </a:t>
            </a:r>
            <a:r>
              <a:rPr sz="1578" spc="-5" dirty="0">
                <a:solidFill>
                  <a:srgbClr val="3F3F3F"/>
                </a:solidFill>
                <a:latin typeface="Calibri"/>
                <a:cs typeface="Calibri"/>
              </a:rPr>
              <a:t>le </a:t>
            </a:r>
            <a:r>
              <a:rPr sz="1578" dirty="0">
                <a:solidFill>
                  <a:srgbClr val="3F3F3F"/>
                </a:solidFill>
                <a:latin typeface="Calibri"/>
                <a:cs typeface="Calibri"/>
              </a:rPr>
              <a:t> fichier</a:t>
            </a:r>
            <a:r>
              <a:rPr sz="1578" spc="-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78" b="1" i="1" dirty="0">
                <a:solidFill>
                  <a:srgbClr val="3F3F3F"/>
                </a:solidFill>
                <a:latin typeface="Calibri"/>
                <a:cs typeface="Calibri"/>
              </a:rPr>
              <a:t>pom.xml</a:t>
            </a:r>
            <a:r>
              <a:rPr sz="1578" b="1" i="1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78" spc="-5" dirty="0">
                <a:solidFill>
                  <a:srgbClr val="3F3F3F"/>
                </a:solidFill>
                <a:latin typeface="Calibri"/>
                <a:cs typeface="Calibri"/>
              </a:rPr>
              <a:t>et</a:t>
            </a:r>
            <a:r>
              <a:rPr sz="1578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78" spc="-5" dirty="0">
                <a:solidFill>
                  <a:srgbClr val="3F3F3F"/>
                </a:solidFill>
                <a:latin typeface="Calibri"/>
                <a:cs typeface="Calibri"/>
              </a:rPr>
              <a:t>tapez</a:t>
            </a:r>
            <a:r>
              <a:rPr sz="1578" spc="-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78" spc="5" dirty="0">
                <a:solidFill>
                  <a:srgbClr val="3F3F3F"/>
                </a:solidFill>
                <a:latin typeface="Calibri"/>
                <a:cs typeface="Calibri"/>
              </a:rPr>
              <a:t>la</a:t>
            </a:r>
            <a:r>
              <a:rPr sz="1578" spc="-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78" spc="5" dirty="0">
                <a:solidFill>
                  <a:srgbClr val="3F3F3F"/>
                </a:solidFill>
                <a:latin typeface="Calibri"/>
                <a:cs typeface="Calibri"/>
              </a:rPr>
              <a:t>commande</a:t>
            </a:r>
            <a:r>
              <a:rPr sz="1578" spc="-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78" dirty="0">
                <a:solidFill>
                  <a:srgbClr val="3F3F3F"/>
                </a:solidFill>
                <a:latin typeface="Calibri"/>
                <a:cs typeface="Calibri"/>
              </a:rPr>
              <a:t>:</a:t>
            </a:r>
            <a:endParaRPr sz="1578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37967" y="2723985"/>
            <a:ext cx="4142994" cy="256512"/>
          </a:xfrm>
          <a:prstGeom prst="rect">
            <a:avLst/>
          </a:prstGeom>
        </p:spPr>
        <p:txBody>
          <a:bodyPr vert="horz" wrap="square" lIns="0" tIns="13556" rIns="0" bIns="0" rtlCol="0">
            <a:spAutoFit/>
          </a:bodyPr>
          <a:lstStyle/>
          <a:p>
            <a:pPr marL="264644" indent="-253445">
              <a:spcBef>
                <a:spcPts val="106"/>
              </a:spcBef>
              <a:buClr>
                <a:srgbClr val="215967"/>
              </a:buClr>
              <a:buSzPct val="120588"/>
              <a:buFont typeface="Wingdings"/>
              <a:buChar char=""/>
              <a:tabLst>
                <a:tab pos="264644" algn="l"/>
                <a:tab pos="265233" algn="l"/>
              </a:tabLst>
            </a:pPr>
            <a:r>
              <a:rPr sz="1578" dirty="0">
                <a:solidFill>
                  <a:srgbClr val="3F3F3F"/>
                </a:solidFill>
                <a:latin typeface="Calibri"/>
                <a:cs typeface="Calibri"/>
              </a:rPr>
              <a:t>Maven</a:t>
            </a:r>
            <a:r>
              <a:rPr sz="1578" spc="-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78" spc="-5" dirty="0">
                <a:solidFill>
                  <a:srgbClr val="3F3F3F"/>
                </a:solidFill>
                <a:latin typeface="Calibri"/>
                <a:cs typeface="Calibri"/>
              </a:rPr>
              <a:t>va</a:t>
            </a:r>
            <a:r>
              <a:rPr sz="1578" spc="-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78" spc="-5" dirty="0">
                <a:solidFill>
                  <a:srgbClr val="3F3F3F"/>
                </a:solidFill>
                <a:latin typeface="Calibri"/>
                <a:cs typeface="Calibri"/>
              </a:rPr>
              <a:t>générer </a:t>
            </a:r>
            <a:r>
              <a:rPr sz="1578" spc="5" dirty="0">
                <a:solidFill>
                  <a:srgbClr val="3F3F3F"/>
                </a:solidFill>
                <a:latin typeface="Calibri"/>
                <a:cs typeface="Calibri"/>
              </a:rPr>
              <a:t>le</a:t>
            </a:r>
            <a:r>
              <a:rPr sz="1578" spc="357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78" b="1" i="1" dirty="0">
                <a:solidFill>
                  <a:srgbClr val="001F60"/>
                </a:solidFill>
                <a:latin typeface="Calibri"/>
                <a:cs typeface="Calibri"/>
              </a:rPr>
              <a:t>.jar</a:t>
            </a:r>
            <a:r>
              <a:rPr sz="1578" b="1" i="1" spc="5" dirty="0">
                <a:solidFill>
                  <a:srgbClr val="001F60"/>
                </a:solidFill>
                <a:latin typeface="Calibri"/>
                <a:cs typeface="Calibri"/>
              </a:rPr>
              <a:t> </a:t>
            </a:r>
            <a:r>
              <a:rPr sz="1578" spc="5" dirty="0">
                <a:solidFill>
                  <a:srgbClr val="3F3F3F"/>
                </a:solidFill>
                <a:latin typeface="Calibri"/>
                <a:cs typeface="Calibri"/>
              </a:rPr>
              <a:t>dans</a:t>
            </a:r>
            <a:r>
              <a:rPr sz="1578" spc="-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78" spc="5" dirty="0">
                <a:solidFill>
                  <a:srgbClr val="3F3F3F"/>
                </a:solidFill>
                <a:latin typeface="Calibri"/>
                <a:cs typeface="Calibri"/>
              </a:rPr>
              <a:t>le</a:t>
            </a:r>
            <a:r>
              <a:rPr sz="1578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78" dirty="0">
                <a:solidFill>
                  <a:srgbClr val="3F3F3F"/>
                </a:solidFill>
                <a:latin typeface="Calibri"/>
                <a:cs typeface="Calibri"/>
              </a:rPr>
              <a:t>dossier</a:t>
            </a:r>
            <a:r>
              <a:rPr sz="1578" spc="-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78" b="1" i="1" spc="-5" dirty="0">
                <a:solidFill>
                  <a:srgbClr val="001F60"/>
                </a:solidFill>
                <a:latin typeface="Calibri"/>
                <a:cs typeface="Calibri"/>
              </a:rPr>
              <a:t>target</a:t>
            </a:r>
            <a:endParaRPr sz="1578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312955" y="4316823"/>
            <a:ext cx="7882238" cy="256512"/>
          </a:xfrm>
          <a:prstGeom prst="rect">
            <a:avLst/>
          </a:prstGeom>
        </p:spPr>
        <p:txBody>
          <a:bodyPr vert="horz" wrap="square" lIns="0" tIns="13556" rIns="0" bIns="0" rtlCol="0">
            <a:spAutoFit/>
          </a:bodyPr>
          <a:lstStyle/>
          <a:p>
            <a:pPr marL="11788">
              <a:spcBef>
                <a:spcPts val="106"/>
              </a:spcBef>
            </a:pPr>
            <a:r>
              <a:rPr sz="1578" b="1" spc="5" dirty="0">
                <a:solidFill>
                  <a:srgbClr val="3F3F3F"/>
                </a:solidFill>
                <a:latin typeface="Calibri"/>
                <a:cs typeface="Calibri"/>
              </a:rPr>
              <a:t>NB:</a:t>
            </a:r>
            <a:r>
              <a:rPr sz="1578" b="1" spc="20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78" spc="5" dirty="0">
                <a:solidFill>
                  <a:srgbClr val="3F3F3F"/>
                </a:solidFill>
                <a:latin typeface="Calibri"/>
                <a:cs typeface="Calibri"/>
              </a:rPr>
              <a:t>Si</a:t>
            </a:r>
            <a:r>
              <a:rPr sz="1578" spc="2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78" dirty="0">
                <a:solidFill>
                  <a:srgbClr val="3F3F3F"/>
                </a:solidFill>
                <a:latin typeface="Calibri"/>
                <a:cs typeface="Calibri"/>
              </a:rPr>
              <a:t>vous</a:t>
            </a:r>
            <a:r>
              <a:rPr sz="1578" spc="20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78" dirty="0">
                <a:solidFill>
                  <a:srgbClr val="3F3F3F"/>
                </a:solidFill>
                <a:latin typeface="Calibri"/>
                <a:cs typeface="Calibri"/>
              </a:rPr>
              <a:t>utilisez</a:t>
            </a:r>
            <a:r>
              <a:rPr sz="1578" spc="21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78" b="1" dirty="0">
                <a:solidFill>
                  <a:srgbClr val="3F3F3F"/>
                </a:solidFill>
                <a:latin typeface="Calibri"/>
                <a:cs typeface="Calibri"/>
              </a:rPr>
              <a:t>JDK9</a:t>
            </a:r>
            <a:r>
              <a:rPr sz="1578" b="1" spc="20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78" dirty="0">
                <a:solidFill>
                  <a:srgbClr val="3F3F3F"/>
                </a:solidFill>
                <a:latin typeface="Calibri"/>
                <a:cs typeface="Calibri"/>
              </a:rPr>
              <a:t>ou</a:t>
            </a:r>
            <a:r>
              <a:rPr sz="1578" spc="227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78" dirty="0">
                <a:solidFill>
                  <a:srgbClr val="3F3F3F"/>
                </a:solidFill>
                <a:latin typeface="Calibri"/>
                <a:cs typeface="Calibri"/>
              </a:rPr>
              <a:t>une</a:t>
            </a:r>
            <a:r>
              <a:rPr sz="1578" spc="218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78" spc="-5" dirty="0">
                <a:solidFill>
                  <a:srgbClr val="3F3F3F"/>
                </a:solidFill>
                <a:latin typeface="Calibri"/>
                <a:cs typeface="Calibri"/>
              </a:rPr>
              <a:t>version</a:t>
            </a:r>
            <a:r>
              <a:rPr sz="1578" spc="20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78" spc="-5" dirty="0">
                <a:solidFill>
                  <a:srgbClr val="3F3F3F"/>
                </a:solidFill>
                <a:latin typeface="Calibri"/>
                <a:cs typeface="Calibri"/>
              </a:rPr>
              <a:t>ultérieure,</a:t>
            </a:r>
            <a:r>
              <a:rPr sz="1578" spc="218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78" dirty="0">
                <a:solidFill>
                  <a:srgbClr val="3F3F3F"/>
                </a:solidFill>
                <a:latin typeface="Calibri"/>
                <a:cs typeface="Calibri"/>
              </a:rPr>
              <a:t>vous</a:t>
            </a:r>
            <a:r>
              <a:rPr sz="1578" spc="20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78" spc="-5" dirty="0">
                <a:solidFill>
                  <a:srgbClr val="3F3F3F"/>
                </a:solidFill>
                <a:latin typeface="Calibri"/>
                <a:cs typeface="Calibri"/>
              </a:rPr>
              <a:t>ajoutez</a:t>
            </a:r>
            <a:r>
              <a:rPr sz="1578" spc="21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78" spc="5" dirty="0">
                <a:solidFill>
                  <a:srgbClr val="3F3F3F"/>
                </a:solidFill>
                <a:latin typeface="Calibri"/>
                <a:cs typeface="Calibri"/>
              </a:rPr>
              <a:t>dans</a:t>
            </a:r>
            <a:r>
              <a:rPr sz="1578" spc="21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78" spc="5" dirty="0">
                <a:solidFill>
                  <a:srgbClr val="3F3F3F"/>
                </a:solidFill>
                <a:latin typeface="Calibri"/>
                <a:cs typeface="Calibri"/>
              </a:rPr>
              <a:t>le</a:t>
            </a:r>
            <a:r>
              <a:rPr sz="1578" spc="2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78" dirty="0">
                <a:solidFill>
                  <a:srgbClr val="3F3F3F"/>
                </a:solidFill>
                <a:latin typeface="Calibri"/>
                <a:cs typeface="Calibri"/>
              </a:rPr>
              <a:t>fichier</a:t>
            </a:r>
            <a:r>
              <a:rPr sz="1578" spc="20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78" b="1" dirty="0">
                <a:solidFill>
                  <a:srgbClr val="3F3F3F"/>
                </a:solidFill>
                <a:latin typeface="Calibri"/>
                <a:cs typeface="Calibri"/>
              </a:rPr>
              <a:t>pom.xml</a:t>
            </a:r>
            <a:r>
              <a:rPr sz="1578" b="1" spc="21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78" spc="5" dirty="0">
                <a:solidFill>
                  <a:srgbClr val="3F3F3F"/>
                </a:solidFill>
                <a:latin typeface="Calibri"/>
                <a:cs typeface="Calibri"/>
              </a:rPr>
              <a:t>les</a:t>
            </a:r>
            <a:endParaRPr sz="1578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311473" y="4536098"/>
            <a:ext cx="1779441" cy="256512"/>
          </a:xfrm>
          <a:prstGeom prst="rect">
            <a:avLst/>
          </a:prstGeom>
        </p:spPr>
        <p:txBody>
          <a:bodyPr vert="horz" wrap="square" lIns="0" tIns="13556" rIns="0" bIns="0" rtlCol="0">
            <a:spAutoFit/>
          </a:bodyPr>
          <a:lstStyle/>
          <a:p>
            <a:pPr marL="11788">
              <a:spcBef>
                <a:spcPts val="106"/>
              </a:spcBef>
            </a:pPr>
            <a:r>
              <a:rPr sz="1578" spc="-5" dirty="0">
                <a:solidFill>
                  <a:srgbClr val="3F3F3F"/>
                </a:solidFill>
                <a:latin typeface="Calibri"/>
                <a:cs typeface="Calibri"/>
              </a:rPr>
              <a:t>propriétés</a:t>
            </a:r>
            <a:r>
              <a:rPr sz="1578" spc="-42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78" spc="-5" dirty="0">
                <a:solidFill>
                  <a:srgbClr val="3F3F3F"/>
                </a:solidFill>
                <a:latin typeface="Calibri"/>
                <a:cs typeface="Calibri"/>
              </a:rPr>
              <a:t>suivantes</a:t>
            </a:r>
            <a:r>
              <a:rPr sz="1578" spc="-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78" dirty="0">
                <a:solidFill>
                  <a:srgbClr val="3F3F3F"/>
                </a:solidFill>
                <a:latin typeface="Calibri"/>
                <a:cs typeface="Calibri"/>
              </a:rPr>
              <a:t>:</a:t>
            </a:r>
            <a:endParaRPr sz="1578">
              <a:latin typeface="Calibri"/>
              <a:cs typeface="Calibr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566612" y="2244961"/>
            <a:ext cx="2532124" cy="331251"/>
            <a:chOff x="1391412" y="2418588"/>
            <a:chExt cx="2727960" cy="356870"/>
          </a:xfrm>
        </p:grpSpPr>
        <p:sp>
          <p:nvSpPr>
            <p:cNvPr id="8" name="object 8"/>
            <p:cNvSpPr/>
            <p:nvPr/>
          </p:nvSpPr>
          <p:spPr>
            <a:xfrm>
              <a:off x="1399032" y="2426208"/>
              <a:ext cx="2714625" cy="341630"/>
            </a:xfrm>
            <a:custGeom>
              <a:avLst/>
              <a:gdLst/>
              <a:ahLst/>
              <a:cxnLst/>
              <a:rect l="l" t="t" r="r" b="b"/>
              <a:pathLst>
                <a:path w="2714625" h="341630">
                  <a:moveTo>
                    <a:pt x="2714243" y="341375"/>
                  </a:moveTo>
                  <a:lnTo>
                    <a:pt x="0" y="341375"/>
                  </a:lnTo>
                  <a:lnTo>
                    <a:pt x="0" y="0"/>
                  </a:lnTo>
                  <a:lnTo>
                    <a:pt x="2714243" y="0"/>
                  </a:lnTo>
                  <a:lnTo>
                    <a:pt x="2714243" y="34137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9" name="object 9"/>
            <p:cNvSpPr/>
            <p:nvPr/>
          </p:nvSpPr>
          <p:spPr>
            <a:xfrm>
              <a:off x="1391412" y="2418588"/>
              <a:ext cx="2727960" cy="356870"/>
            </a:xfrm>
            <a:custGeom>
              <a:avLst/>
              <a:gdLst/>
              <a:ahLst/>
              <a:cxnLst/>
              <a:rect l="l" t="t" r="r" b="b"/>
              <a:pathLst>
                <a:path w="2727960" h="356869">
                  <a:moveTo>
                    <a:pt x="2724911" y="356616"/>
                  </a:moveTo>
                  <a:lnTo>
                    <a:pt x="3048" y="356616"/>
                  </a:lnTo>
                  <a:lnTo>
                    <a:pt x="0" y="353568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2724911" y="0"/>
                  </a:lnTo>
                  <a:lnTo>
                    <a:pt x="2727960" y="3048"/>
                  </a:lnTo>
                  <a:lnTo>
                    <a:pt x="2727960" y="7620"/>
                  </a:lnTo>
                  <a:lnTo>
                    <a:pt x="13716" y="7620"/>
                  </a:lnTo>
                  <a:lnTo>
                    <a:pt x="7620" y="13716"/>
                  </a:lnTo>
                  <a:lnTo>
                    <a:pt x="13716" y="13716"/>
                  </a:lnTo>
                  <a:lnTo>
                    <a:pt x="13716" y="342900"/>
                  </a:lnTo>
                  <a:lnTo>
                    <a:pt x="7620" y="342900"/>
                  </a:lnTo>
                  <a:lnTo>
                    <a:pt x="13716" y="348996"/>
                  </a:lnTo>
                  <a:lnTo>
                    <a:pt x="2727960" y="348996"/>
                  </a:lnTo>
                  <a:lnTo>
                    <a:pt x="2727960" y="353568"/>
                  </a:lnTo>
                  <a:lnTo>
                    <a:pt x="2724911" y="356616"/>
                  </a:lnTo>
                  <a:close/>
                </a:path>
                <a:path w="2727960" h="356869">
                  <a:moveTo>
                    <a:pt x="13716" y="13716"/>
                  </a:moveTo>
                  <a:lnTo>
                    <a:pt x="7620" y="13716"/>
                  </a:lnTo>
                  <a:lnTo>
                    <a:pt x="13716" y="7620"/>
                  </a:lnTo>
                  <a:lnTo>
                    <a:pt x="13716" y="13716"/>
                  </a:lnTo>
                  <a:close/>
                </a:path>
                <a:path w="2727960" h="356869">
                  <a:moveTo>
                    <a:pt x="2714243" y="13716"/>
                  </a:moveTo>
                  <a:lnTo>
                    <a:pt x="13716" y="13716"/>
                  </a:lnTo>
                  <a:lnTo>
                    <a:pt x="13716" y="7620"/>
                  </a:lnTo>
                  <a:lnTo>
                    <a:pt x="2714243" y="7620"/>
                  </a:lnTo>
                  <a:lnTo>
                    <a:pt x="2714243" y="13716"/>
                  </a:lnTo>
                  <a:close/>
                </a:path>
                <a:path w="2727960" h="356869">
                  <a:moveTo>
                    <a:pt x="2714243" y="348996"/>
                  </a:moveTo>
                  <a:lnTo>
                    <a:pt x="2714243" y="7620"/>
                  </a:lnTo>
                  <a:lnTo>
                    <a:pt x="2721864" y="13716"/>
                  </a:lnTo>
                  <a:lnTo>
                    <a:pt x="2727960" y="13716"/>
                  </a:lnTo>
                  <a:lnTo>
                    <a:pt x="2727960" y="342900"/>
                  </a:lnTo>
                  <a:lnTo>
                    <a:pt x="2721864" y="342900"/>
                  </a:lnTo>
                  <a:lnTo>
                    <a:pt x="2714243" y="348996"/>
                  </a:lnTo>
                  <a:close/>
                </a:path>
                <a:path w="2727960" h="356869">
                  <a:moveTo>
                    <a:pt x="2727960" y="13716"/>
                  </a:moveTo>
                  <a:lnTo>
                    <a:pt x="2721864" y="13716"/>
                  </a:lnTo>
                  <a:lnTo>
                    <a:pt x="2714243" y="7620"/>
                  </a:lnTo>
                  <a:lnTo>
                    <a:pt x="2727960" y="7620"/>
                  </a:lnTo>
                  <a:lnTo>
                    <a:pt x="2727960" y="13716"/>
                  </a:lnTo>
                  <a:close/>
                </a:path>
                <a:path w="2727960" h="356869">
                  <a:moveTo>
                    <a:pt x="13716" y="348996"/>
                  </a:moveTo>
                  <a:lnTo>
                    <a:pt x="7620" y="342900"/>
                  </a:lnTo>
                  <a:lnTo>
                    <a:pt x="13716" y="342900"/>
                  </a:lnTo>
                  <a:lnTo>
                    <a:pt x="13716" y="348996"/>
                  </a:lnTo>
                  <a:close/>
                </a:path>
                <a:path w="2727960" h="356869">
                  <a:moveTo>
                    <a:pt x="2714243" y="348996"/>
                  </a:moveTo>
                  <a:lnTo>
                    <a:pt x="13716" y="348996"/>
                  </a:lnTo>
                  <a:lnTo>
                    <a:pt x="13716" y="342900"/>
                  </a:lnTo>
                  <a:lnTo>
                    <a:pt x="2714243" y="342900"/>
                  </a:lnTo>
                  <a:lnTo>
                    <a:pt x="2714243" y="348996"/>
                  </a:lnTo>
                  <a:close/>
                </a:path>
                <a:path w="2727960" h="356869">
                  <a:moveTo>
                    <a:pt x="2727960" y="348996"/>
                  </a:moveTo>
                  <a:lnTo>
                    <a:pt x="2714243" y="348996"/>
                  </a:lnTo>
                  <a:lnTo>
                    <a:pt x="2721864" y="342900"/>
                  </a:lnTo>
                  <a:lnTo>
                    <a:pt x="2727960" y="342900"/>
                  </a:lnTo>
                  <a:lnTo>
                    <a:pt x="2727960" y="348996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1573685" y="2252034"/>
            <a:ext cx="2519746" cy="271392"/>
          </a:xfrm>
          <a:prstGeom prst="rect">
            <a:avLst/>
          </a:prstGeom>
        </p:spPr>
        <p:txBody>
          <a:bodyPr vert="horz" wrap="square" lIns="0" tIns="28292" rIns="0" bIns="0" rtlCol="0">
            <a:spAutoFit/>
          </a:bodyPr>
          <a:lstStyle/>
          <a:p>
            <a:pPr marL="73086">
              <a:spcBef>
                <a:spcPts val="223"/>
              </a:spcBef>
            </a:pPr>
            <a:r>
              <a:rPr sz="1578" b="1" spc="46" dirty="0">
                <a:latin typeface="Trebuchet MS"/>
                <a:cs typeface="Trebuchet MS"/>
              </a:rPr>
              <a:t>mvn</a:t>
            </a:r>
            <a:r>
              <a:rPr sz="1578" b="1" spc="-84" dirty="0">
                <a:latin typeface="Trebuchet MS"/>
                <a:cs typeface="Trebuchet MS"/>
              </a:rPr>
              <a:t> </a:t>
            </a:r>
            <a:r>
              <a:rPr sz="1578" b="1" dirty="0">
                <a:latin typeface="Trebuchet MS"/>
                <a:cs typeface="Trebuchet MS"/>
              </a:rPr>
              <a:t>package</a:t>
            </a:r>
            <a:endParaRPr sz="1578">
              <a:latin typeface="Trebuchet MS"/>
              <a:cs typeface="Trebuchet MS"/>
            </a:endParaRPr>
          </a:p>
        </p:txBody>
      </p:sp>
      <p:pic>
        <p:nvPicPr>
          <p:cNvPr id="11" name="object 1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59102" y="3049865"/>
            <a:ext cx="5052931" cy="1216551"/>
          </a:xfrm>
          <a:prstGeom prst="rect">
            <a:avLst/>
          </a:prstGeom>
        </p:spPr>
      </p:pic>
      <p:grpSp>
        <p:nvGrpSpPr>
          <p:cNvPr id="12" name="object 12"/>
          <p:cNvGrpSpPr/>
          <p:nvPr/>
        </p:nvGrpSpPr>
        <p:grpSpPr>
          <a:xfrm>
            <a:off x="3446608" y="4638455"/>
            <a:ext cx="6088650" cy="1190028"/>
            <a:chOff x="3416808" y="4997196"/>
            <a:chExt cx="6559550" cy="1282065"/>
          </a:xfrm>
        </p:grpSpPr>
        <p:sp>
          <p:nvSpPr>
            <p:cNvPr id="13" name="object 13"/>
            <p:cNvSpPr/>
            <p:nvPr/>
          </p:nvSpPr>
          <p:spPr>
            <a:xfrm>
              <a:off x="3424427" y="5004816"/>
              <a:ext cx="6544309" cy="1266825"/>
            </a:xfrm>
            <a:custGeom>
              <a:avLst/>
              <a:gdLst/>
              <a:ahLst/>
              <a:cxnLst/>
              <a:rect l="l" t="t" r="r" b="b"/>
              <a:pathLst>
                <a:path w="6544309" h="1266825">
                  <a:moveTo>
                    <a:pt x="6544056" y="1266444"/>
                  </a:moveTo>
                  <a:lnTo>
                    <a:pt x="0" y="1266444"/>
                  </a:lnTo>
                  <a:lnTo>
                    <a:pt x="0" y="0"/>
                  </a:lnTo>
                  <a:lnTo>
                    <a:pt x="6544056" y="0"/>
                  </a:lnTo>
                  <a:lnTo>
                    <a:pt x="6544056" y="126644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14" name="object 14"/>
            <p:cNvSpPr/>
            <p:nvPr/>
          </p:nvSpPr>
          <p:spPr>
            <a:xfrm>
              <a:off x="3416808" y="4997196"/>
              <a:ext cx="6559550" cy="1282065"/>
            </a:xfrm>
            <a:custGeom>
              <a:avLst/>
              <a:gdLst/>
              <a:ahLst/>
              <a:cxnLst/>
              <a:rect l="l" t="t" r="r" b="b"/>
              <a:pathLst>
                <a:path w="6559550" h="1282064">
                  <a:moveTo>
                    <a:pt x="6556248" y="1281683"/>
                  </a:moveTo>
                  <a:lnTo>
                    <a:pt x="3048" y="1281683"/>
                  </a:lnTo>
                  <a:lnTo>
                    <a:pt x="0" y="1278636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6556248" y="0"/>
                  </a:lnTo>
                  <a:lnTo>
                    <a:pt x="6559296" y="3048"/>
                  </a:lnTo>
                  <a:lnTo>
                    <a:pt x="6559296" y="7620"/>
                  </a:lnTo>
                  <a:lnTo>
                    <a:pt x="13716" y="7620"/>
                  </a:lnTo>
                  <a:lnTo>
                    <a:pt x="7620" y="13716"/>
                  </a:lnTo>
                  <a:lnTo>
                    <a:pt x="13716" y="13716"/>
                  </a:lnTo>
                  <a:lnTo>
                    <a:pt x="13716" y="1267968"/>
                  </a:lnTo>
                  <a:lnTo>
                    <a:pt x="7620" y="1267968"/>
                  </a:lnTo>
                  <a:lnTo>
                    <a:pt x="13716" y="1274064"/>
                  </a:lnTo>
                  <a:lnTo>
                    <a:pt x="6559296" y="1274064"/>
                  </a:lnTo>
                  <a:lnTo>
                    <a:pt x="6559296" y="1278636"/>
                  </a:lnTo>
                  <a:lnTo>
                    <a:pt x="6556248" y="1281683"/>
                  </a:lnTo>
                  <a:close/>
                </a:path>
                <a:path w="6559550" h="1282064">
                  <a:moveTo>
                    <a:pt x="13716" y="13716"/>
                  </a:moveTo>
                  <a:lnTo>
                    <a:pt x="7620" y="13716"/>
                  </a:lnTo>
                  <a:lnTo>
                    <a:pt x="13716" y="7620"/>
                  </a:lnTo>
                  <a:lnTo>
                    <a:pt x="13716" y="13716"/>
                  </a:lnTo>
                  <a:close/>
                </a:path>
                <a:path w="6559550" h="1282064">
                  <a:moveTo>
                    <a:pt x="6544055" y="13716"/>
                  </a:moveTo>
                  <a:lnTo>
                    <a:pt x="13716" y="13716"/>
                  </a:lnTo>
                  <a:lnTo>
                    <a:pt x="13716" y="7620"/>
                  </a:lnTo>
                  <a:lnTo>
                    <a:pt x="6544055" y="7620"/>
                  </a:lnTo>
                  <a:lnTo>
                    <a:pt x="6544055" y="13716"/>
                  </a:lnTo>
                  <a:close/>
                </a:path>
                <a:path w="6559550" h="1282064">
                  <a:moveTo>
                    <a:pt x="6544055" y="1274064"/>
                  </a:moveTo>
                  <a:lnTo>
                    <a:pt x="6544055" y="7620"/>
                  </a:lnTo>
                  <a:lnTo>
                    <a:pt x="6551676" y="13716"/>
                  </a:lnTo>
                  <a:lnTo>
                    <a:pt x="6559296" y="13716"/>
                  </a:lnTo>
                  <a:lnTo>
                    <a:pt x="6559296" y="1267968"/>
                  </a:lnTo>
                  <a:lnTo>
                    <a:pt x="6551676" y="1267968"/>
                  </a:lnTo>
                  <a:lnTo>
                    <a:pt x="6544055" y="1274064"/>
                  </a:lnTo>
                  <a:close/>
                </a:path>
                <a:path w="6559550" h="1282064">
                  <a:moveTo>
                    <a:pt x="6559296" y="13716"/>
                  </a:moveTo>
                  <a:lnTo>
                    <a:pt x="6551676" y="13716"/>
                  </a:lnTo>
                  <a:lnTo>
                    <a:pt x="6544055" y="7620"/>
                  </a:lnTo>
                  <a:lnTo>
                    <a:pt x="6559296" y="7620"/>
                  </a:lnTo>
                  <a:lnTo>
                    <a:pt x="6559296" y="13716"/>
                  </a:lnTo>
                  <a:close/>
                </a:path>
                <a:path w="6559550" h="1282064">
                  <a:moveTo>
                    <a:pt x="13716" y="1274064"/>
                  </a:moveTo>
                  <a:lnTo>
                    <a:pt x="7620" y="1267968"/>
                  </a:lnTo>
                  <a:lnTo>
                    <a:pt x="13716" y="1267968"/>
                  </a:lnTo>
                  <a:lnTo>
                    <a:pt x="13716" y="1274064"/>
                  </a:lnTo>
                  <a:close/>
                </a:path>
                <a:path w="6559550" h="1282064">
                  <a:moveTo>
                    <a:pt x="6544055" y="1274064"/>
                  </a:moveTo>
                  <a:lnTo>
                    <a:pt x="13716" y="1274064"/>
                  </a:lnTo>
                  <a:lnTo>
                    <a:pt x="13716" y="1267968"/>
                  </a:lnTo>
                  <a:lnTo>
                    <a:pt x="6544055" y="1267968"/>
                  </a:lnTo>
                  <a:lnTo>
                    <a:pt x="6544055" y="1274064"/>
                  </a:lnTo>
                  <a:close/>
                </a:path>
                <a:path w="6559550" h="1282064">
                  <a:moveTo>
                    <a:pt x="6559296" y="1274064"/>
                  </a:moveTo>
                  <a:lnTo>
                    <a:pt x="6544055" y="1274064"/>
                  </a:lnTo>
                  <a:lnTo>
                    <a:pt x="6551676" y="1267968"/>
                  </a:lnTo>
                  <a:lnTo>
                    <a:pt x="6559296" y="1267968"/>
                  </a:lnTo>
                  <a:lnTo>
                    <a:pt x="6559296" y="1274064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3453681" y="4645527"/>
            <a:ext cx="6074503" cy="1113710"/>
          </a:xfrm>
          <a:prstGeom prst="rect">
            <a:avLst/>
          </a:prstGeom>
        </p:spPr>
        <p:txBody>
          <a:bodyPr vert="horz" wrap="square" lIns="0" tIns="29471" rIns="0" bIns="0" rtlCol="0">
            <a:spAutoFit/>
          </a:bodyPr>
          <a:lstStyle/>
          <a:p>
            <a:pPr marL="73086">
              <a:spcBef>
                <a:spcPts val="232"/>
              </a:spcBef>
            </a:pPr>
            <a:r>
              <a:rPr sz="1392" b="1" spc="9" dirty="0">
                <a:latin typeface="Calibri"/>
                <a:cs typeface="Calibri"/>
              </a:rPr>
              <a:t>&lt;properties&gt;</a:t>
            </a:r>
            <a:endParaRPr sz="1392">
              <a:latin typeface="Calibri"/>
              <a:cs typeface="Calibri"/>
            </a:endParaRPr>
          </a:p>
          <a:p>
            <a:pPr marL="238710">
              <a:spcBef>
                <a:spcPts val="46"/>
              </a:spcBef>
            </a:pPr>
            <a:r>
              <a:rPr sz="1392" b="1" spc="9" dirty="0">
                <a:latin typeface="Calibri"/>
                <a:cs typeface="Calibri"/>
              </a:rPr>
              <a:t>&lt;project.build.sourceEncoding&gt;UTF-8&lt;/project.build.sourceEncoding&gt;</a:t>
            </a:r>
            <a:endParaRPr sz="1392">
              <a:latin typeface="Calibri"/>
              <a:cs typeface="Calibri"/>
            </a:endParaRPr>
          </a:p>
          <a:p>
            <a:pPr marL="238710">
              <a:spcBef>
                <a:spcPts val="42"/>
              </a:spcBef>
            </a:pPr>
            <a:r>
              <a:rPr sz="1392" b="1" spc="5" dirty="0">
                <a:latin typeface="Calibri"/>
                <a:cs typeface="Calibri"/>
              </a:rPr>
              <a:t>&lt;maven.compiler.source&gt;1.6&lt;/maven.compiler.source&gt;</a:t>
            </a:r>
            <a:endParaRPr sz="1392">
              <a:latin typeface="Calibri"/>
              <a:cs typeface="Calibri"/>
            </a:endParaRPr>
          </a:p>
          <a:p>
            <a:pPr marL="238710">
              <a:spcBef>
                <a:spcPts val="56"/>
              </a:spcBef>
            </a:pPr>
            <a:r>
              <a:rPr sz="1392" b="1" dirty="0">
                <a:latin typeface="Calibri"/>
                <a:cs typeface="Calibri"/>
              </a:rPr>
              <a:t>&lt;maven.compiler.target&gt;1.6&lt;/maven.compiler.target&gt;</a:t>
            </a:r>
            <a:endParaRPr sz="1392">
              <a:latin typeface="Calibri"/>
              <a:cs typeface="Calibri"/>
            </a:endParaRPr>
          </a:p>
          <a:p>
            <a:pPr marL="73086">
              <a:spcBef>
                <a:spcPts val="46"/>
              </a:spcBef>
            </a:pPr>
            <a:r>
              <a:rPr sz="1392" b="1" spc="9" dirty="0">
                <a:latin typeface="Calibri"/>
                <a:cs typeface="Calibri"/>
              </a:rPr>
              <a:t>&lt;/properties&gt;</a:t>
            </a:r>
            <a:endParaRPr sz="1392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83825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30816" y="821483"/>
            <a:ext cx="4943244" cy="462494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2924" spc="-70" dirty="0"/>
              <a:t>Packaging</a:t>
            </a:r>
            <a:r>
              <a:rPr sz="2924" spc="-97" dirty="0"/>
              <a:t> </a:t>
            </a:r>
            <a:r>
              <a:rPr sz="2924" spc="-51" dirty="0"/>
              <a:t>d'un</a:t>
            </a:r>
            <a:r>
              <a:rPr sz="2924" spc="-65" dirty="0"/>
              <a:t> projet</a:t>
            </a:r>
            <a:r>
              <a:rPr sz="2924" spc="-93" dirty="0"/>
              <a:t> </a:t>
            </a:r>
            <a:r>
              <a:rPr sz="2924" spc="-74" dirty="0"/>
              <a:t>Maven</a:t>
            </a:r>
            <a:endParaRPr sz="2924" dirty="0"/>
          </a:p>
        </p:txBody>
      </p:sp>
      <p:sp>
        <p:nvSpPr>
          <p:cNvPr id="3" name="object 3"/>
          <p:cNvSpPr txBox="1"/>
          <p:nvPr/>
        </p:nvSpPr>
        <p:spPr>
          <a:xfrm>
            <a:off x="1237967" y="1445294"/>
            <a:ext cx="7599319" cy="474703"/>
          </a:xfrm>
          <a:prstGeom prst="rect">
            <a:avLst/>
          </a:prstGeom>
        </p:spPr>
        <p:txBody>
          <a:bodyPr vert="horz" wrap="square" lIns="0" tIns="38312" rIns="0" bIns="0" rtlCol="0">
            <a:spAutoFit/>
          </a:bodyPr>
          <a:lstStyle/>
          <a:p>
            <a:pPr marL="264644" marR="4715" indent="-253445">
              <a:lnSpc>
                <a:spcPts val="1726"/>
              </a:lnSpc>
              <a:spcBef>
                <a:spcPts val="302"/>
              </a:spcBef>
              <a:buClr>
                <a:srgbClr val="215967"/>
              </a:buClr>
              <a:buSzPct val="120588"/>
              <a:buFont typeface="Wingdings"/>
              <a:buChar char=""/>
              <a:tabLst>
                <a:tab pos="264644" algn="l"/>
                <a:tab pos="265233" algn="l"/>
              </a:tabLst>
            </a:pPr>
            <a:r>
              <a:rPr sz="1578" spc="-19" dirty="0">
                <a:solidFill>
                  <a:srgbClr val="3F3F3F"/>
                </a:solidFill>
                <a:latin typeface="Calibri"/>
                <a:cs typeface="Calibri"/>
              </a:rPr>
              <a:t>Vous</a:t>
            </a:r>
            <a:r>
              <a:rPr sz="1578" spc="21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78" dirty="0">
                <a:solidFill>
                  <a:srgbClr val="3F3F3F"/>
                </a:solidFill>
                <a:latin typeface="Calibri"/>
                <a:cs typeface="Calibri"/>
              </a:rPr>
              <a:t>pouvez</a:t>
            </a:r>
            <a:r>
              <a:rPr sz="1578" spc="20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78" dirty="0">
                <a:solidFill>
                  <a:srgbClr val="3F3F3F"/>
                </a:solidFill>
                <a:latin typeface="Calibri"/>
                <a:cs typeface="Calibri"/>
              </a:rPr>
              <a:t>lancer</a:t>
            </a:r>
            <a:r>
              <a:rPr sz="1578" spc="20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78" spc="-5" dirty="0">
                <a:solidFill>
                  <a:srgbClr val="3F3F3F"/>
                </a:solidFill>
                <a:latin typeface="Calibri"/>
                <a:cs typeface="Calibri"/>
              </a:rPr>
              <a:t>votre</a:t>
            </a:r>
            <a:r>
              <a:rPr sz="1578" spc="20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78" dirty="0">
                <a:solidFill>
                  <a:srgbClr val="3F3F3F"/>
                </a:solidFill>
                <a:latin typeface="Calibri"/>
                <a:cs typeface="Calibri"/>
              </a:rPr>
              <a:t>application</a:t>
            </a:r>
            <a:r>
              <a:rPr sz="1578" spc="20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78" spc="-9" dirty="0">
                <a:solidFill>
                  <a:srgbClr val="3F3F3F"/>
                </a:solidFill>
                <a:latin typeface="Calibri"/>
                <a:cs typeface="Calibri"/>
              </a:rPr>
              <a:t>Java</a:t>
            </a:r>
            <a:r>
              <a:rPr sz="1578" spc="218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78" dirty="0">
                <a:solidFill>
                  <a:srgbClr val="3F3F3F"/>
                </a:solidFill>
                <a:latin typeface="Calibri"/>
                <a:cs typeface="Calibri"/>
              </a:rPr>
              <a:t>sur</a:t>
            </a:r>
            <a:r>
              <a:rPr sz="1578" spc="20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78" dirty="0">
                <a:solidFill>
                  <a:srgbClr val="3F3F3F"/>
                </a:solidFill>
                <a:latin typeface="Calibri"/>
                <a:cs typeface="Calibri"/>
              </a:rPr>
              <a:t>n’importe</a:t>
            </a:r>
            <a:r>
              <a:rPr sz="1578" spc="20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78" spc="5" dirty="0">
                <a:solidFill>
                  <a:srgbClr val="3F3F3F"/>
                </a:solidFill>
                <a:latin typeface="Calibri"/>
                <a:cs typeface="Calibri"/>
              </a:rPr>
              <a:t>quelle</a:t>
            </a:r>
            <a:r>
              <a:rPr sz="1578" spc="20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78" spc="5" dirty="0">
                <a:solidFill>
                  <a:srgbClr val="3F3F3F"/>
                </a:solidFill>
                <a:latin typeface="Calibri"/>
                <a:cs typeface="Calibri"/>
              </a:rPr>
              <a:t>machine</a:t>
            </a:r>
            <a:r>
              <a:rPr sz="1578" spc="218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78" dirty="0">
                <a:solidFill>
                  <a:srgbClr val="3F3F3F"/>
                </a:solidFill>
                <a:latin typeface="Calibri"/>
                <a:cs typeface="Calibri"/>
              </a:rPr>
              <a:t>en</a:t>
            </a:r>
            <a:r>
              <a:rPr sz="1578" spc="20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78" dirty="0">
                <a:solidFill>
                  <a:srgbClr val="3F3F3F"/>
                </a:solidFill>
                <a:latin typeface="Calibri"/>
                <a:cs typeface="Calibri"/>
              </a:rPr>
              <a:t>utilisant</a:t>
            </a:r>
            <a:r>
              <a:rPr sz="1578" spc="227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78" spc="-5" dirty="0">
                <a:solidFill>
                  <a:srgbClr val="3F3F3F"/>
                </a:solidFill>
                <a:latin typeface="Calibri"/>
                <a:cs typeface="Calibri"/>
              </a:rPr>
              <a:t>la </a:t>
            </a:r>
            <a:r>
              <a:rPr sz="1578" spc="-34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78" dirty="0">
                <a:solidFill>
                  <a:srgbClr val="3F3F3F"/>
                </a:solidFill>
                <a:latin typeface="Calibri"/>
                <a:cs typeface="Calibri"/>
              </a:rPr>
              <a:t>commande</a:t>
            </a:r>
            <a:r>
              <a:rPr sz="1578" spc="-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78" dirty="0">
                <a:solidFill>
                  <a:srgbClr val="3F3F3F"/>
                </a:solidFill>
                <a:latin typeface="Calibri"/>
                <a:cs typeface="Calibri"/>
              </a:rPr>
              <a:t>:</a:t>
            </a:r>
            <a:endParaRPr sz="1578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37967" y="2676955"/>
            <a:ext cx="4178358" cy="1856445"/>
          </a:xfrm>
          <a:prstGeom prst="rect">
            <a:avLst/>
          </a:prstGeom>
        </p:spPr>
        <p:txBody>
          <a:bodyPr vert="horz" wrap="square" lIns="0" tIns="89002" rIns="0" bIns="0" rtlCol="0">
            <a:spAutoFit/>
          </a:bodyPr>
          <a:lstStyle/>
          <a:p>
            <a:pPr marL="264644" indent="-253445">
              <a:spcBef>
                <a:spcPts val="701"/>
              </a:spcBef>
              <a:buClr>
                <a:srgbClr val="215967"/>
              </a:buClr>
              <a:buSzPct val="120588"/>
              <a:buFont typeface="Wingdings"/>
              <a:buChar char=""/>
              <a:tabLst>
                <a:tab pos="264644" algn="l"/>
                <a:tab pos="265233" algn="l"/>
              </a:tabLst>
            </a:pPr>
            <a:r>
              <a:rPr sz="1578" dirty="0">
                <a:solidFill>
                  <a:srgbClr val="3F3F3F"/>
                </a:solidFill>
                <a:latin typeface="Calibri"/>
                <a:cs typeface="Calibri"/>
              </a:rPr>
              <a:t>Autres</a:t>
            </a:r>
            <a:r>
              <a:rPr sz="1578" spc="-37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78" dirty="0">
                <a:solidFill>
                  <a:srgbClr val="3F3F3F"/>
                </a:solidFill>
                <a:latin typeface="Calibri"/>
                <a:cs typeface="Calibri"/>
              </a:rPr>
              <a:t>commandes</a:t>
            </a:r>
            <a:r>
              <a:rPr sz="1578" spc="-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78" dirty="0">
                <a:solidFill>
                  <a:srgbClr val="3F3F3F"/>
                </a:solidFill>
                <a:latin typeface="Calibri"/>
                <a:cs typeface="Calibri"/>
              </a:rPr>
              <a:t>Maven</a:t>
            </a:r>
            <a:r>
              <a:rPr sz="1578" spc="-28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78" dirty="0">
                <a:solidFill>
                  <a:srgbClr val="3F3F3F"/>
                </a:solidFill>
                <a:latin typeface="Calibri"/>
                <a:cs typeface="Calibri"/>
              </a:rPr>
              <a:t>:</a:t>
            </a:r>
            <a:endParaRPr sz="1578">
              <a:latin typeface="Calibri"/>
              <a:cs typeface="Calibri"/>
            </a:endParaRPr>
          </a:p>
          <a:p>
            <a:pPr marL="638328" lvl="1" indent="-254034">
              <a:spcBef>
                <a:spcPts val="965"/>
              </a:spcBef>
              <a:buClr>
                <a:srgbClr val="215967"/>
              </a:buClr>
              <a:buSzPct val="123333"/>
              <a:buFont typeface="Wingdings"/>
              <a:buChar char=""/>
              <a:tabLst>
                <a:tab pos="638917" algn="l"/>
              </a:tabLst>
            </a:pPr>
            <a:r>
              <a:rPr sz="1392" b="1" spc="9" dirty="0">
                <a:solidFill>
                  <a:srgbClr val="3F3F3F"/>
                </a:solidFill>
                <a:latin typeface="Calibri"/>
                <a:cs typeface="Calibri"/>
              </a:rPr>
              <a:t>mvn </a:t>
            </a:r>
            <a:r>
              <a:rPr sz="1392" b="1" spc="5" dirty="0">
                <a:solidFill>
                  <a:srgbClr val="3F3F3F"/>
                </a:solidFill>
                <a:latin typeface="Calibri"/>
                <a:cs typeface="Calibri"/>
              </a:rPr>
              <a:t>javadoc:javadoc</a:t>
            </a:r>
            <a:r>
              <a:rPr sz="1392" b="1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92" spc="14" dirty="0">
                <a:solidFill>
                  <a:srgbClr val="3F3F3F"/>
                </a:solidFill>
                <a:latin typeface="Calibri"/>
                <a:cs typeface="Calibri"/>
              </a:rPr>
              <a:t>pour </a:t>
            </a:r>
            <a:r>
              <a:rPr sz="1392" spc="9" dirty="0">
                <a:solidFill>
                  <a:srgbClr val="3F3F3F"/>
                </a:solidFill>
                <a:latin typeface="Calibri"/>
                <a:cs typeface="Calibri"/>
              </a:rPr>
              <a:t>générer</a:t>
            </a:r>
            <a:r>
              <a:rPr sz="1392" spc="28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92" spc="9" dirty="0">
                <a:solidFill>
                  <a:srgbClr val="3F3F3F"/>
                </a:solidFill>
                <a:latin typeface="Calibri"/>
                <a:cs typeface="Calibri"/>
              </a:rPr>
              <a:t>la</a:t>
            </a:r>
            <a:r>
              <a:rPr sz="1392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92" spc="5" dirty="0">
                <a:solidFill>
                  <a:srgbClr val="3F3F3F"/>
                </a:solidFill>
                <a:latin typeface="Calibri"/>
                <a:cs typeface="Calibri"/>
              </a:rPr>
              <a:t>Javadoc</a:t>
            </a:r>
            <a:endParaRPr sz="1392">
              <a:latin typeface="Calibri"/>
              <a:cs typeface="Calibri"/>
            </a:endParaRPr>
          </a:p>
          <a:p>
            <a:pPr marL="638328" lvl="1" indent="-254034">
              <a:spcBef>
                <a:spcPts val="1392"/>
              </a:spcBef>
              <a:buClr>
                <a:srgbClr val="215967"/>
              </a:buClr>
              <a:buSzPct val="123333"/>
              <a:buFont typeface="Wingdings"/>
              <a:buChar char=""/>
              <a:tabLst>
                <a:tab pos="638917" algn="l"/>
              </a:tabLst>
            </a:pPr>
            <a:r>
              <a:rPr sz="1392" b="1" spc="9" dirty="0">
                <a:solidFill>
                  <a:srgbClr val="3F3F3F"/>
                </a:solidFill>
                <a:latin typeface="Calibri"/>
                <a:cs typeface="Calibri"/>
              </a:rPr>
              <a:t>mvn </a:t>
            </a:r>
            <a:r>
              <a:rPr sz="1392" b="1" dirty="0">
                <a:solidFill>
                  <a:srgbClr val="3F3F3F"/>
                </a:solidFill>
                <a:latin typeface="Calibri"/>
                <a:cs typeface="Calibri"/>
              </a:rPr>
              <a:t>test</a:t>
            </a:r>
            <a:r>
              <a:rPr sz="1392" b="1" spc="28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92" spc="14" dirty="0">
                <a:solidFill>
                  <a:srgbClr val="3F3F3F"/>
                </a:solidFill>
                <a:latin typeface="Calibri"/>
                <a:cs typeface="Calibri"/>
              </a:rPr>
              <a:t>pour</a:t>
            </a:r>
            <a:r>
              <a:rPr sz="1392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92" spc="5" dirty="0">
                <a:solidFill>
                  <a:srgbClr val="3F3F3F"/>
                </a:solidFill>
                <a:latin typeface="Calibri"/>
                <a:cs typeface="Calibri"/>
              </a:rPr>
              <a:t>exécuter</a:t>
            </a:r>
            <a:r>
              <a:rPr sz="1392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92" spc="5" dirty="0">
                <a:solidFill>
                  <a:srgbClr val="3F3F3F"/>
                </a:solidFill>
                <a:latin typeface="Calibri"/>
                <a:cs typeface="Calibri"/>
              </a:rPr>
              <a:t>les tests</a:t>
            </a:r>
            <a:r>
              <a:rPr sz="1392" spc="-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92" spc="5" dirty="0">
                <a:solidFill>
                  <a:srgbClr val="3F3F3F"/>
                </a:solidFill>
                <a:latin typeface="Calibri"/>
                <a:cs typeface="Calibri"/>
              </a:rPr>
              <a:t>unitaires</a:t>
            </a:r>
            <a:endParaRPr sz="1392">
              <a:latin typeface="Calibri"/>
              <a:cs typeface="Calibri"/>
            </a:endParaRPr>
          </a:p>
          <a:p>
            <a:pPr marL="638328" lvl="1" indent="-254034">
              <a:spcBef>
                <a:spcPts val="1392"/>
              </a:spcBef>
              <a:buClr>
                <a:srgbClr val="215967"/>
              </a:buClr>
              <a:buSzPct val="123333"/>
              <a:buFont typeface="Wingdings"/>
              <a:buChar char=""/>
              <a:tabLst>
                <a:tab pos="638917" algn="l"/>
              </a:tabLst>
            </a:pPr>
            <a:r>
              <a:rPr sz="1392" b="1" spc="9" dirty="0">
                <a:solidFill>
                  <a:srgbClr val="3F3F3F"/>
                </a:solidFill>
                <a:latin typeface="Calibri"/>
                <a:cs typeface="Calibri"/>
              </a:rPr>
              <a:t>mvn clean</a:t>
            </a:r>
            <a:r>
              <a:rPr sz="1392" b="1" spc="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92" spc="14" dirty="0">
                <a:solidFill>
                  <a:srgbClr val="3F3F3F"/>
                </a:solidFill>
                <a:latin typeface="Calibri"/>
                <a:cs typeface="Calibri"/>
              </a:rPr>
              <a:t>pour </a:t>
            </a:r>
            <a:r>
              <a:rPr sz="1392" spc="9" dirty="0">
                <a:solidFill>
                  <a:srgbClr val="3F3F3F"/>
                </a:solidFill>
                <a:latin typeface="Calibri"/>
                <a:cs typeface="Calibri"/>
              </a:rPr>
              <a:t>supprimer</a:t>
            </a:r>
            <a:r>
              <a:rPr sz="1392" spc="37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92" spc="5" dirty="0">
                <a:solidFill>
                  <a:srgbClr val="3F3F3F"/>
                </a:solidFill>
                <a:latin typeface="Calibri"/>
                <a:cs typeface="Calibri"/>
              </a:rPr>
              <a:t>les</a:t>
            </a:r>
            <a:r>
              <a:rPr sz="1392" spc="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92" spc="5" dirty="0">
                <a:solidFill>
                  <a:srgbClr val="3F3F3F"/>
                </a:solidFill>
                <a:latin typeface="Calibri"/>
                <a:cs typeface="Calibri"/>
              </a:rPr>
              <a:t>fichiers</a:t>
            </a:r>
            <a:r>
              <a:rPr sz="1392" spc="9" dirty="0">
                <a:solidFill>
                  <a:srgbClr val="3F3F3F"/>
                </a:solidFill>
                <a:latin typeface="Calibri"/>
                <a:cs typeface="Calibri"/>
              </a:rPr>
              <a:t> génères</a:t>
            </a:r>
            <a:endParaRPr sz="1392">
              <a:latin typeface="Calibri"/>
              <a:cs typeface="Calibri"/>
            </a:endParaRPr>
          </a:p>
          <a:p>
            <a:pPr marL="638328" lvl="1" indent="-254034">
              <a:spcBef>
                <a:spcPts val="1392"/>
              </a:spcBef>
              <a:buClr>
                <a:srgbClr val="215967"/>
              </a:buClr>
              <a:buSzPct val="123333"/>
              <a:buFont typeface="Wingdings"/>
              <a:buChar char=""/>
              <a:tabLst>
                <a:tab pos="638917" algn="l"/>
                <a:tab pos="1106906" algn="l"/>
                <a:tab pos="3011870" algn="l"/>
                <a:tab pos="3551177" algn="l"/>
              </a:tabLst>
            </a:pPr>
            <a:r>
              <a:rPr sz="1392" b="1" spc="9" dirty="0">
                <a:solidFill>
                  <a:srgbClr val="3F3F3F"/>
                </a:solidFill>
                <a:latin typeface="Calibri"/>
                <a:cs typeface="Calibri"/>
              </a:rPr>
              <a:t>mvn	-Dmaven.test.skip=true	</a:t>
            </a:r>
            <a:r>
              <a:rPr sz="1392" b="1" spc="14" dirty="0">
                <a:solidFill>
                  <a:srgbClr val="3F3F3F"/>
                </a:solidFill>
                <a:latin typeface="Calibri"/>
                <a:cs typeface="Calibri"/>
              </a:rPr>
              <a:t>clean	</a:t>
            </a:r>
            <a:r>
              <a:rPr sz="1392" b="1" spc="9" dirty="0">
                <a:solidFill>
                  <a:srgbClr val="3F3F3F"/>
                </a:solidFill>
                <a:latin typeface="Calibri"/>
                <a:cs typeface="Calibri"/>
              </a:rPr>
              <a:t>package</a:t>
            </a:r>
            <a:endParaRPr sz="1392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531249" y="4280091"/>
            <a:ext cx="3303667" cy="230295"/>
          </a:xfrm>
          <a:prstGeom prst="rect">
            <a:avLst/>
          </a:prstGeom>
        </p:spPr>
        <p:txBody>
          <a:bodyPr vert="horz" wrap="square" lIns="0" tIns="15914" rIns="0" bIns="0" rtlCol="0">
            <a:spAutoFit/>
          </a:bodyPr>
          <a:lstStyle/>
          <a:p>
            <a:pPr marL="11788">
              <a:spcBef>
                <a:spcPts val="125"/>
              </a:spcBef>
              <a:tabLst>
                <a:tab pos="502175" algn="l"/>
                <a:tab pos="1402199" algn="l"/>
                <a:tab pos="1745824" algn="l"/>
                <a:tab pos="2417748" algn="l"/>
                <a:tab pos="3140360" algn="l"/>
              </a:tabLst>
            </a:pPr>
            <a:r>
              <a:rPr sz="1392" spc="5" dirty="0">
                <a:solidFill>
                  <a:srgbClr val="3F3F3F"/>
                </a:solidFill>
                <a:latin typeface="Calibri"/>
                <a:cs typeface="Calibri"/>
              </a:rPr>
              <a:t>p</a:t>
            </a:r>
            <a:r>
              <a:rPr sz="1392" spc="14" dirty="0">
                <a:solidFill>
                  <a:srgbClr val="3F3F3F"/>
                </a:solidFill>
                <a:latin typeface="Calibri"/>
                <a:cs typeface="Calibri"/>
              </a:rPr>
              <a:t>o</a:t>
            </a:r>
            <a:r>
              <a:rPr sz="1392" spc="19" dirty="0">
                <a:solidFill>
                  <a:srgbClr val="3F3F3F"/>
                </a:solidFill>
                <a:latin typeface="Calibri"/>
                <a:cs typeface="Calibri"/>
              </a:rPr>
              <a:t>u</a:t>
            </a:r>
            <a:r>
              <a:rPr sz="1392" spc="9" dirty="0">
                <a:solidFill>
                  <a:srgbClr val="3F3F3F"/>
                </a:solidFill>
                <a:latin typeface="Calibri"/>
                <a:cs typeface="Calibri"/>
              </a:rPr>
              <a:t>r</a:t>
            </a:r>
            <a:r>
              <a:rPr sz="1392" dirty="0">
                <a:solidFill>
                  <a:srgbClr val="3F3F3F"/>
                </a:solidFill>
                <a:latin typeface="Calibri"/>
                <a:cs typeface="Calibri"/>
              </a:rPr>
              <a:t>	</a:t>
            </a:r>
            <a:r>
              <a:rPr sz="1392" spc="5" dirty="0">
                <a:solidFill>
                  <a:srgbClr val="3F3F3F"/>
                </a:solidFill>
                <a:latin typeface="Calibri"/>
                <a:cs typeface="Calibri"/>
              </a:rPr>
              <a:t>s</a:t>
            </a:r>
            <a:r>
              <a:rPr sz="1392" spc="19" dirty="0">
                <a:solidFill>
                  <a:srgbClr val="3F3F3F"/>
                </a:solidFill>
                <a:latin typeface="Calibri"/>
                <a:cs typeface="Calibri"/>
              </a:rPr>
              <a:t>up</a:t>
            </a:r>
            <a:r>
              <a:rPr sz="1392" spc="5" dirty="0">
                <a:solidFill>
                  <a:srgbClr val="3F3F3F"/>
                </a:solidFill>
                <a:latin typeface="Calibri"/>
                <a:cs typeface="Calibri"/>
              </a:rPr>
              <a:t>p</a:t>
            </a:r>
            <a:r>
              <a:rPr sz="1392" spc="9" dirty="0">
                <a:solidFill>
                  <a:srgbClr val="3F3F3F"/>
                </a:solidFill>
                <a:latin typeface="Calibri"/>
                <a:cs typeface="Calibri"/>
              </a:rPr>
              <a:t>rim</a:t>
            </a:r>
            <a:r>
              <a:rPr sz="1392" spc="14" dirty="0">
                <a:solidFill>
                  <a:srgbClr val="3F3F3F"/>
                </a:solidFill>
                <a:latin typeface="Calibri"/>
                <a:cs typeface="Calibri"/>
              </a:rPr>
              <a:t>er</a:t>
            </a:r>
            <a:r>
              <a:rPr sz="1392" dirty="0">
                <a:solidFill>
                  <a:srgbClr val="3F3F3F"/>
                </a:solidFill>
                <a:latin typeface="Calibri"/>
                <a:cs typeface="Calibri"/>
              </a:rPr>
              <a:t>	</a:t>
            </a:r>
            <a:r>
              <a:rPr sz="1392" spc="9" dirty="0">
                <a:solidFill>
                  <a:srgbClr val="3F3F3F"/>
                </a:solidFill>
                <a:latin typeface="Calibri"/>
                <a:cs typeface="Calibri"/>
              </a:rPr>
              <a:t>les</a:t>
            </a:r>
            <a:r>
              <a:rPr sz="1392" dirty="0">
                <a:solidFill>
                  <a:srgbClr val="3F3F3F"/>
                </a:solidFill>
                <a:latin typeface="Calibri"/>
                <a:cs typeface="Calibri"/>
              </a:rPr>
              <a:t>	f</a:t>
            </a:r>
            <a:r>
              <a:rPr sz="1392" spc="5" dirty="0">
                <a:solidFill>
                  <a:srgbClr val="3F3F3F"/>
                </a:solidFill>
                <a:latin typeface="Calibri"/>
                <a:cs typeface="Calibri"/>
              </a:rPr>
              <a:t>i</a:t>
            </a:r>
            <a:r>
              <a:rPr sz="1392" spc="23" dirty="0">
                <a:solidFill>
                  <a:srgbClr val="3F3F3F"/>
                </a:solidFill>
                <a:latin typeface="Calibri"/>
                <a:cs typeface="Calibri"/>
              </a:rPr>
              <a:t>c</a:t>
            </a:r>
            <a:r>
              <a:rPr sz="1392" spc="5" dirty="0">
                <a:solidFill>
                  <a:srgbClr val="3F3F3F"/>
                </a:solidFill>
                <a:latin typeface="Calibri"/>
                <a:cs typeface="Calibri"/>
              </a:rPr>
              <a:t>h</a:t>
            </a:r>
            <a:r>
              <a:rPr sz="1392" spc="9" dirty="0">
                <a:solidFill>
                  <a:srgbClr val="3F3F3F"/>
                </a:solidFill>
                <a:latin typeface="Calibri"/>
                <a:cs typeface="Calibri"/>
              </a:rPr>
              <a:t>ie</a:t>
            </a:r>
            <a:r>
              <a:rPr sz="1392" spc="-5" dirty="0">
                <a:solidFill>
                  <a:srgbClr val="3F3F3F"/>
                </a:solidFill>
                <a:latin typeface="Calibri"/>
                <a:cs typeface="Calibri"/>
              </a:rPr>
              <a:t>r</a:t>
            </a:r>
            <a:r>
              <a:rPr sz="1392" spc="9" dirty="0">
                <a:solidFill>
                  <a:srgbClr val="3F3F3F"/>
                </a:solidFill>
                <a:latin typeface="Calibri"/>
                <a:cs typeface="Calibri"/>
              </a:rPr>
              <a:t>s</a:t>
            </a:r>
            <a:r>
              <a:rPr sz="1392" dirty="0">
                <a:solidFill>
                  <a:srgbClr val="3F3F3F"/>
                </a:solidFill>
                <a:latin typeface="Calibri"/>
                <a:cs typeface="Calibri"/>
              </a:rPr>
              <a:t>	</a:t>
            </a:r>
            <a:r>
              <a:rPr sz="1392" spc="-5" dirty="0">
                <a:solidFill>
                  <a:srgbClr val="3F3F3F"/>
                </a:solidFill>
                <a:latin typeface="Calibri"/>
                <a:cs typeface="Calibri"/>
              </a:rPr>
              <a:t>g</a:t>
            </a:r>
            <a:r>
              <a:rPr sz="1392" spc="14" dirty="0">
                <a:solidFill>
                  <a:srgbClr val="3F3F3F"/>
                </a:solidFill>
                <a:latin typeface="Calibri"/>
                <a:cs typeface="Calibri"/>
              </a:rPr>
              <a:t>é</a:t>
            </a:r>
            <a:r>
              <a:rPr sz="1392" spc="5" dirty="0">
                <a:solidFill>
                  <a:srgbClr val="3F3F3F"/>
                </a:solidFill>
                <a:latin typeface="Calibri"/>
                <a:cs typeface="Calibri"/>
              </a:rPr>
              <a:t>n</a:t>
            </a:r>
            <a:r>
              <a:rPr sz="1392" spc="14" dirty="0">
                <a:solidFill>
                  <a:srgbClr val="3F3F3F"/>
                </a:solidFill>
                <a:latin typeface="Calibri"/>
                <a:cs typeface="Calibri"/>
              </a:rPr>
              <a:t>è</a:t>
            </a:r>
            <a:r>
              <a:rPr sz="1392" spc="-5" dirty="0">
                <a:solidFill>
                  <a:srgbClr val="3F3F3F"/>
                </a:solidFill>
                <a:latin typeface="Calibri"/>
                <a:cs typeface="Calibri"/>
              </a:rPr>
              <a:t>r</a:t>
            </a:r>
            <a:r>
              <a:rPr sz="1392" spc="14" dirty="0">
                <a:solidFill>
                  <a:srgbClr val="3F3F3F"/>
                </a:solidFill>
                <a:latin typeface="Calibri"/>
                <a:cs typeface="Calibri"/>
              </a:rPr>
              <a:t>es</a:t>
            </a:r>
            <a:r>
              <a:rPr sz="1392" dirty="0">
                <a:solidFill>
                  <a:srgbClr val="3F3F3F"/>
                </a:solidFill>
                <a:latin typeface="Calibri"/>
                <a:cs typeface="Calibri"/>
              </a:rPr>
              <a:t>	</a:t>
            </a:r>
            <a:r>
              <a:rPr sz="1392" spc="14" dirty="0">
                <a:solidFill>
                  <a:srgbClr val="3F3F3F"/>
                </a:solidFill>
                <a:latin typeface="Calibri"/>
                <a:cs typeface="Calibri"/>
              </a:rPr>
              <a:t>et</a:t>
            </a:r>
            <a:endParaRPr sz="1392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864619" y="4608276"/>
            <a:ext cx="3940824" cy="230295"/>
          </a:xfrm>
          <a:prstGeom prst="rect">
            <a:avLst/>
          </a:prstGeom>
        </p:spPr>
        <p:txBody>
          <a:bodyPr vert="horz" wrap="square" lIns="0" tIns="15914" rIns="0" bIns="0" rtlCol="0">
            <a:spAutoFit/>
          </a:bodyPr>
          <a:lstStyle/>
          <a:p>
            <a:pPr marL="11788">
              <a:spcBef>
                <a:spcPts val="125"/>
              </a:spcBef>
            </a:pPr>
            <a:r>
              <a:rPr sz="1392" spc="5" dirty="0">
                <a:solidFill>
                  <a:srgbClr val="3F3F3F"/>
                </a:solidFill>
                <a:latin typeface="Calibri"/>
                <a:cs typeface="Calibri"/>
              </a:rPr>
              <a:t>reconstruire</a:t>
            </a:r>
            <a:r>
              <a:rPr sz="1392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92" spc="5" dirty="0">
                <a:solidFill>
                  <a:srgbClr val="3F3F3F"/>
                </a:solidFill>
                <a:latin typeface="Calibri"/>
                <a:cs typeface="Calibri"/>
              </a:rPr>
              <a:t>le</a:t>
            </a:r>
            <a:r>
              <a:rPr sz="1392" spc="28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92" spc="5" dirty="0">
                <a:solidFill>
                  <a:srgbClr val="3F3F3F"/>
                </a:solidFill>
                <a:latin typeface="Calibri"/>
                <a:cs typeface="Calibri"/>
              </a:rPr>
              <a:t>projet</a:t>
            </a:r>
            <a:r>
              <a:rPr sz="1392" spc="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92" spc="9" dirty="0">
                <a:solidFill>
                  <a:srgbClr val="3F3F3F"/>
                </a:solidFill>
                <a:latin typeface="Calibri"/>
                <a:cs typeface="Calibri"/>
              </a:rPr>
              <a:t>sans </a:t>
            </a:r>
            <a:r>
              <a:rPr sz="1392" spc="5" dirty="0">
                <a:solidFill>
                  <a:srgbClr val="3F3F3F"/>
                </a:solidFill>
                <a:latin typeface="Calibri"/>
                <a:cs typeface="Calibri"/>
              </a:rPr>
              <a:t>exécuter</a:t>
            </a:r>
            <a:r>
              <a:rPr sz="1392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92" spc="9" dirty="0">
                <a:solidFill>
                  <a:srgbClr val="3F3F3F"/>
                </a:solidFill>
                <a:latin typeface="Calibri"/>
                <a:cs typeface="Calibri"/>
              </a:rPr>
              <a:t>les </a:t>
            </a:r>
            <a:r>
              <a:rPr sz="1392" spc="5" dirty="0">
                <a:solidFill>
                  <a:srgbClr val="3F3F3F"/>
                </a:solidFill>
                <a:latin typeface="Calibri"/>
                <a:cs typeface="Calibri"/>
              </a:rPr>
              <a:t>tests</a:t>
            </a:r>
            <a:r>
              <a:rPr sz="1392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92" spc="5" dirty="0">
                <a:solidFill>
                  <a:srgbClr val="3F3F3F"/>
                </a:solidFill>
                <a:latin typeface="Calibri"/>
                <a:cs typeface="Calibri"/>
              </a:rPr>
              <a:t>unitaires</a:t>
            </a:r>
            <a:endParaRPr sz="1392">
              <a:latin typeface="Calibri"/>
              <a:cs typeface="Calibr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623196" y="2147353"/>
            <a:ext cx="6590831" cy="307085"/>
            <a:chOff x="1452372" y="2313431"/>
            <a:chExt cx="7100570" cy="330835"/>
          </a:xfrm>
        </p:grpSpPr>
        <p:sp>
          <p:nvSpPr>
            <p:cNvPr id="8" name="object 8"/>
            <p:cNvSpPr/>
            <p:nvPr/>
          </p:nvSpPr>
          <p:spPr>
            <a:xfrm>
              <a:off x="1459992" y="2321051"/>
              <a:ext cx="7086600" cy="315595"/>
            </a:xfrm>
            <a:custGeom>
              <a:avLst/>
              <a:gdLst/>
              <a:ahLst/>
              <a:cxnLst/>
              <a:rect l="l" t="t" r="r" b="b"/>
              <a:pathLst>
                <a:path w="7086600" h="315594">
                  <a:moveTo>
                    <a:pt x="7086600" y="315467"/>
                  </a:moveTo>
                  <a:lnTo>
                    <a:pt x="0" y="315467"/>
                  </a:lnTo>
                  <a:lnTo>
                    <a:pt x="0" y="0"/>
                  </a:lnTo>
                  <a:lnTo>
                    <a:pt x="7086600" y="0"/>
                  </a:lnTo>
                  <a:lnTo>
                    <a:pt x="7086600" y="31546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9" name="object 9"/>
            <p:cNvSpPr/>
            <p:nvPr/>
          </p:nvSpPr>
          <p:spPr>
            <a:xfrm>
              <a:off x="1452372" y="2313431"/>
              <a:ext cx="7100570" cy="330835"/>
            </a:xfrm>
            <a:custGeom>
              <a:avLst/>
              <a:gdLst/>
              <a:ahLst/>
              <a:cxnLst/>
              <a:rect l="l" t="t" r="r" b="b"/>
              <a:pathLst>
                <a:path w="7100570" h="330835">
                  <a:moveTo>
                    <a:pt x="7097268" y="330707"/>
                  </a:moveTo>
                  <a:lnTo>
                    <a:pt x="4572" y="330707"/>
                  </a:lnTo>
                  <a:lnTo>
                    <a:pt x="0" y="327659"/>
                  </a:lnTo>
                  <a:lnTo>
                    <a:pt x="0" y="3048"/>
                  </a:lnTo>
                  <a:lnTo>
                    <a:pt x="4572" y="0"/>
                  </a:lnTo>
                  <a:lnTo>
                    <a:pt x="7097268" y="0"/>
                  </a:lnTo>
                  <a:lnTo>
                    <a:pt x="7100316" y="3048"/>
                  </a:lnTo>
                  <a:lnTo>
                    <a:pt x="7100316" y="7620"/>
                  </a:lnTo>
                  <a:lnTo>
                    <a:pt x="15240" y="7620"/>
                  </a:lnTo>
                  <a:lnTo>
                    <a:pt x="7620" y="13716"/>
                  </a:lnTo>
                  <a:lnTo>
                    <a:pt x="15240" y="13716"/>
                  </a:lnTo>
                  <a:lnTo>
                    <a:pt x="15240" y="316992"/>
                  </a:lnTo>
                  <a:lnTo>
                    <a:pt x="7620" y="316992"/>
                  </a:lnTo>
                  <a:lnTo>
                    <a:pt x="15240" y="323088"/>
                  </a:lnTo>
                  <a:lnTo>
                    <a:pt x="7100316" y="323088"/>
                  </a:lnTo>
                  <a:lnTo>
                    <a:pt x="7100316" y="327659"/>
                  </a:lnTo>
                  <a:lnTo>
                    <a:pt x="7097268" y="330707"/>
                  </a:lnTo>
                  <a:close/>
                </a:path>
                <a:path w="7100570" h="330835">
                  <a:moveTo>
                    <a:pt x="15240" y="13716"/>
                  </a:moveTo>
                  <a:lnTo>
                    <a:pt x="7620" y="13716"/>
                  </a:lnTo>
                  <a:lnTo>
                    <a:pt x="15240" y="7620"/>
                  </a:lnTo>
                  <a:lnTo>
                    <a:pt x="15240" y="13716"/>
                  </a:lnTo>
                  <a:close/>
                </a:path>
                <a:path w="7100570" h="330835">
                  <a:moveTo>
                    <a:pt x="7086600" y="13716"/>
                  </a:moveTo>
                  <a:lnTo>
                    <a:pt x="15240" y="13716"/>
                  </a:lnTo>
                  <a:lnTo>
                    <a:pt x="15240" y="7620"/>
                  </a:lnTo>
                  <a:lnTo>
                    <a:pt x="7086600" y="7620"/>
                  </a:lnTo>
                  <a:lnTo>
                    <a:pt x="7086600" y="13716"/>
                  </a:lnTo>
                  <a:close/>
                </a:path>
                <a:path w="7100570" h="330835">
                  <a:moveTo>
                    <a:pt x="7086600" y="323088"/>
                  </a:moveTo>
                  <a:lnTo>
                    <a:pt x="7086600" y="7620"/>
                  </a:lnTo>
                  <a:lnTo>
                    <a:pt x="7094220" y="13716"/>
                  </a:lnTo>
                  <a:lnTo>
                    <a:pt x="7100316" y="13716"/>
                  </a:lnTo>
                  <a:lnTo>
                    <a:pt x="7100316" y="316992"/>
                  </a:lnTo>
                  <a:lnTo>
                    <a:pt x="7094220" y="316992"/>
                  </a:lnTo>
                  <a:lnTo>
                    <a:pt x="7086600" y="323088"/>
                  </a:lnTo>
                  <a:close/>
                </a:path>
                <a:path w="7100570" h="330835">
                  <a:moveTo>
                    <a:pt x="7100316" y="13716"/>
                  </a:moveTo>
                  <a:lnTo>
                    <a:pt x="7094220" y="13716"/>
                  </a:lnTo>
                  <a:lnTo>
                    <a:pt x="7086600" y="7620"/>
                  </a:lnTo>
                  <a:lnTo>
                    <a:pt x="7100316" y="7620"/>
                  </a:lnTo>
                  <a:lnTo>
                    <a:pt x="7100316" y="13716"/>
                  </a:lnTo>
                  <a:close/>
                </a:path>
                <a:path w="7100570" h="330835">
                  <a:moveTo>
                    <a:pt x="15240" y="323088"/>
                  </a:moveTo>
                  <a:lnTo>
                    <a:pt x="7620" y="316992"/>
                  </a:lnTo>
                  <a:lnTo>
                    <a:pt x="15240" y="316992"/>
                  </a:lnTo>
                  <a:lnTo>
                    <a:pt x="15240" y="323088"/>
                  </a:lnTo>
                  <a:close/>
                </a:path>
                <a:path w="7100570" h="330835">
                  <a:moveTo>
                    <a:pt x="7086600" y="323088"/>
                  </a:moveTo>
                  <a:lnTo>
                    <a:pt x="15240" y="323088"/>
                  </a:lnTo>
                  <a:lnTo>
                    <a:pt x="15240" y="316992"/>
                  </a:lnTo>
                  <a:lnTo>
                    <a:pt x="7086600" y="316992"/>
                  </a:lnTo>
                  <a:lnTo>
                    <a:pt x="7086600" y="323088"/>
                  </a:lnTo>
                  <a:close/>
                </a:path>
                <a:path w="7100570" h="330835">
                  <a:moveTo>
                    <a:pt x="7100316" y="323088"/>
                  </a:moveTo>
                  <a:lnTo>
                    <a:pt x="7086600" y="323088"/>
                  </a:lnTo>
                  <a:lnTo>
                    <a:pt x="7094220" y="316992"/>
                  </a:lnTo>
                  <a:lnTo>
                    <a:pt x="7100316" y="316992"/>
                  </a:lnTo>
                  <a:lnTo>
                    <a:pt x="7100316" y="323088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1630268" y="2154426"/>
            <a:ext cx="6577864" cy="249936"/>
          </a:xfrm>
          <a:prstGeom prst="rect">
            <a:avLst/>
          </a:prstGeom>
        </p:spPr>
        <p:txBody>
          <a:bodyPr vert="horz" wrap="square" lIns="0" tIns="35365" rIns="0" bIns="0" rtlCol="0">
            <a:spAutoFit/>
          </a:bodyPr>
          <a:lstStyle/>
          <a:p>
            <a:pPr marL="73086">
              <a:spcBef>
                <a:spcPts val="278"/>
              </a:spcBef>
            </a:pPr>
            <a:r>
              <a:rPr sz="1392" b="1" spc="-42" dirty="0">
                <a:latin typeface="Trebuchet MS"/>
                <a:cs typeface="Trebuchet MS"/>
              </a:rPr>
              <a:t>java</a:t>
            </a:r>
            <a:r>
              <a:rPr sz="1392" b="1" spc="14" dirty="0">
                <a:latin typeface="Trebuchet MS"/>
                <a:cs typeface="Trebuchet MS"/>
              </a:rPr>
              <a:t> </a:t>
            </a:r>
            <a:r>
              <a:rPr sz="1392" b="1" spc="-5" dirty="0">
                <a:latin typeface="Trebuchet MS"/>
                <a:cs typeface="Trebuchet MS"/>
              </a:rPr>
              <a:t>-cp</a:t>
            </a:r>
            <a:r>
              <a:rPr sz="1392" b="1" spc="-19" dirty="0">
                <a:latin typeface="Trebuchet MS"/>
                <a:cs typeface="Trebuchet MS"/>
              </a:rPr>
              <a:t> </a:t>
            </a:r>
            <a:r>
              <a:rPr sz="1392" b="1" spc="28" dirty="0">
                <a:latin typeface="Trebuchet MS"/>
                <a:cs typeface="Trebuchet MS"/>
              </a:rPr>
              <a:t>target/mon-appli-1.0-SNAPSHOT.jar</a:t>
            </a:r>
            <a:r>
              <a:rPr sz="1392" b="1" spc="32" dirty="0">
                <a:latin typeface="Trebuchet MS"/>
                <a:cs typeface="Trebuchet MS"/>
              </a:rPr>
              <a:t> </a:t>
            </a:r>
            <a:r>
              <a:rPr sz="1392" b="1" spc="19" dirty="0">
                <a:latin typeface="Trebuchet MS"/>
                <a:cs typeface="Trebuchet MS"/>
              </a:rPr>
              <a:t>org.exemple.demo.App</a:t>
            </a:r>
            <a:endParaRPr sz="1392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531051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30817" y="868169"/>
            <a:ext cx="5015251" cy="462494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2924" spc="-74" dirty="0"/>
              <a:t>Installation</a:t>
            </a:r>
            <a:r>
              <a:rPr sz="2924" spc="-23" dirty="0"/>
              <a:t> </a:t>
            </a:r>
            <a:r>
              <a:rPr sz="2924" spc="-51" dirty="0"/>
              <a:t>d'un</a:t>
            </a:r>
            <a:r>
              <a:rPr sz="2924" spc="-79" dirty="0"/>
              <a:t> </a:t>
            </a:r>
            <a:r>
              <a:rPr sz="2924" spc="-70" dirty="0"/>
              <a:t>projet</a:t>
            </a:r>
            <a:r>
              <a:rPr sz="2924" spc="-46" dirty="0"/>
              <a:t> </a:t>
            </a:r>
            <a:r>
              <a:rPr sz="2924" spc="-74" dirty="0"/>
              <a:t>Maven</a:t>
            </a:r>
            <a:endParaRPr sz="2924" dirty="0"/>
          </a:p>
        </p:txBody>
      </p:sp>
      <p:sp>
        <p:nvSpPr>
          <p:cNvPr id="3" name="object 3"/>
          <p:cNvSpPr txBox="1"/>
          <p:nvPr/>
        </p:nvSpPr>
        <p:spPr>
          <a:xfrm>
            <a:off x="1237967" y="1450845"/>
            <a:ext cx="6589063" cy="256512"/>
          </a:xfrm>
          <a:prstGeom prst="rect">
            <a:avLst/>
          </a:prstGeom>
        </p:spPr>
        <p:txBody>
          <a:bodyPr vert="horz" wrap="square" lIns="0" tIns="13556" rIns="0" bIns="0" rtlCol="0">
            <a:spAutoFit/>
          </a:bodyPr>
          <a:lstStyle/>
          <a:p>
            <a:pPr marL="264644" indent="-253445">
              <a:spcBef>
                <a:spcPts val="106"/>
              </a:spcBef>
              <a:buClr>
                <a:srgbClr val="215967"/>
              </a:buClr>
              <a:buSzPct val="120588"/>
              <a:buFont typeface="Wingdings"/>
              <a:buChar char=""/>
              <a:tabLst>
                <a:tab pos="264644" algn="l"/>
                <a:tab pos="265233" algn="l"/>
              </a:tabLst>
            </a:pPr>
            <a:r>
              <a:rPr sz="1578" spc="42" dirty="0">
                <a:latin typeface="Trebuchet MS"/>
                <a:cs typeface="Trebuchet MS"/>
              </a:rPr>
              <a:t>Nous</a:t>
            </a:r>
            <a:r>
              <a:rPr sz="1578" spc="-60" dirty="0">
                <a:latin typeface="Trebuchet MS"/>
                <a:cs typeface="Trebuchet MS"/>
              </a:rPr>
              <a:t> </a:t>
            </a:r>
            <a:r>
              <a:rPr sz="1578" spc="-79" dirty="0">
                <a:latin typeface="Trebuchet MS"/>
                <a:cs typeface="Trebuchet MS"/>
              </a:rPr>
              <a:t>allons</a:t>
            </a:r>
            <a:r>
              <a:rPr sz="1578" spc="-46" dirty="0">
                <a:latin typeface="Trebuchet MS"/>
                <a:cs typeface="Trebuchet MS"/>
              </a:rPr>
              <a:t> </a:t>
            </a:r>
            <a:r>
              <a:rPr sz="1578" spc="-102" dirty="0">
                <a:latin typeface="Trebuchet MS"/>
                <a:cs typeface="Trebuchet MS"/>
              </a:rPr>
              <a:t>maintenant</a:t>
            </a:r>
            <a:r>
              <a:rPr sz="1578" spc="-42" dirty="0">
                <a:latin typeface="Trebuchet MS"/>
                <a:cs typeface="Trebuchet MS"/>
              </a:rPr>
              <a:t> </a:t>
            </a:r>
            <a:r>
              <a:rPr sz="1578" spc="-88" dirty="0">
                <a:latin typeface="Trebuchet MS"/>
                <a:cs typeface="Trebuchet MS"/>
              </a:rPr>
              <a:t>installer</a:t>
            </a:r>
            <a:r>
              <a:rPr sz="1578" spc="-46" dirty="0">
                <a:latin typeface="Trebuchet MS"/>
                <a:cs typeface="Trebuchet MS"/>
              </a:rPr>
              <a:t> </a:t>
            </a:r>
            <a:r>
              <a:rPr sz="1578" spc="-51" dirty="0">
                <a:latin typeface="Trebuchet MS"/>
                <a:cs typeface="Trebuchet MS"/>
              </a:rPr>
              <a:t>notre </a:t>
            </a:r>
            <a:r>
              <a:rPr sz="1578" spc="-88" dirty="0">
                <a:latin typeface="Trebuchet MS"/>
                <a:cs typeface="Trebuchet MS"/>
              </a:rPr>
              <a:t>projet</a:t>
            </a:r>
            <a:r>
              <a:rPr sz="1578" spc="-42" dirty="0">
                <a:latin typeface="Trebuchet MS"/>
                <a:cs typeface="Trebuchet MS"/>
              </a:rPr>
              <a:t> </a:t>
            </a:r>
            <a:r>
              <a:rPr sz="1578" spc="-125" dirty="0">
                <a:latin typeface="Trebuchet MS"/>
                <a:cs typeface="Trebuchet MS"/>
              </a:rPr>
              <a:t>avec</a:t>
            </a:r>
            <a:r>
              <a:rPr sz="1578" spc="-37" dirty="0">
                <a:latin typeface="Trebuchet MS"/>
                <a:cs typeface="Trebuchet MS"/>
              </a:rPr>
              <a:t> </a:t>
            </a:r>
            <a:r>
              <a:rPr sz="1578" spc="-144" dirty="0">
                <a:latin typeface="Trebuchet MS"/>
                <a:cs typeface="Trebuchet MS"/>
              </a:rPr>
              <a:t>la</a:t>
            </a:r>
            <a:r>
              <a:rPr sz="1578" spc="-14" dirty="0">
                <a:latin typeface="Trebuchet MS"/>
                <a:cs typeface="Trebuchet MS"/>
              </a:rPr>
              <a:t> </a:t>
            </a:r>
            <a:r>
              <a:rPr sz="1578" spc="-79" dirty="0">
                <a:latin typeface="Trebuchet MS"/>
                <a:cs typeface="Trebuchet MS"/>
              </a:rPr>
              <a:t>commande</a:t>
            </a:r>
            <a:r>
              <a:rPr sz="1578" spc="-51" dirty="0">
                <a:latin typeface="Trebuchet MS"/>
                <a:cs typeface="Trebuchet MS"/>
              </a:rPr>
              <a:t> </a:t>
            </a:r>
            <a:r>
              <a:rPr sz="1578" b="1" spc="46" dirty="0">
                <a:latin typeface="Trebuchet MS"/>
                <a:cs typeface="Trebuchet MS"/>
              </a:rPr>
              <a:t>mvn</a:t>
            </a:r>
            <a:r>
              <a:rPr sz="1578" b="1" spc="-28" dirty="0">
                <a:latin typeface="Trebuchet MS"/>
                <a:cs typeface="Trebuchet MS"/>
              </a:rPr>
              <a:t> </a:t>
            </a:r>
            <a:r>
              <a:rPr sz="1578" b="1" spc="-14" dirty="0">
                <a:latin typeface="Trebuchet MS"/>
                <a:cs typeface="Trebuchet MS"/>
              </a:rPr>
              <a:t>install</a:t>
            </a:r>
            <a:endParaRPr sz="1578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37967" y="4348039"/>
            <a:ext cx="6319110" cy="256512"/>
          </a:xfrm>
          <a:prstGeom prst="rect">
            <a:avLst/>
          </a:prstGeom>
        </p:spPr>
        <p:txBody>
          <a:bodyPr vert="horz" wrap="square" lIns="0" tIns="13556" rIns="0" bIns="0" rtlCol="0">
            <a:spAutoFit/>
          </a:bodyPr>
          <a:lstStyle/>
          <a:p>
            <a:pPr marL="264644" indent="-253445">
              <a:spcBef>
                <a:spcPts val="106"/>
              </a:spcBef>
              <a:buClr>
                <a:srgbClr val="215967"/>
              </a:buClr>
              <a:buSzPct val="120588"/>
              <a:buFont typeface="Wingdings"/>
              <a:buChar char=""/>
              <a:tabLst>
                <a:tab pos="264644" algn="l"/>
                <a:tab pos="265233" algn="l"/>
              </a:tabLst>
            </a:pPr>
            <a:r>
              <a:rPr sz="1578" spc="-9" dirty="0">
                <a:solidFill>
                  <a:srgbClr val="3F3F3F"/>
                </a:solidFill>
                <a:latin typeface="Calibri"/>
                <a:cs typeface="Calibri"/>
              </a:rPr>
              <a:t>Vérifier</a:t>
            </a:r>
            <a:r>
              <a:rPr sz="1578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78" spc="5" dirty="0">
                <a:solidFill>
                  <a:srgbClr val="3F3F3F"/>
                </a:solidFill>
                <a:latin typeface="Calibri"/>
                <a:cs typeface="Calibri"/>
              </a:rPr>
              <a:t>le</a:t>
            </a:r>
            <a:r>
              <a:rPr sz="1578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78" spc="-9" dirty="0">
                <a:solidFill>
                  <a:srgbClr val="3F3F3F"/>
                </a:solidFill>
                <a:latin typeface="Calibri"/>
                <a:cs typeface="Calibri"/>
              </a:rPr>
              <a:t>contenu</a:t>
            </a:r>
            <a:r>
              <a:rPr sz="1578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78" dirty="0">
                <a:solidFill>
                  <a:srgbClr val="3F3F3F"/>
                </a:solidFill>
                <a:latin typeface="Calibri"/>
                <a:cs typeface="Calibri"/>
              </a:rPr>
              <a:t>de </a:t>
            </a:r>
            <a:r>
              <a:rPr sz="1578" spc="-5" dirty="0">
                <a:solidFill>
                  <a:srgbClr val="3F3F3F"/>
                </a:solidFill>
                <a:latin typeface="Calibri"/>
                <a:cs typeface="Calibri"/>
              </a:rPr>
              <a:t>votre</a:t>
            </a:r>
            <a:r>
              <a:rPr sz="1578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78" spc="-5" dirty="0">
                <a:solidFill>
                  <a:srgbClr val="3F3F3F"/>
                </a:solidFill>
                <a:latin typeface="Calibri"/>
                <a:cs typeface="Calibri"/>
              </a:rPr>
              <a:t>entrepôt</a:t>
            </a:r>
            <a:r>
              <a:rPr sz="1578" spc="-28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78" dirty="0">
                <a:solidFill>
                  <a:srgbClr val="3F3F3F"/>
                </a:solidFill>
                <a:latin typeface="Calibri"/>
                <a:cs typeface="Calibri"/>
              </a:rPr>
              <a:t>(Repository)</a:t>
            </a:r>
            <a:r>
              <a:rPr sz="1578" spc="-42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78" dirty="0">
                <a:solidFill>
                  <a:srgbClr val="3F3F3F"/>
                </a:solidFill>
                <a:latin typeface="Calibri"/>
                <a:cs typeface="Calibri"/>
              </a:rPr>
              <a:t>local </a:t>
            </a:r>
            <a:r>
              <a:rPr sz="1578" spc="-5" dirty="0">
                <a:solidFill>
                  <a:srgbClr val="3F3F3F"/>
                </a:solidFill>
                <a:latin typeface="Calibri"/>
                <a:cs typeface="Calibri"/>
              </a:rPr>
              <a:t>avec</a:t>
            </a:r>
            <a:r>
              <a:rPr sz="1578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78" spc="5" dirty="0">
                <a:solidFill>
                  <a:srgbClr val="3F3F3F"/>
                </a:solidFill>
                <a:latin typeface="Calibri"/>
                <a:cs typeface="Calibri"/>
              </a:rPr>
              <a:t>la</a:t>
            </a:r>
            <a:r>
              <a:rPr sz="1578" dirty="0">
                <a:solidFill>
                  <a:srgbClr val="3F3F3F"/>
                </a:solidFill>
                <a:latin typeface="Calibri"/>
                <a:cs typeface="Calibri"/>
              </a:rPr>
              <a:t> commande</a:t>
            </a:r>
            <a:endParaRPr sz="1578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37967" y="5073724"/>
            <a:ext cx="5902395" cy="256512"/>
          </a:xfrm>
          <a:prstGeom prst="rect">
            <a:avLst/>
          </a:prstGeom>
        </p:spPr>
        <p:txBody>
          <a:bodyPr vert="horz" wrap="square" lIns="0" tIns="13556" rIns="0" bIns="0" rtlCol="0">
            <a:spAutoFit/>
          </a:bodyPr>
          <a:lstStyle/>
          <a:p>
            <a:pPr marL="264644" indent="-253445">
              <a:spcBef>
                <a:spcPts val="106"/>
              </a:spcBef>
              <a:buClr>
                <a:srgbClr val="215967"/>
              </a:buClr>
              <a:buSzPct val="120588"/>
              <a:buFont typeface="Wingdings"/>
              <a:buChar char=""/>
              <a:tabLst>
                <a:tab pos="264644" algn="l"/>
                <a:tab pos="265233" algn="l"/>
              </a:tabLst>
            </a:pPr>
            <a:r>
              <a:rPr sz="1578" dirty="0">
                <a:solidFill>
                  <a:srgbClr val="3F3F3F"/>
                </a:solidFill>
                <a:latin typeface="Calibri"/>
                <a:cs typeface="Calibri"/>
              </a:rPr>
              <a:t>Lancer </a:t>
            </a:r>
            <a:r>
              <a:rPr sz="1578" spc="5" dirty="0">
                <a:solidFill>
                  <a:srgbClr val="3F3F3F"/>
                </a:solidFill>
                <a:latin typeface="Calibri"/>
                <a:cs typeface="Calibri"/>
              </a:rPr>
              <a:t>la</a:t>
            </a:r>
            <a:r>
              <a:rPr sz="1578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78" dirty="0">
                <a:solidFill>
                  <a:srgbClr val="3F3F3F"/>
                </a:solidFill>
                <a:latin typeface="Calibri"/>
                <a:cs typeface="Calibri"/>
              </a:rPr>
              <a:t>commande</a:t>
            </a:r>
            <a:r>
              <a:rPr sz="1578" spc="-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78" spc="-5" dirty="0">
                <a:solidFill>
                  <a:srgbClr val="3F3F3F"/>
                </a:solidFill>
                <a:latin typeface="Calibri"/>
                <a:cs typeface="Calibri"/>
              </a:rPr>
              <a:t>et</a:t>
            </a:r>
            <a:r>
              <a:rPr sz="1578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78" dirty="0">
                <a:solidFill>
                  <a:srgbClr val="3F3F3F"/>
                </a:solidFill>
                <a:latin typeface="Calibri"/>
                <a:cs typeface="Calibri"/>
              </a:rPr>
              <a:t>vérifier</a:t>
            </a:r>
            <a:r>
              <a:rPr sz="1578" spc="-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78" spc="5" dirty="0">
                <a:solidFill>
                  <a:srgbClr val="3F3F3F"/>
                </a:solidFill>
                <a:latin typeface="Calibri"/>
                <a:cs typeface="Calibri"/>
              </a:rPr>
              <a:t>que</a:t>
            </a:r>
            <a:r>
              <a:rPr sz="1578" dirty="0">
                <a:solidFill>
                  <a:srgbClr val="3F3F3F"/>
                </a:solidFill>
                <a:latin typeface="Calibri"/>
                <a:cs typeface="Calibri"/>
              </a:rPr>
              <a:t> l’installation</a:t>
            </a:r>
            <a:r>
              <a:rPr sz="1578" spc="-28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78" spc="5" dirty="0">
                <a:solidFill>
                  <a:srgbClr val="3F3F3F"/>
                </a:solidFill>
                <a:latin typeface="Calibri"/>
                <a:cs typeface="Calibri"/>
              </a:rPr>
              <a:t>a</a:t>
            </a:r>
            <a:r>
              <a:rPr sz="1578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78" spc="-9" dirty="0">
                <a:solidFill>
                  <a:srgbClr val="3F3F3F"/>
                </a:solidFill>
                <a:latin typeface="Calibri"/>
                <a:cs typeface="Calibri"/>
              </a:rPr>
              <a:t>été</a:t>
            </a:r>
            <a:r>
              <a:rPr sz="1578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78" dirty="0">
                <a:solidFill>
                  <a:srgbClr val="3F3F3F"/>
                </a:solidFill>
                <a:latin typeface="Calibri"/>
                <a:cs typeface="Calibri"/>
              </a:rPr>
              <a:t>bien</a:t>
            </a:r>
            <a:r>
              <a:rPr sz="1578" spc="-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78" spc="-5" dirty="0">
                <a:solidFill>
                  <a:srgbClr val="3F3F3F"/>
                </a:solidFill>
                <a:latin typeface="Calibri"/>
                <a:cs typeface="Calibri"/>
              </a:rPr>
              <a:t>effectuée</a:t>
            </a:r>
            <a:endParaRPr sz="1578">
              <a:latin typeface="Calibri"/>
              <a:cs typeface="Calibri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1418078" y="5342922"/>
            <a:ext cx="7800310" cy="528115"/>
            <a:chOff x="1231391" y="5756147"/>
            <a:chExt cx="8403590" cy="568960"/>
          </a:xfrm>
        </p:grpSpPr>
        <p:sp>
          <p:nvSpPr>
            <p:cNvPr id="7" name="object 7"/>
            <p:cNvSpPr/>
            <p:nvPr/>
          </p:nvSpPr>
          <p:spPr>
            <a:xfrm>
              <a:off x="1239012" y="5763767"/>
              <a:ext cx="8389620" cy="553720"/>
            </a:xfrm>
            <a:custGeom>
              <a:avLst/>
              <a:gdLst/>
              <a:ahLst/>
              <a:cxnLst/>
              <a:rect l="l" t="t" r="r" b="b"/>
              <a:pathLst>
                <a:path w="8389620" h="553720">
                  <a:moveTo>
                    <a:pt x="8389620" y="553212"/>
                  </a:moveTo>
                  <a:lnTo>
                    <a:pt x="0" y="553212"/>
                  </a:lnTo>
                  <a:lnTo>
                    <a:pt x="0" y="0"/>
                  </a:lnTo>
                  <a:lnTo>
                    <a:pt x="8389620" y="0"/>
                  </a:lnTo>
                  <a:lnTo>
                    <a:pt x="8389620" y="55321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8" name="object 8"/>
            <p:cNvSpPr/>
            <p:nvPr/>
          </p:nvSpPr>
          <p:spPr>
            <a:xfrm>
              <a:off x="1231391" y="5756147"/>
              <a:ext cx="8403590" cy="568960"/>
            </a:xfrm>
            <a:custGeom>
              <a:avLst/>
              <a:gdLst/>
              <a:ahLst/>
              <a:cxnLst/>
              <a:rect l="l" t="t" r="r" b="b"/>
              <a:pathLst>
                <a:path w="8403590" h="568960">
                  <a:moveTo>
                    <a:pt x="8400288" y="568452"/>
                  </a:moveTo>
                  <a:lnTo>
                    <a:pt x="3048" y="568452"/>
                  </a:lnTo>
                  <a:lnTo>
                    <a:pt x="0" y="565404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8400288" y="0"/>
                  </a:lnTo>
                  <a:lnTo>
                    <a:pt x="8403336" y="3048"/>
                  </a:lnTo>
                  <a:lnTo>
                    <a:pt x="8403336" y="7620"/>
                  </a:lnTo>
                  <a:lnTo>
                    <a:pt x="13716" y="7620"/>
                  </a:lnTo>
                  <a:lnTo>
                    <a:pt x="7620" y="13716"/>
                  </a:lnTo>
                  <a:lnTo>
                    <a:pt x="13716" y="13716"/>
                  </a:lnTo>
                  <a:lnTo>
                    <a:pt x="13716" y="553212"/>
                  </a:lnTo>
                  <a:lnTo>
                    <a:pt x="7620" y="553212"/>
                  </a:lnTo>
                  <a:lnTo>
                    <a:pt x="13716" y="560832"/>
                  </a:lnTo>
                  <a:lnTo>
                    <a:pt x="8403336" y="560832"/>
                  </a:lnTo>
                  <a:lnTo>
                    <a:pt x="8403336" y="565404"/>
                  </a:lnTo>
                  <a:lnTo>
                    <a:pt x="8400288" y="568452"/>
                  </a:lnTo>
                  <a:close/>
                </a:path>
                <a:path w="8403590" h="568960">
                  <a:moveTo>
                    <a:pt x="13716" y="13716"/>
                  </a:moveTo>
                  <a:lnTo>
                    <a:pt x="7620" y="13716"/>
                  </a:lnTo>
                  <a:lnTo>
                    <a:pt x="13716" y="7620"/>
                  </a:lnTo>
                  <a:lnTo>
                    <a:pt x="13716" y="13716"/>
                  </a:lnTo>
                  <a:close/>
                </a:path>
                <a:path w="8403590" h="568960">
                  <a:moveTo>
                    <a:pt x="8389620" y="13716"/>
                  </a:moveTo>
                  <a:lnTo>
                    <a:pt x="13716" y="13716"/>
                  </a:lnTo>
                  <a:lnTo>
                    <a:pt x="13716" y="7620"/>
                  </a:lnTo>
                  <a:lnTo>
                    <a:pt x="8389620" y="7620"/>
                  </a:lnTo>
                  <a:lnTo>
                    <a:pt x="8389620" y="13716"/>
                  </a:lnTo>
                  <a:close/>
                </a:path>
                <a:path w="8403590" h="568960">
                  <a:moveTo>
                    <a:pt x="8389620" y="560832"/>
                  </a:moveTo>
                  <a:lnTo>
                    <a:pt x="8389620" y="7620"/>
                  </a:lnTo>
                  <a:lnTo>
                    <a:pt x="8397240" y="13716"/>
                  </a:lnTo>
                  <a:lnTo>
                    <a:pt x="8403336" y="13716"/>
                  </a:lnTo>
                  <a:lnTo>
                    <a:pt x="8403336" y="553212"/>
                  </a:lnTo>
                  <a:lnTo>
                    <a:pt x="8397240" y="553212"/>
                  </a:lnTo>
                  <a:lnTo>
                    <a:pt x="8389620" y="560832"/>
                  </a:lnTo>
                  <a:close/>
                </a:path>
                <a:path w="8403590" h="568960">
                  <a:moveTo>
                    <a:pt x="8403336" y="13716"/>
                  </a:moveTo>
                  <a:lnTo>
                    <a:pt x="8397240" y="13716"/>
                  </a:lnTo>
                  <a:lnTo>
                    <a:pt x="8389620" y="7620"/>
                  </a:lnTo>
                  <a:lnTo>
                    <a:pt x="8403336" y="7620"/>
                  </a:lnTo>
                  <a:lnTo>
                    <a:pt x="8403336" y="13716"/>
                  </a:lnTo>
                  <a:close/>
                </a:path>
                <a:path w="8403590" h="568960">
                  <a:moveTo>
                    <a:pt x="13716" y="560832"/>
                  </a:moveTo>
                  <a:lnTo>
                    <a:pt x="7620" y="553212"/>
                  </a:lnTo>
                  <a:lnTo>
                    <a:pt x="13716" y="553212"/>
                  </a:lnTo>
                  <a:lnTo>
                    <a:pt x="13716" y="560832"/>
                  </a:lnTo>
                  <a:close/>
                </a:path>
                <a:path w="8403590" h="568960">
                  <a:moveTo>
                    <a:pt x="8389620" y="560832"/>
                  </a:moveTo>
                  <a:lnTo>
                    <a:pt x="13716" y="560832"/>
                  </a:lnTo>
                  <a:lnTo>
                    <a:pt x="13716" y="553212"/>
                  </a:lnTo>
                  <a:lnTo>
                    <a:pt x="8389620" y="553212"/>
                  </a:lnTo>
                  <a:lnTo>
                    <a:pt x="8389620" y="560832"/>
                  </a:lnTo>
                  <a:close/>
                </a:path>
                <a:path w="8403590" h="568960">
                  <a:moveTo>
                    <a:pt x="8403336" y="560832"/>
                  </a:moveTo>
                  <a:lnTo>
                    <a:pt x="8389620" y="560832"/>
                  </a:lnTo>
                  <a:lnTo>
                    <a:pt x="8397240" y="553212"/>
                  </a:lnTo>
                  <a:lnTo>
                    <a:pt x="8403336" y="553212"/>
                  </a:lnTo>
                  <a:lnTo>
                    <a:pt x="8403336" y="560832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1425153" y="5349995"/>
            <a:ext cx="7787342" cy="464161"/>
          </a:xfrm>
          <a:prstGeom prst="rect">
            <a:avLst/>
          </a:prstGeom>
        </p:spPr>
        <p:txBody>
          <a:bodyPr vert="horz" wrap="square" lIns="0" tIns="35365" rIns="0" bIns="0" rtlCol="0">
            <a:spAutoFit/>
          </a:bodyPr>
          <a:lstStyle/>
          <a:p>
            <a:pPr marL="73086">
              <a:spcBef>
                <a:spcPts val="278"/>
              </a:spcBef>
            </a:pPr>
            <a:r>
              <a:rPr sz="1392" b="1" spc="56" dirty="0">
                <a:latin typeface="Trebuchet MS"/>
                <a:cs typeface="Trebuchet MS"/>
              </a:rPr>
              <a:t>mvn</a:t>
            </a:r>
            <a:r>
              <a:rPr sz="1392" b="1" spc="-46" dirty="0">
                <a:latin typeface="Trebuchet MS"/>
                <a:cs typeface="Trebuchet MS"/>
              </a:rPr>
              <a:t> </a:t>
            </a:r>
            <a:r>
              <a:rPr sz="1392" b="1" spc="-5" dirty="0">
                <a:latin typeface="Trebuchet MS"/>
                <a:cs typeface="Trebuchet MS"/>
              </a:rPr>
              <a:t>install</a:t>
            </a:r>
            <a:endParaRPr sz="1392">
              <a:latin typeface="Trebuchet MS"/>
              <a:cs typeface="Trebuchet MS"/>
            </a:endParaRPr>
          </a:p>
          <a:p>
            <a:pPr marL="73086">
              <a:spcBef>
                <a:spcPts val="42"/>
              </a:spcBef>
            </a:pPr>
            <a:r>
              <a:rPr sz="1392" b="1" spc="-14" dirty="0">
                <a:latin typeface="Trebuchet MS"/>
                <a:cs typeface="Trebuchet MS"/>
              </a:rPr>
              <a:t>ls</a:t>
            </a:r>
            <a:r>
              <a:rPr sz="1392" b="1" spc="483" dirty="0">
                <a:latin typeface="Trebuchet MS"/>
                <a:cs typeface="Trebuchet MS"/>
              </a:rPr>
              <a:t> </a:t>
            </a:r>
            <a:r>
              <a:rPr sz="1392" b="1" spc="14" dirty="0">
                <a:latin typeface="Trebuchet MS"/>
                <a:cs typeface="Trebuchet MS"/>
              </a:rPr>
              <a:t>/home</a:t>
            </a:r>
            <a:r>
              <a:rPr sz="1392" b="1" spc="42" dirty="0">
                <a:latin typeface="Trebuchet MS"/>
                <a:cs typeface="Trebuchet MS"/>
              </a:rPr>
              <a:t> </a:t>
            </a:r>
            <a:r>
              <a:rPr sz="1392" b="1" spc="19" dirty="0">
                <a:latin typeface="Trebuchet MS"/>
                <a:cs typeface="Trebuchet MS"/>
              </a:rPr>
              <a:t>/&lt;User_Name&gt;/.m2/repository/org/exemple/demo/mon-appli/1.0-SNAPSHOT/</a:t>
            </a:r>
            <a:endParaRPr sz="1392">
              <a:latin typeface="Trebuchet MS"/>
              <a:cs typeface="Trebuchet MS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1452029" y="1737122"/>
            <a:ext cx="4365792" cy="1738772"/>
            <a:chOff x="1267967" y="1871472"/>
            <a:chExt cx="4703445" cy="1873250"/>
          </a:xfrm>
        </p:grpSpPr>
        <p:sp>
          <p:nvSpPr>
            <p:cNvPr id="11" name="object 11"/>
            <p:cNvSpPr/>
            <p:nvPr/>
          </p:nvSpPr>
          <p:spPr>
            <a:xfrm>
              <a:off x="1275587" y="1879092"/>
              <a:ext cx="4688205" cy="1858010"/>
            </a:xfrm>
            <a:custGeom>
              <a:avLst/>
              <a:gdLst/>
              <a:ahLst/>
              <a:cxnLst/>
              <a:rect l="l" t="t" r="r" b="b"/>
              <a:pathLst>
                <a:path w="4688205" h="1858010">
                  <a:moveTo>
                    <a:pt x="4687824" y="1857756"/>
                  </a:moveTo>
                  <a:lnTo>
                    <a:pt x="0" y="1857756"/>
                  </a:lnTo>
                  <a:lnTo>
                    <a:pt x="0" y="0"/>
                  </a:lnTo>
                  <a:lnTo>
                    <a:pt x="4687824" y="0"/>
                  </a:lnTo>
                  <a:lnTo>
                    <a:pt x="4687824" y="185775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12" name="object 12"/>
            <p:cNvSpPr/>
            <p:nvPr/>
          </p:nvSpPr>
          <p:spPr>
            <a:xfrm>
              <a:off x="1267967" y="1871472"/>
              <a:ext cx="4703445" cy="1873250"/>
            </a:xfrm>
            <a:custGeom>
              <a:avLst/>
              <a:gdLst/>
              <a:ahLst/>
              <a:cxnLst/>
              <a:rect l="l" t="t" r="r" b="b"/>
              <a:pathLst>
                <a:path w="4703445" h="1873250">
                  <a:moveTo>
                    <a:pt x="4700016" y="1872996"/>
                  </a:moveTo>
                  <a:lnTo>
                    <a:pt x="3048" y="1872996"/>
                  </a:lnTo>
                  <a:lnTo>
                    <a:pt x="0" y="1869948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4700016" y="0"/>
                  </a:lnTo>
                  <a:lnTo>
                    <a:pt x="4703064" y="3048"/>
                  </a:lnTo>
                  <a:lnTo>
                    <a:pt x="4703064" y="7620"/>
                  </a:lnTo>
                  <a:lnTo>
                    <a:pt x="13716" y="7620"/>
                  </a:lnTo>
                  <a:lnTo>
                    <a:pt x="7620" y="13716"/>
                  </a:lnTo>
                  <a:lnTo>
                    <a:pt x="13716" y="13716"/>
                  </a:lnTo>
                  <a:lnTo>
                    <a:pt x="13716" y="1859279"/>
                  </a:lnTo>
                  <a:lnTo>
                    <a:pt x="7620" y="1859279"/>
                  </a:lnTo>
                  <a:lnTo>
                    <a:pt x="13716" y="1865375"/>
                  </a:lnTo>
                  <a:lnTo>
                    <a:pt x="4703064" y="1865375"/>
                  </a:lnTo>
                  <a:lnTo>
                    <a:pt x="4703064" y="1869948"/>
                  </a:lnTo>
                  <a:lnTo>
                    <a:pt x="4700016" y="1872996"/>
                  </a:lnTo>
                  <a:close/>
                </a:path>
                <a:path w="4703445" h="1873250">
                  <a:moveTo>
                    <a:pt x="13716" y="13716"/>
                  </a:moveTo>
                  <a:lnTo>
                    <a:pt x="7620" y="13716"/>
                  </a:lnTo>
                  <a:lnTo>
                    <a:pt x="13716" y="7620"/>
                  </a:lnTo>
                  <a:lnTo>
                    <a:pt x="13716" y="13716"/>
                  </a:lnTo>
                  <a:close/>
                </a:path>
                <a:path w="4703445" h="1873250">
                  <a:moveTo>
                    <a:pt x="4689348" y="13716"/>
                  </a:moveTo>
                  <a:lnTo>
                    <a:pt x="13716" y="13716"/>
                  </a:lnTo>
                  <a:lnTo>
                    <a:pt x="13716" y="7620"/>
                  </a:lnTo>
                  <a:lnTo>
                    <a:pt x="4689348" y="7620"/>
                  </a:lnTo>
                  <a:lnTo>
                    <a:pt x="4689348" y="13716"/>
                  </a:lnTo>
                  <a:close/>
                </a:path>
                <a:path w="4703445" h="1873250">
                  <a:moveTo>
                    <a:pt x="4689348" y="1865375"/>
                  </a:moveTo>
                  <a:lnTo>
                    <a:pt x="4689348" y="7620"/>
                  </a:lnTo>
                  <a:lnTo>
                    <a:pt x="4695444" y="13716"/>
                  </a:lnTo>
                  <a:lnTo>
                    <a:pt x="4703064" y="13716"/>
                  </a:lnTo>
                  <a:lnTo>
                    <a:pt x="4703064" y="1859279"/>
                  </a:lnTo>
                  <a:lnTo>
                    <a:pt x="4695444" y="1859279"/>
                  </a:lnTo>
                  <a:lnTo>
                    <a:pt x="4689348" y="1865375"/>
                  </a:lnTo>
                  <a:close/>
                </a:path>
                <a:path w="4703445" h="1873250">
                  <a:moveTo>
                    <a:pt x="4703064" y="13716"/>
                  </a:moveTo>
                  <a:lnTo>
                    <a:pt x="4695444" y="13716"/>
                  </a:lnTo>
                  <a:lnTo>
                    <a:pt x="4689348" y="7620"/>
                  </a:lnTo>
                  <a:lnTo>
                    <a:pt x="4703064" y="7620"/>
                  </a:lnTo>
                  <a:lnTo>
                    <a:pt x="4703064" y="13716"/>
                  </a:lnTo>
                  <a:close/>
                </a:path>
                <a:path w="4703445" h="1873250">
                  <a:moveTo>
                    <a:pt x="13716" y="1865375"/>
                  </a:moveTo>
                  <a:lnTo>
                    <a:pt x="7620" y="1859279"/>
                  </a:lnTo>
                  <a:lnTo>
                    <a:pt x="13716" y="1859279"/>
                  </a:lnTo>
                  <a:lnTo>
                    <a:pt x="13716" y="1865375"/>
                  </a:lnTo>
                  <a:close/>
                </a:path>
                <a:path w="4703445" h="1873250">
                  <a:moveTo>
                    <a:pt x="4689348" y="1865375"/>
                  </a:moveTo>
                  <a:lnTo>
                    <a:pt x="13716" y="1865375"/>
                  </a:lnTo>
                  <a:lnTo>
                    <a:pt x="13716" y="1859279"/>
                  </a:lnTo>
                  <a:lnTo>
                    <a:pt x="4689348" y="1859279"/>
                  </a:lnTo>
                  <a:lnTo>
                    <a:pt x="4689348" y="1865375"/>
                  </a:lnTo>
                  <a:close/>
                </a:path>
                <a:path w="4703445" h="1873250">
                  <a:moveTo>
                    <a:pt x="4703064" y="1865375"/>
                  </a:moveTo>
                  <a:lnTo>
                    <a:pt x="4689348" y="1865375"/>
                  </a:lnTo>
                  <a:lnTo>
                    <a:pt x="4695444" y="1859279"/>
                  </a:lnTo>
                  <a:lnTo>
                    <a:pt x="4703064" y="1859279"/>
                  </a:lnTo>
                  <a:lnTo>
                    <a:pt x="4703064" y="1865375"/>
                  </a:lnTo>
                  <a:close/>
                </a:path>
              </a:pathLst>
            </a:custGeom>
            <a:solidFill>
              <a:srgbClr val="9CBFBD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1459102" y="1744195"/>
            <a:ext cx="4351646" cy="1684978"/>
          </a:xfrm>
          <a:prstGeom prst="rect">
            <a:avLst/>
          </a:prstGeom>
        </p:spPr>
        <p:txBody>
          <a:bodyPr vert="horz" wrap="square" lIns="0" tIns="17682" rIns="0" bIns="0" rtlCol="0">
            <a:spAutoFit/>
          </a:bodyPr>
          <a:lstStyle/>
          <a:p>
            <a:pPr marL="358949" marR="86053" indent="-199809" algn="just">
              <a:lnSpc>
                <a:spcPts val="2580"/>
              </a:lnSpc>
              <a:spcBef>
                <a:spcPts val="139"/>
              </a:spcBef>
              <a:buClr>
                <a:srgbClr val="215967"/>
              </a:buClr>
              <a:buSzPct val="123333"/>
              <a:buFont typeface="Wingdings"/>
              <a:buChar char=""/>
              <a:tabLst>
                <a:tab pos="359538" algn="l"/>
              </a:tabLst>
            </a:pPr>
            <a:r>
              <a:rPr sz="1392" b="1" spc="56" dirty="0">
                <a:latin typeface="Trebuchet MS"/>
                <a:cs typeface="Trebuchet MS"/>
              </a:rPr>
              <a:t>mvn</a:t>
            </a:r>
            <a:r>
              <a:rPr sz="1392" b="1" spc="60" dirty="0">
                <a:latin typeface="Trebuchet MS"/>
                <a:cs typeface="Trebuchet MS"/>
              </a:rPr>
              <a:t> </a:t>
            </a:r>
            <a:r>
              <a:rPr sz="1392" b="1" spc="-5" dirty="0">
                <a:latin typeface="Trebuchet MS"/>
                <a:cs typeface="Trebuchet MS"/>
              </a:rPr>
              <a:t>install</a:t>
            </a:r>
            <a:r>
              <a:rPr sz="1392" b="1" dirty="0">
                <a:latin typeface="Trebuchet MS"/>
                <a:cs typeface="Trebuchet MS"/>
              </a:rPr>
              <a:t> </a:t>
            </a:r>
            <a:r>
              <a:rPr sz="1392" spc="102" dirty="0">
                <a:latin typeface="Trebuchet MS"/>
                <a:cs typeface="Trebuchet MS"/>
              </a:rPr>
              <a:t>= </a:t>
            </a:r>
            <a:r>
              <a:rPr sz="1392" b="1" spc="14" dirty="0">
                <a:latin typeface="Trebuchet MS"/>
                <a:cs typeface="Trebuchet MS"/>
              </a:rPr>
              <a:t>package</a:t>
            </a:r>
            <a:r>
              <a:rPr sz="1392" b="1" spc="19" dirty="0">
                <a:latin typeface="Trebuchet MS"/>
                <a:cs typeface="Trebuchet MS"/>
              </a:rPr>
              <a:t> </a:t>
            </a:r>
            <a:r>
              <a:rPr sz="1392" spc="102" dirty="0">
                <a:latin typeface="Trebuchet MS"/>
                <a:cs typeface="Trebuchet MS"/>
              </a:rPr>
              <a:t>+ </a:t>
            </a:r>
            <a:r>
              <a:rPr sz="1392" b="1" spc="19" dirty="0">
                <a:latin typeface="Trebuchet MS"/>
                <a:cs typeface="Trebuchet MS"/>
              </a:rPr>
              <a:t>déploiement</a:t>
            </a:r>
            <a:r>
              <a:rPr sz="1392" b="1" spc="23" dirty="0">
                <a:latin typeface="Trebuchet MS"/>
                <a:cs typeface="Trebuchet MS"/>
              </a:rPr>
              <a:t> </a:t>
            </a:r>
            <a:r>
              <a:rPr sz="1392" spc="-56" dirty="0">
                <a:latin typeface="Trebuchet MS"/>
                <a:cs typeface="Trebuchet MS"/>
              </a:rPr>
              <a:t>dans </a:t>
            </a:r>
            <a:r>
              <a:rPr sz="1392" spc="-51" dirty="0">
                <a:latin typeface="Trebuchet MS"/>
                <a:cs typeface="Trebuchet MS"/>
              </a:rPr>
              <a:t> </a:t>
            </a:r>
            <a:r>
              <a:rPr sz="1392" spc="-70" dirty="0">
                <a:latin typeface="Trebuchet MS"/>
                <a:cs typeface="Trebuchet MS"/>
              </a:rPr>
              <a:t>l’entrepôt</a:t>
            </a:r>
            <a:r>
              <a:rPr sz="1392" spc="-19" dirty="0">
                <a:latin typeface="Trebuchet MS"/>
                <a:cs typeface="Trebuchet MS"/>
              </a:rPr>
              <a:t> </a:t>
            </a:r>
            <a:r>
              <a:rPr sz="1392" spc="-70" dirty="0">
                <a:latin typeface="Trebuchet MS"/>
                <a:cs typeface="Trebuchet MS"/>
              </a:rPr>
              <a:t>(référentiel)</a:t>
            </a:r>
            <a:r>
              <a:rPr sz="1392" dirty="0">
                <a:latin typeface="Trebuchet MS"/>
                <a:cs typeface="Trebuchet MS"/>
              </a:rPr>
              <a:t> </a:t>
            </a:r>
            <a:r>
              <a:rPr sz="1392" spc="-60" dirty="0">
                <a:latin typeface="Trebuchet MS"/>
                <a:cs typeface="Trebuchet MS"/>
              </a:rPr>
              <a:t>Maven</a:t>
            </a:r>
            <a:r>
              <a:rPr sz="1392" spc="-9" dirty="0">
                <a:latin typeface="Trebuchet MS"/>
                <a:cs typeface="Trebuchet MS"/>
              </a:rPr>
              <a:t> </a:t>
            </a:r>
            <a:r>
              <a:rPr sz="1392" spc="-93" dirty="0">
                <a:latin typeface="Trebuchet MS"/>
                <a:cs typeface="Trebuchet MS"/>
              </a:rPr>
              <a:t>local.</a:t>
            </a:r>
            <a:endParaRPr sz="1392">
              <a:latin typeface="Trebuchet MS"/>
              <a:cs typeface="Trebuchet MS"/>
            </a:endParaRPr>
          </a:p>
          <a:p>
            <a:pPr marL="358949" marR="86643" indent="-199809" algn="just">
              <a:lnSpc>
                <a:spcPts val="2571"/>
              </a:lnSpc>
              <a:spcBef>
                <a:spcPts val="5"/>
              </a:spcBef>
              <a:buClr>
                <a:srgbClr val="215967"/>
              </a:buClr>
              <a:buSzPct val="123333"/>
              <a:buFont typeface="Wingdings"/>
              <a:buChar char=""/>
              <a:tabLst>
                <a:tab pos="359538" algn="l"/>
              </a:tabLst>
            </a:pPr>
            <a:r>
              <a:rPr sz="1392" spc="-46" dirty="0">
                <a:latin typeface="Trebuchet MS"/>
                <a:cs typeface="Trebuchet MS"/>
              </a:rPr>
              <a:t>Le </a:t>
            </a:r>
            <a:r>
              <a:rPr sz="1392" spc="-70" dirty="0">
                <a:latin typeface="Trebuchet MS"/>
                <a:cs typeface="Trebuchet MS"/>
              </a:rPr>
              <a:t>référentiel local </a:t>
            </a:r>
            <a:r>
              <a:rPr sz="1392" spc="-65" dirty="0">
                <a:latin typeface="Trebuchet MS"/>
                <a:cs typeface="Trebuchet MS"/>
              </a:rPr>
              <a:t>de </a:t>
            </a:r>
            <a:r>
              <a:rPr sz="1392" spc="-56" dirty="0">
                <a:latin typeface="Trebuchet MS"/>
                <a:cs typeface="Trebuchet MS"/>
              </a:rPr>
              <a:t>Maven </a:t>
            </a:r>
            <a:r>
              <a:rPr sz="1392" spc="-60" dirty="0">
                <a:latin typeface="Trebuchet MS"/>
                <a:cs typeface="Trebuchet MS"/>
              </a:rPr>
              <a:t>est </a:t>
            </a:r>
            <a:r>
              <a:rPr sz="1392" spc="-51" dirty="0">
                <a:latin typeface="Trebuchet MS"/>
                <a:cs typeface="Trebuchet MS"/>
              </a:rPr>
              <a:t>un </a:t>
            </a:r>
            <a:r>
              <a:rPr sz="1392" spc="-79" dirty="0">
                <a:latin typeface="Trebuchet MS"/>
                <a:cs typeface="Trebuchet MS"/>
              </a:rPr>
              <a:t>emplacement </a:t>
            </a:r>
            <a:r>
              <a:rPr sz="1392" spc="-56" dirty="0">
                <a:latin typeface="Trebuchet MS"/>
                <a:cs typeface="Trebuchet MS"/>
              </a:rPr>
              <a:t>de </a:t>
            </a:r>
            <a:r>
              <a:rPr sz="1392" spc="-51" dirty="0">
                <a:latin typeface="Trebuchet MS"/>
                <a:cs typeface="Trebuchet MS"/>
              </a:rPr>
              <a:t> </a:t>
            </a:r>
            <a:r>
              <a:rPr sz="1392" spc="-28" dirty="0">
                <a:latin typeface="Trebuchet MS"/>
                <a:cs typeface="Trebuchet MS"/>
              </a:rPr>
              <a:t>dossier </a:t>
            </a:r>
            <a:r>
              <a:rPr sz="1392" spc="-19" dirty="0">
                <a:latin typeface="Trebuchet MS"/>
                <a:cs typeface="Trebuchet MS"/>
              </a:rPr>
              <a:t>sur </a:t>
            </a:r>
            <a:r>
              <a:rPr sz="1392" spc="-111" dirty="0">
                <a:latin typeface="Trebuchet MS"/>
                <a:cs typeface="Trebuchet MS"/>
              </a:rPr>
              <a:t>la </a:t>
            </a:r>
            <a:r>
              <a:rPr sz="1392" spc="-70" dirty="0">
                <a:latin typeface="Trebuchet MS"/>
                <a:cs typeface="Trebuchet MS"/>
              </a:rPr>
              <a:t>machine </a:t>
            </a:r>
            <a:r>
              <a:rPr sz="1392" spc="-51" dirty="0">
                <a:latin typeface="Trebuchet MS"/>
                <a:cs typeface="Trebuchet MS"/>
              </a:rPr>
              <a:t>du </a:t>
            </a:r>
            <a:r>
              <a:rPr sz="1392" spc="-79" dirty="0">
                <a:latin typeface="Trebuchet MS"/>
                <a:cs typeface="Trebuchet MS"/>
              </a:rPr>
              <a:t>développeur, </a:t>
            </a:r>
            <a:r>
              <a:rPr sz="1392" dirty="0">
                <a:latin typeface="Trebuchet MS"/>
                <a:cs typeface="Trebuchet MS"/>
              </a:rPr>
              <a:t>où </a:t>
            </a:r>
            <a:r>
              <a:rPr sz="1392" spc="-28" dirty="0">
                <a:latin typeface="Trebuchet MS"/>
                <a:cs typeface="Trebuchet MS"/>
              </a:rPr>
              <a:t>tous </a:t>
            </a:r>
            <a:r>
              <a:rPr sz="1392" spc="-65" dirty="0">
                <a:latin typeface="Trebuchet MS"/>
                <a:cs typeface="Trebuchet MS"/>
              </a:rPr>
              <a:t>les </a:t>
            </a:r>
            <a:r>
              <a:rPr sz="1392" spc="-60" dirty="0">
                <a:latin typeface="Trebuchet MS"/>
                <a:cs typeface="Trebuchet MS"/>
              </a:rPr>
              <a:t> </a:t>
            </a:r>
            <a:r>
              <a:rPr sz="1392" spc="-74" dirty="0">
                <a:latin typeface="Trebuchet MS"/>
                <a:cs typeface="Trebuchet MS"/>
              </a:rPr>
              <a:t>artefacts</a:t>
            </a:r>
            <a:r>
              <a:rPr sz="1392" spc="-28" dirty="0">
                <a:latin typeface="Trebuchet MS"/>
                <a:cs typeface="Trebuchet MS"/>
              </a:rPr>
              <a:t> </a:t>
            </a:r>
            <a:r>
              <a:rPr sz="1392" spc="-51" dirty="0">
                <a:latin typeface="Trebuchet MS"/>
                <a:cs typeface="Trebuchet MS"/>
              </a:rPr>
              <a:t>du</a:t>
            </a:r>
            <a:r>
              <a:rPr sz="1392" spc="-23" dirty="0">
                <a:latin typeface="Trebuchet MS"/>
                <a:cs typeface="Trebuchet MS"/>
              </a:rPr>
              <a:t> </a:t>
            </a:r>
            <a:r>
              <a:rPr sz="1392" spc="-65" dirty="0">
                <a:latin typeface="Trebuchet MS"/>
                <a:cs typeface="Trebuchet MS"/>
              </a:rPr>
              <a:t>projet</a:t>
            </a:r>
            <a:r>
              <a:rPr sz="1392" spc="-28" dirty="0">
                <a:latin typeface="Trebuchet MS"/>
                <a:cs typeface="Trebuchet MS"/>
              </a:rPr>
              <a:t> sont</a:t>
            </a:r>
            <a:r>
              <a:rPr sz="1392" spc="-14" dirty="0">
                <a:latin typeface="Trebuchet MS"/>
                <a:cs typeface="Trebuchet MS"/>
              </a:rPr>
              <a:t> </a:t>
            </a:r>
            <a:r>
              <a:rPr sz="1392" spc="-37" dirty="0">
                <a:latin typeface="Trebuchet MS"/>
                <a:cs typeface="Trebuchet MS"/>
              </a:rPr>
              <a:t>stockés</a:t>
            </a:r>
            <a:r>
              <a:rPr sz="1392" dirty="0">
                <a:latin typeface="Trebuchet MS"/>
                <a:cs typeface="Trebuchet MS"/>
              </a:rPr>
              <a:t> </a:t>
            </a:r>
            <a:r>
              <a:rPr sz="1392" spc="-84" dirty="0">
                <a:latin typeface="Trebuchet MS"/>
                <a:cs typeface="Trebuchet MS"/>
              </a:rPr>
              <a:t>localement.</a:t>
            </a:r>
            <a:endParaRPr sz="1392">
              <a:latin typeface="Trebuchet MS"/>
              <a:cs typeface="Trebuchet MS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5960341" y="1762584"/>
            <a:ext cx="2855123" cy="2637040"/>
            <a:chOff x="6124955" y="1898904"/>
            <a:chExt cx="3075940" cy="2840990"/>
          </a:xfrm>
        </p:grpSpPr>
        <p:pic>
          <p:nvPicPr>
            <p:cNvPr id="15" name="object 1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58483" y="1932432"/>
              <a:ext cx="3008375" cy="2773679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6124955" y="1898904"/>
              <a:ext cx="3075940" cy="2840990"/>
            </a:xfrm>
            <a:custGeom>
              <a:avLst/>
              <a:gdLst/>
              <a:ahLst/>
              <a:cxnLst/>
              <a:rect l="l" t="t" r="r" b="b"/>
              <a:pathLst>
                <a:path w="3075940" h="2840990">
                  <a:moveTo>
                    <a:pt x="3075432" y="2840735"/>
                  </a:moveTo>
                  <a:lnTo>
                    <a:pt x="0" y="2840735"/>
                  </a:lnTo>
                  <a:lnTo>
                    <a:pt x="0" y="0"/>
                  </a:lnTo>
                  <a:lnTo>
                    <a:pt x="3075432" y="0"/>
                  </a:lnTo>
                  <a:lnTo>
                    <a:pt x="3075432" y="16764"/>
                  </a:lnTo>
                  <a:lnTo>
                    <a:pt x="33528" y="16764"/>
                  </a:lnTo>
                  <a:lnTo>
                    <a:pt x="16764" y="33528"/>
                  </a:lnTo>
                  <a:lnTo>
                    <a:pt x="33528" y="33528"/>
                  </a:lnTo>
                  <a:lnTo>
                    <a:pt x="33528" y="2807208"/>
                  </a:lnTo>
                  <a:lnTo>
                    <a:pt x="16764" y="2807208"/>
                  </a:lnTo>
                  <a:lnTo>
                    <a:pt x="33528" y="2823972"/>
                  </a:lnTo>
                  <a:lnTo>
                    <a:pt x="3075432" y="2823972"/>
                  </a:lnTo>
                  <a:lnTo>
                    <a:pt x="3075432" y="2840735"/>
                  </a:lnTo>
                  <a:close/>
                </a:path>
                <a:path w="3075940" h="2840990">
                  <a:moveTo>
                    <a:pt x="33528" y="33528"/>
                  </a:moveTo>
                  <a:lnTo>
                    <a:pt x="16764" y="33528"/>
                  </a:lnTo>
                  <a:lnTo>
                    <a:pt x="33528" y="16764"/>
                  </a:lnTo>
                  <a:lnTo>
                    <a:pt x="33528" y="33528"/>
                  </a:lnTo>
                  <a:close/>
                </a:path>
                <a:path w="3075940" h="2840990">
                  <a:moveTo>
                    <a:pt x="3041903" y="33528"/>
                  </a:moveTo>
                  <a:lnTo>
                    <a:pt x="33528" y="33528"/>
                  </a:lnTo>
                  <a:lnTo>
                    <a:pt x="33528" y="16764"/>
                  </a:lnTo>
                  <a:lnTo>
                    <a:pt x="3041903" y="16764"/>
                  </a:lnTo>
                  <a:lnTo>
                    <a:pt x="3041903" y="33528"/>
                  </a:lnTo>
                  <a:close/>
                </a:path>
                <a:path w="3075940" h="2840990">
                  <a:moveTo>
                    <a:pt x="3041903" y="2823972"/>
                  </a:moveTo>
                  <a:lnTo>
                    <a:pt x="3041903" y="16764"/>
                  </a:lnTo>
                  <a:lnTo>
                    <a:pt x="3058668" y="33528"/>
                  </a:lnTo>
                  <a:lnTo>
                    <a:pt x="3075432" y="33528"/>
                  </a:lnTo>
                  <a:lnTo>
                    <a:pt x="3075432" y="2807208"/>
                  </a:lnTo>
                  <a:lnTo>
                    <a:pt x="3058668" y="2807208"/>
                  </a:lnTo>
                  <a:lnTo>
                    <a:pt x="3041903" y="2823972"/>
                  </a:lnTo>
                  <a:close/>
                </a:path>
                <a:path w="3075940" h="2840990">
                  <a:moveTo>
                    <a:pt x="3075432" y="33528"/>
                  </a:moveTo>
                  <a:lnTo>
                    <a:pt x="3058668" y="33528"/>
                  </a:lnTo>
                  <a:lnTo>
                    <a:pt x="3041903" y="16764"/>
                  </a:lnTo>
                  <a:lnTo>
                    <a:pt x="3075432" y="16764"/>
                  </a:lnTo>
                  <a:lnTo>
                    <a:pt x="3075432" y="33528"/>
                  </a:lnTo>
                  <a:close/>
                </a:path>
                <a:path w="3075940" h="2840990">
                  <a:moveTo>
                    <a:pt x="33528" y="2823972"/>
                  </a:moveTo>
                  <a:lnTo>
                    <a:pt x="16764" y="2807208"/>
                  </a:lnTo>
                  <a:lnTo>
                    <a:pt x="33528" y="2807208"/>
                  </a:lnTo>
                  <a:lnTo>
                    <a:pt x="33528" y="2823972"/>
                  </a:lnTo>
                  <a:close/>
                </a:path>
                <a:path w="3075940" h="2840990">
                  <a:moveTo>
                    <a:pt x="3041903" y="2823972"/>
                  </a:moveTo>
                  <a:lnTo>
                    <a:pt x="33528" y="2823972"/>
                  </a:lnTo>
                  <a:lnTo>
                    <a:pt x="33528" y="2807208"/>
                  </a:lnTo>
                  <a:lnTo>
                    <a:pt x="3041903" y="2807208"/>
                  </a:lnTo>
                  <a:lnTo>
                    <a:pt x="3041903" y="2823972"/>
                  </a:lnTo>
                  <a:close/>
                </a:path>
                <a:path w="3075940" h="2840990">
                  <a:moveTo>
                    <a:pt x="3075432" y="2823972"/>
                  </a:moveTo>
                  <a:lnTo>
                    <a:pt x="3041903" y="2823972"/>
                  </a:lnTo>
                  <a:lnTo>
                    <a:pt x="3058668" y="2807208"/>
                  </a:lnTo>
                  <a:lnTo>
                    <a:pt x="3075432" y="2807208"/>
                  </a:lnTo>
                  <a:lnTo>
                    <a:pt x="3075432" y="282397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pic>
          <p:nvPicPr>
            <p:cNvPr id="17" name="object 1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58483" y="1932432"/>
              <a:ext cx="3008375" cy="2773679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6124955" y="1898904"/>
              <a:ext cx="3075940" cy="2840990"/>
            </a:xfrm>
            <a:custGeom>
              <a:avLst/>
              <a:gdLst/>
              <a:ahLst/>
              <a:cxnLst/>
              <a:rect l="l" t="t" r="r" b="b"/>
              <a:pathLst>
                <a:path w="3075940" h="2840990">
                  <a:moveTo>
                    <a:pt x="3075432" y="2840735"/>
                  </a:moveTo>
                  <a:lnTo>
                    <a:pt x="0" y="2840735"/>
                  </a:lnTo>
                  <a:lnTo>
                    <a:pt x="0" y="0"/>
                  </a:lnTo>
                  <a:lnTo>
                    <a:pt x="3075432" y="0"/>
                  </a:lnTo>
                  <a:lnTo>
                    <a:pt x="3075432" y="16764"/>
                  </a:lnTo>
                  <a:lnTo>
                    <a:pt x="33528" y="16764"/>
                  </a:lnTo>
                  <a:lnTo>
                    <a:pt x="16764" y="33528"/>
                  </a:lnTo>
                  <a:lnTo>
                    <a:pt x="33528" y="33528"/>
                  </a:lnTo>
                  <a:lnTo>
                    <a:pt x="33528" y="2807208"/>
                  </a:lnTo>
                  <a:lnTo>
                    <a:pt x="16764" y="2807208"/>
                  </a:lnTo>
                  <a:lnTo>
                    <a:pt x="33528" y="2823972"/>
                  </a:lnTo>
                  <a:lnTo>
                    <a:pt x="3075432" y="2823972"/>
                  </a:lnTo>
                  <a:lnTo>
                    <a:pt x="3075432" y="2840735"/>
                  </a:lnTo>
                  <a:close/>
                </a:path>
                <a:path w="3075940" h="2840990">
                  <a:moveTo>
                    <a:pt x="33528" y="33528"/>
                  </a:moveTo>
                  <a:lnTo>
                    <a:pt x="16764" y="33528"/>
                  </a:lnTo>
                  <a:lnTo>
                    <a:pt x="33528" y="16764"/>
                  </a:lnTo>
                  <a:lnTo>
                    <a:pt x="33528" y="33528"/>
                  </a:lnTo>
                  <a:close/>
                </a:path>
                <a:path w="3075940" h="2840990">
                  <a:moveTo>
                    <a:pt x="3041903" y="33528"/>
                  </a:moveTo>
                  <a:lnTo>
                    <a:pt x="33528" y="33528"/>
                  </a:lnTo>
                  <a:lnTo>
                    <a:pt x="33528" y="16764"/>
                  </a:lnTo>
                  <a:lnTo>
                    <a:pt x="3041903" y="16764"/>
                  </a:lnTo>
                  <a:lnTo>
                    <a:pt x="3041903" y="33528"/>
                  </a:lnTo>
                  <a:close/>
                </a:path>
                <a:path w="3075940" h="2840990">
                  <a:moveTo>
                    <a:pt x="3041903" y="2823972"/>
                  </a:moveTo>
                  <a:lnTo>
                    <a:pt x="3041903" y="16764"/>
                  </a:lnTo>
                  <a:lnTo>
                    <a:pt x="3058668" y="33528"/>
                  </a:lnTo>
                  <a:lnTo>
                    <a:pt x="3075432" y="33528"/>
                  </a:lnTo>
                  <a:lnTo>
                    <a:pt x="3075432" y="2807208"/>
                  </a:lnTo>
                  <a:lnTo>
                    <a:pt x="3058668" y="2807208"/>
                  </a:lnTo>
                  <a:lnTo>
                    <a:pt x="3041903" y="2823972"/>
                  </a:lnTo>
                  <a:close/>
                </a:path>
                <a:path w="3075940" h="2840990">
                  <a:moveTo>
                    <a:pt x="3075432" y="33528"/>
                  </a:moveTo>
                  <a:lnTo>
                    <a:pt x="3058668" y="33528"/>
                  </a:lnTo>
                  <a:lnTo>
                    <a:pt x="3041903" y="16764"/>
                  </a:lnTo>
                  <a:lnTo>
                    <a:pt x="3075432" y="16764"/>
                  </a:lnTo>
                  <a:lnTo>
                    <a:pt x="3075432" y="33528"/>
                  </a:lnTo>
                  <a:close/>
                </a:path>
                <a:path w="3075940" h="2840990">
                  <a:moveTo>
                    <a:pt x="33528" y="2823972"/>
                  </a:moveTo>
                  <a:lnTo>
                    <a:pt x="16764" y="2807208"/>
                  </a:lnTo>
                  <a:lnTo>
                    <a:pt x="33528" y="2807208"/>
                  </a:lnTo>
                  <a:lnTo>
                    <a:pt x="33528" y="2823972"/>
                  </a:lnTo>
                  <a:close/>
                </a:path>
                <a:path w="3075940" h="2840990">
                  <a:moveTo>
                    <a:pt x="3041903" y="2823972"/>
                  </a:moveTo>
                  <a:lnTo>
                    <a:pt x="33528" y="2823972"/>
                  </a:lnTo>
                  <a:lnTo>
                    <a:pt x="33528" y="2807208"/>
                  </a:lnTo>
                  <a:lnTo>
                    <a:pt x="3041903" y="2807208"/>
                  </a:lnTo>
                  <a:lnTo>
                    <a:pt x="3041903" y="2823972"/>
                  </a:lnTo>
                  <a:close/>
                </a:path>
                <a:path w="3075940" h="2840990">
                  <a:moveTo>
                    <a:pt x="3075432" y="2823972"/>
                  </a:moveTo>
                  <a:lnTo>
                    <a:pt x="3041903" y="2823972"/>
                  </a:lnTo>
                  <a:lnTo>
                    <a:pt x="3058668" y="2807208"/>
                  </a:lnTo>
                  <a:lnTo>
                    <a:pt x="3075432" y="2807208"/>
                  </a:lnTo>
                  <a:lnTo>
                    <a:pt x="3075432" y="282397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grpSp>
        <p:nvGrpSpPr>
          <p:cNvPr id="19" name="object 19"/>
          <p:cNvGrpSpPr/>
          <p:nvPr/>
        </p:nvGrpSpPr>
        <p:grpSpPr>
          <a:xfrm>
            <a:off x="1452029" y="3552046"/>
            <a:ext cx="4307440" cy="748556"/>
            <a:chOff x="1267967" y="3826764"/>
            <a:chExt cx="4640580" cy="806450"/>
          </a:xfrm>
        </p:grpSpPr>
        <p:sp>
          <p:nvSpPr>
            <p:cNvPr id="20" name="object 20"/>
            <p:cNvSpPr/>
            <p:nvPr/>
          </p:nvSpPr>
          <p:spPr>
            <a:xfrm>
              <a:off x="1275587" y="3832860"/>
              <a:ext cx="4627245" cy="794385"/>
            </a:xfrm>
            <a:custGeom>
              <a:avLst/>
              <a:gdLst/>
              <a:ahLst/>
              <a:cxnLst/>
              <a:rect l="l" t="t" r="r" b="b"/>
              <a:pathLst>
                <a:path w="4627245" h="794385">
                  <a:moveTo>
                    <a:pt x="4626863" y="794004"/>
                  </a:moveTo>
                  <a:lnTo>
                    <a:pt x="0" y="794004"/>
                  </a:lnTo>
                  <a:lnTo>
                    <a:pt x="0" y="0"/>
                  </a:lnTo>
                  <a:lnTo>
                    <a:pt x="4626863" y="0"/>
                  </a:lnTo>
                  <a:lnTo>
                    <a:pt x="4626863" y="79400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21" name="object 21"/>
            <p:cNvSpPr/>
            <p:nvPr/>
          </p:nvSpPr>
          <p:spPr>
            <a:xfrm>
              <a:off x="1267967" y="3826764"/>
              <a:ext cx="4640580" cy="806450"/>
            </a:xfrm>
            <a:custGeom>
              <a:avLst/>
              <a:gdLst/>
              <a:ahLst/>
              <a:cxnLst/>
              <a:rect l="l" t="t" r="r" b="b"/>
              <a:pathLst>
                <a:path w="4640580" h="806450">
                  <a:moveTo>
                    <a:pt x="4637532" y="806196"/>
                  </a:moveTo>
                  <a:lnTo>
                    <a:pt x="3048" y="806196"/>
                  </a:lnTo>
                  <a:lnTo>
                    <a:pt x="0" y="803148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4637532" y="0"/>
                  </a:lnTo>
                  <a:lnTo>
                    <a:pt x="4640580" y="3048"/>
                  </a:lnTo>
                  <a:lnTo>
                    <a:pt x="4640580" y="6096"/>
                  </a:lnTo>
                  <a:lnTo>
                    <a:pt x="13716" y="6096"/>
                  </a:lnTo>
                  <a:lnTo>
                    <a:pt x="7620" y="13716"/>
                  </a:lnTo>
                  <a:lnTo>
                    <a:pt x="13716" y="13716"/>
                  </a:lnTo>
                  <a:lnTo>
                    <a:pt x="13716" y="792480"/>
                  </a:lnTo>
                  <a:lnTo>
                    <a:pt x="7620" y="792480"/>
                  </a:lnTo>
                  <a:lnTo>
                    <a:pt x="13716" y="800100"/>
                  </a:lnTo>
                  <a:lnTo>
                    <a:pt x="4640580" y="800100"/>
                  </a:lnTo>
                  <a:lnTo>
                    <a:pt x="4640580" y="803148"/>
                  </a:lnTo>
                  <a:lnTo>
                    <a:pt x="4637532" y="806196"/>
                  </a:lnTo>
                  <a:close/>
                </a:path>
                <a:path w="4640580" h="806450">
                  <a:moveTo>
                    <a:pt x="13716" y="13716"/>
                  </a:moveTo>
                  <a:lnTo>
                    <a:pt x="7620" y="13716"/>
                  </a:lnTo>
                  <a:lnTo>
                    <a:pt x="13716" y="6096"/>
                  </a:lnTo>
                  <a:lnTo>
                    <a:pt x="13716" y="13716"/>
                  </a:lnTo>
                  <a:close/>
                </a:path>
                <a:path w="4640580" h="806450">
                  <a:moveTo>
                    <a:pt x="4626864" y="13716"/>
                  </a:moveTo>
                  <a:lnTo>
                    <a:pt x="13716" y="13716"/>
                  </a:lnTo>
                  <a:lnTo>
                    <a:pt x="13716" y="6096"/>
                  </a:lnTo>
                  <a:lnTo>
                    <a:pt x="4626864" y="6096"/>
                  </a:lnTo>
                  <a:lnTo>
                    <a:pt x="4626864" y="13716"/>
                  </a:lnTo>
                  <a:close/>
                </a:path>
                <a:path w="4640580" h="806450">
                  <a:moveTo>
                    <a:pt x="4626864" y="800100"/>
                  </a:moveTo>
                  <a:lnTo>
                    <a:pt x="4626864" y="6096"/>
                  </a:lnTo>
                  <a:lnTo>
                    <a:pt x="4634484" y="13716"/>
                  </a:lnTo>
                  <a:lnTo>
                    <a:pt x="4640580" y="13716"/>
                  </a:lnTo>
                  <a:lnTo>
                    <a:pt x="4640580" y="792480"/>
                  </a:lnTo>
                  <a:lnTo>
                    <a:pt x="4634484" y="792480"/>
                  </a:lnTo>
                  <a:lnTo>
                    <a:pt x="4626864" y="800100"/>
                  </a:lnTo>
                  <a:close/>
                </a:path>
                <a:path w="4640580" h="806450">
                  <a:moveTo>
                    <a:pt x="4640580" y="13716"/>
                  </a:moveTo>
                  <a:lnTo>
                    <a:pt x="4634484" y="13716"/>
                  </a:lnTo>
                  <a:lnTo>
                    <a:pt x="4626864" y="6096"/>
                  </a:lnTo>
                  <a:lnTo>
                    <a:pt x="4640580" y="6096"/>
                  </a:lnTo>
                  <a:lnTo>
                    <a:pt x="4640580" y="13716"/>
                  </a:lnTo>
                  <a:close/>
                </a:path>
                <a:path w="4640580" h="806450">
                  <a:moveTo>
                    <a:pt x="13716" y="800100"/>
                  </a:moveTo>
                  <a:lnTo>
                    <a:pt x="7620" y="792480"/>
                  </a:lnTo>
                  <a:lnTo>
                    <a:pt x="13716" y="792480"/>
                  </a:lnTo>
                  <a:lnTo>
                    <a:pt x="13716" y="800100"/>
                  </a:lnTo>
                  <a:close/>
                </a:path>
                <a:path w="4640580" h="806450">
                  <a:moveTo>
                    <a:pt x="4626864" y="800100"/>
                  </a:moveTo>
                  <a:lnTo>
                    <a:pt x="13716" y="800100"/>
                  </a:lnTo>
                  <a:lnTo>
                    <a:pt x="13716" y="792480"/>
                  </a:lnTo>
                  <a:lnTo>
                    <a:pt x="4626864" y="792480"/>
                  </a:lnTo>
                  <a:lnTo>
                    <a:pt x="4626864" y="800100"/>
                  </a:lnTo>
                  <a:close/>
                </a:path>
                <a:path w="4640580" h="806450">
                  <a:moveTo>
                    <a:pt x="4640580" y="800100"/>
                  </a:moveTo>
                  <a:lnTo>
                    <a:pt x="4626864" y="800100"/>
                  </a:lnTo>
                  <a:lnTo>
                    <a:pt x="4634484" y="792480"/>
                  </a:lnTo>
                  <a:lnTo>
                    <a:pt x="4640580" y="792480"/>
                  </a:lnTo>
                  <a:lnTo>
                    <a:pt x="4640580" y="800100"/>
                  </a:lnTo>
                  <a:close/>
                </a:path>
              </a:pathLst>
            </a:custGeom>
            <a:solidFill>
              <a:srgbClr val="ACACA8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1459102" y="3557704"/>
            <a:ext cx="4295062" cy="672435"/>
          </a:xfrm>
          <a:prstGeom prst="rect">
            <a:avLst/>
          </a:prstGeom>
        </p:spPr>
        <p:txBody>
          <a:bodyPr vert="horz" wrap="square" lIns="0" tIns="29471" rIns="0" bIns="0" rtlCol="0">
            <a:spAutoFit/>
          </a:bodyPr>
          <a:lstStyle/>
          <a:p>
            <a:pPr marL="73086">
              <a:spcBef>
                <a:spcPts val="232"/>
              </a:spcBef>
              <a:tabLst>
                <a:tab pos="2176091" algn="l"/>
              </a:tabLst>
            </a:pPr>
            <a:r>
              <a:rPr sz="1392" b="1" spc="14" dirty="0">
                <a:latin typeface="Calibri"/>
                <a:cs typeface="Calibri"/>
              </a:rPr>
              <a:t>Windows:</a:t>
            </a:r>
            <a:r>
              <a:rPr sz="1392" b="1" spc="28" dirty="0">
                <a:latin typeface="Calibri"/>
                <a:cs typeface="Calibri"/>
              </a:rPr>
              <a:t> </a:t>
            </a:r>
            <a:r>
              <a:rPr sz="1392" spc="9" dirty="0">
                <a:latin typeface="Calibri"/>
                <a:cs typeface="Calibri"/>
              </a:rPr>
              <a:t>C:\Users\&lt;User</a:t>
            </a:r>
            <a:r>
              <a:rPr sz="1392" u="sng" spc="9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sz="1392" spc="14" dirty="0">
                <a:latin typeface="Calibri"/>
                <a:cs typeface="Calibri"/>
              </a:rPr>
              <a:t>Name&gt;\.m2</a:t>
            </a:r>
            <a:endParaRPr sz="1392">
              <a:latin typeface="Calibri"/>
              <a:cs typeface="Calibri"/>
            </a:endParaRPr>
          </a:p>
          <a:p>
            <a:pPr marL="73086">
              <a:spcBef>
                <a:spcPts val="46"/>
              </a:spcBef>
              <a:tabLst>
                <a:tab pos="1741107" algn="l"/>
              </a:tabLst>
            </a:pPr>
            <a:r>
              <a:rPr sz="1392" b="1" spc="9" dirty="0">
                <a:latin typeface="Calibri"/>
                <a:cs typeface="Calibri"/>
              </a:rPr>
              <a:t>Linux:</a:t>
            </a:r>
            <a:r>
              <a:rPr sz="1392" b="1" spc="23" dirty="0">
                <a:latin typeface="Calibri"/>
                <a:cs typeface="Calibri"/>
              </a:rPr>
              <a:t> </a:t>
            </a:r>
            <a:r>
              <a:rPr sz="1392" spc="14" dirty="0">
                <a:latin typeface="Calibri"/>
                <a:cs typeface="Calibri"/>
              </a:rPr>
              <a:t>/home/&lt;User</a:t>
            </a:r>
            <a:r>
              <a:rPr sz="1392" u="sng" spc="14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sz="1392" spc="14" dirty="0">
                <a:latin typeface="Calibri"/>
                <a:cs typeface="Calibri"/>
              </a:rPr>
              <a:t>Name&gt;/.m2</a:t>
            </a:r>
            <a:endParaRPr sz="1392">
              <a:latin typeface="Calibri"/>
              <a:cs typeface="Calibri"/>
            </a:endParaRPr>
          </a:p>
          <a:p>
            <a:pPr marL="73086">
              <a:spcBef>
                <a:spcPts val="42"/>
              </a:spcBef>
              <a:tabLst>
                <a:tab pos="1627942" algn="l"/>
              </a:tabLst>
            </a:pPr>
            <a:r>
              <a:rPr sz="1392" b="1" spc="14" dirty="0">
                <a:latin typeface="Calibri"/>
                <a:cs typeface="Calibri"/>
              </a:rPr>
              <a:t>Mac:</a:t>
            </a:r>
            <a:r>
              <a:rPr sz="1392" b="1" spc="19" dirty="0">
                <a:latin typeface="Calibri"/>
                <a:cs typeface="Calibri"/>
              </a:rPr>
              <a:t> </a:t>
            </a:r>
            <a:r>
              <a:rPr sz="1392" spc="9" dirty="0">
                <a:latin typeface="Calibri"/>
                <a:cs typeface="Calibri"/>
              </a:rPr>
              <a:t>/Users/&lt;user</a:t>
            </a:r>
            <a:r>
              <a:rPr sz="1392" u="sng" spc="9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sz="1392" spc="14" dirty="0">
                <a:latin typeface="Calibri"/>
                <a:cs typeface="Calibri"/>
              </a:rPr>
              <a:t>name&gt;/.m2</a:t>
            </a:r>
            <a:endParaRPr sz="1392">
              <a:latin typeface="Calibri"/>
              <a:cs typeface="Calibri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1452029" y="4656845"/>
            <a:ext cx="3677946" cy="307085"/>
            <a:chOff x="1267967" y="5017008"/>
            <a:chExt cx="3962400" cy="330835"/>
          </a:xfrm>
        </p:grpSpPr>
        <p:sp>
          <p:nvSpPr>
            <p:cNvPr id="24" name="object 24"/>
            <p:cNvSpPr/>
            <p:nvPr/>
          </p:nvSpPr>
          <p:spPr>
            <a:xfrm>
              <a:off x="1275587" y="5024628"/>
              <a:ext cx="3947160" cy="315595"/>
            </a:xfrm>
            <a:custGeom>
              <a:avLst/>
              <a:gdLst/>
              <a:ahLst/>
              <a:cxnLst/>
              <a:rect l="l" t="t" r="r" b="b"/>
              <a:pathLst>
                <a:path w="3947160" h="315595">
                  <a:moveTo>
                    <a:pt x="3947160" y="315467"/>
                  </a:moveTo>
                  <a:lnTo>
                    <a:pt x="0" y="315467"/>
                  </a:lnTo>
                  <a:lnTo>
                    <a:pt x="0" y="0"/>
                  </a:lnTo>
                  <a:lnTo>
                    <a:pt x="3947160" y="0"/>
                  </a:lnTo>
                  <a:lnTo>
                    <a:pt x="3947160" y="31546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25" name="object 25"/>
            <p:cNvSpPr/>
            <p:nvPr/>
          </p:nvSpPr>
          <p:spPr>
            <a:xfrm>
              <a:off x="1267967" y="5017008"/>
              <a:ext cx="3962400" cy="330835"/>
            </a:xfrm>
            <a:custGeom>
              <a:avLst/>
              <a:gdLst/>
              <a:ahLst/>
              <a:cxnLst/>
              <a:rect l="l" t="t" r="r" b="b"/>
              <a:pathLst>
                <a:path w="3962400" h="330835">
                  <a:moveTo>
                    <a:pt x="3959352" y="330707"/>
                  </a:moveTo>
                  <a:lnTo>
                    <a:pt x="3048" y="330707"/>
                  </a:lnTo>
                  <a:lnTo>
                    <a:pt x="0" y="327659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3959352" y="0"/>
                  </a:lnTo>
                  <a:lnTo>
                    <a:pt x="3962400" y="3048"/>
                  </a:lnTo>
                  <a:lnTo>
                    <a:pt x="3962400" y="7620"/>
                  </a:lnTo>
                  <a:lnTo>
                    <a:pt x="13716" y="7620"/>
                  </a:lnTo>
                  <a:lnTo>
                    <a:pt x="7620" y="13716"/>
                  </a:lnTo>
                  <a:lnTo>
                    <a:pt x="13716" y="13716"/>
                  </a:lnTo>
                  <a:lnTo>
                    <a:pt x="13716" y="316992"/>
                  </a:lnTo>
                  <a:lnTo>
                    <a:pt x="7620" y="316992"/>
                  </a:lnTo>
                  <a:lnTo>
                    <a:pt x="13716" y="323088"/>
                  </a:lnTo>
                  <a:lnTo>
                    <a:pt x="3962400" y="323088"/>
                  </a:lnTo>
                  <a:lnTo>
                    <a:pt x="3962400" y="327659"/>
                  </a:lnTo>
                  <a:lnTo>
                    <a:pt x="3959352" y="330707"/>
                  </a:lnTo>
                  <a:close/>
                </a:path>
                <a:path w="3962400" h="330835">
                  <a:moveTo>
                    <a:pt x="13716" y="13716"/>
                  </a:moveTo>
                  <a:lnTo>
                    <a:pt x="7620" y="13716"/>
                  </a:lnTo>
                  <a:lnTo>
                    <a:pt x="13716" y="7620"/>
                  </a:lnTo>
                  <a:lnTo>
                    <a:pt x="13716" y="13716"/>
                  </a:lnTo>
                  <a:close/>
                </a:path>
                <a:path w="3962400" h="330835">
                  <a:moveTo>
                    <a:pt x="3948684" y="13716"/>
                  </a:moveTo>
                  <a:lnTo>
                    <a:pt x="13716" y="13716"/>
                  </a:lnTo>
                  <a:lnTo>
                    <a:pt x="13716" y="7620"/>
                  </a:lnTo>
                  <a:lnTo>
                    <a:pt x="3948684" y="7620"/>
                  </a:lnTo>
                  <a:lnTo>
                    <a:pt x="3948684" y="13716"/>
                  </a:lnTo>
                  <a:close/>
                </a:path>
                <a:path w="3962400" h="330835">
                  <a:moveTo>
                    <a:pt x="3948684" y="323088"/>
                  </a:moveTo>
                  <a:lnTo>
                    <a:pt x="3948684" y="7620"/>
                  </a:lnTo>
                  <a:lnTo>
                    <a:pt x="3954780" y="13716"/>
                  </a:lnTo>
                  <a:lnTo>
                    <a:pt x="3962400" y="13716"/>
                  </a:lnTo>
                  <a:lnTo>
                    <a:pt x="3962400" y="316992"/>
                  </a:lnTo>
                  <a:lnTo>
                    <a:pt x="3954780" y="316992"/>
                  </a:lnTo>
                  <a:lnTo>
                    <a:pt x="3948684" y="323088"/>
                  </a:lnTo>
                  <a:close/>
                </a:path>
                <a:path w="3962400" h="330835">
                  <a:moveTo>
                    <a:pt x="3962400" y="13716"/>
                  </a:moveTo>
                  <a:lnTo>
                    <a:pt x="3954780" y="13716"/>
                  </a:lnTo>
                  <a:lnTo>
                    <a:pt x="3948684" y="7620"/>
                  </a:lnTo>
                  <a:lnTo>
                    <a:pt x="3962400" y="7620"/>
                  </a:lnTo>
                  <a:lnTo>
                    <a:pt x="3962400" y="13716"/>
                  </a:lnTo>
                  <a:close/>
                </a:path>
                <a:path w="3962400" h="330835">
                  <a:moveTo>
                    <a:pt x="13716" y="323088"/>
                  </a:moveTo>
                  <a:lnTo>
                    <a:pt x="7620" y="316992"/>
                  </a:lnTo>
                  <a:lnTo>
                    <a:pt x="13716" y="316992"/>
                  </a:lnTo>
                  <a:lnTo>
                    <a:pt x="13716" y="323088"/>
                  </a:lnTo>
                  <a:close/>
                </a:path>
                <a:path w="3962400" h="330835">
                  <a:moveTo>
                    <a:pt x="3948684" y="323088"/>
                  </a:moveTo>
                  <a:lnTo>
                    <a:pt x="13716" y="323088"/>
                  </a:lnTo>
                  <a:lnTo>
                    <a:pt x="13716" y="316992"/>
                  </a:lnTo>
                  <a:lnTo>
                    <a:pt x="3948684" y="316992"/>
                  </a:lnTo>
                  <a:lnTo>
                    <a:pt x="3948684" y="323088"/>
                  </a:lnTo>
                  <a:close/>
                </a:path>
                <a:path w="3962400" h="330835">
                  <a:moveTo>
                    <a:pt x="3962400" y="323088"/>
                  </a:moveTo>
                  <a:lnTo>
                    <a:pt x="3948684" y="323088"/>
                  </a:lnTo>
                  <a:lnTo>
                    <a:pt x="3954780" y="316992"/>
                  </a:lnTo>
                  <a:lnTo>
                    <a:pt x="3962400" y="316992"/>
                  </a:lnTo>
                  <a:lnTo>
                    <a:pt x="3962400" y="323088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1459102" y="4663918"/>
            <a:ext cx="3663800" cy="249936"/>
          </a:xfrm>
          <a:prstGeom prst="rect">
            <a:avLst/>
          </a:prstGeom>
        </p:spPr>
        <p:txBody>
          <a:bodyPr vert="horz" wrap="square" lIns="0" tIns="35365" rIns="0" bIns="0" rtlCol="0">
            <a:spAutoFit/>
          </a:bodyPr>
          <a:lstStyle/>
          <a:p>
            <a:pPr marL="73086">
              <a:spcBef>
                <a:spcPts val="278"/>
              </a:spcBef>
            </a:pPr>
            <a:r>
              <a:rPr sz="1392" b="1" spc="-14" dirty="0">
                <a:latin typeface="Trebuchet MS"/>
                <a:cs typeface="Trebuchet MS"/>
              </a:rPr>
              <a:t>ls</a:t>
            </a:r>
            <a:r>
              <a:rPr sz="1392" b="1" spc="-37" dirty="0">
                <a:latin typeface="Trebuchet MS"/>
                <a:cs typeface="Trebuchet MS"/>
              </a:rPr>
              <a:t> </a:t>
            </a:r>
            <a:r>
              <a:rPr sz="1392" b="1" spc="9" dirty="0">
                <a:latin typeface="Trebuchet MS"/>
                <a:cs typeface="Trebuchet MS"/>
              </a:rPr>
              <a:t>/home/&lt;User_Name&gt;/.m2/repository/</a:t>
            </a:r>
            <a:endParaRPr sz="1392">
              <a:latin typeface="Trebuchet MS"/>
              <a:cs typeface="Trebuchet MS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9205016" y="6067142"/>
            <a:ext cx="134386" cy="1154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788">
              <a:lnSpc>
                <a:spcPts val="905"/>
              </a:lnSpc>
            </a:pPr>
            <a:r>
              <a:rPr sz="835" spc="9" dirty="0">
                <a:solidFill>
                  <a:srgbClr val="FFFFFF"/>
                </a:solidFill>
                <a:latin typeface="Calibri"/>
                <a:cs typeface="Calibri"/>
              </a:rPr>
              <a:t>70</a:t>
            </a:r>
            <a:endParaRPr sz="835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95827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BE" dirty="0" smtClean="0"/>
          </a:p>
          <a:p>
            <a:endParaRPr lang="fr-BE" dirty="0"/>
          </a:p>
          <a:p>
            <a:endParaRPr lang="fr-BE" dirty="0" smtClean="0"/>
          </a:p>
          <a:p>
            <a:endParaRPr lang="fr-BE" dirty="0"/>
          </a:p>
          <a:p>
            <a:endParaRPr lang="fr-BE" dirty="0" smtClean="0"/>
          </a:p>
          <a:p>
            <a:endParaRPr lang="fr-BE" dirty="0"/>
          </a:p>
          <a:p>
            <a:pPr algn="ctr"/>
            <a:r>
              <a:rPr lang="fr-BE" sz="4800" dirty="0" smtClean="0"/>
              <a:t>Jenkins</a:t>
            </a:r>
            <a:endParaRPr lang="en-US" sz="4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5A05D-FF3A-44F5-A745-C0E08A1F0267}" type="slidenum">
              <a:rPr lang="fr-FR" smtClean="0"/>
              <a:pPr/>
              <a:t>68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91466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30838" y="887925"/>
            <a:ext cx="3575070" cy="363061"/>
          </a:xfrm>
          <a:prstGeom prst="rect">
            <a:avLst/>
          </a:prstGeom>
        </p:spPr>
        <p:txBody>
          <a:bodyPr vert="horz" wrap="square" lIns="0" tIns="12967" rIns="0" bIns="0" rtlCol="0">
            <a:spAutoFit/>
          </a:bodyPr>
          <a:lstStyle/>
          <a:p>
            <a:pPr marL="11788">
              <a:spcBef>
                <a:spcPts val="102"/>
              </a:spcBef>
            </a:pPr>
            <a:r>
              <a:rPr sz="2274" spc="-51" dirty="0"/>
              <a:t>Q</a:t>
            </a:r>
            <a:r>
              <a:rPr sz="2274" spc="-56" dirty="0"/>
              <a:t>u</a:t>
            </a:r>
            <a:r>
              <a:rPr sz="2274" spc="-227" dirty="0"/>
              <a:t>’</a:t>
            </a:r>
            <a:r>
              <a:rPr sz="2274" spc="-37" dirty="0"/>
              <a:t>e</a:t>
            </a:r>
            <a:r>
              <a:rPr sz="2274" spc="-97" dirty="0"/>
              <a:t>s</a:t>
            </a:r>
            <a:r>
              <a:rPr sz="2274" spc="-60" dirty="0"/>
              <a:t>t</a:t>
            </a:r>
            <a:r>
              <a:rPr sz="2274" spc="-37" dirty="0"/>
              <a:t>-</a:t>
            </a:r>
            <a:r>
              <a:rPr sz="2274" spc="-51" dirty="0"/>
              <a:t>c</a:t>
            </a:r>
            <a:r>
              <a:rPr sz="2274" spc="-5" dirty="0"/>
              <a:t>e</a:t>
            </a:r>
            <a:r>
              <a:rPr sz="2274" spc="-70" dirty="0"/>
              <a:t> </a:t>
            </a:r>
            <a:r>
              <a:rPr sz="2274" spc="-32" dirty="0"/>
              <a:t>q</a:t>
            </a:r>
            <a:r>
              <a:rPr sz="2274" spc="-56" dirty="0"/>
              <a:t>u</a:t>
            </a:r>
            <a:r>
              <a:rPr sz="2274" spc="-5" dirty="0"/>
              <a:t>e</a:t>
            </a:r>
            <a:r>
              <a:rPr sz="2274" spc="-93" dirty="0"/>
              <a:t> </a:t>
            </a:r>
            <a:r>
              <a:rPr sz="2274" spc="-46" dirty="0"/>
              <a:t>J</a:t>
            </a:r>
            <a:r>
              <a:rPr sz="2274" spc="-60" dirty="0"/>
              <a:t>e</a:t>
            </a:r>
            <a:r>
              <a:rPr sz="2274" spc="-56" dirty="0"/>
              <a:t>n</a:t>
            </a:r>
            <a:r>
              <a:rPr sz="2274" spc="-79" dirty="0"/>
              <a:t>k</a:t>
            </a:r>
            <a:r>
              <a:rPr sz="2274" spc="-70" dirty="0"/>
              <a:t>i</a:t>
            </a:r>
            <a:r>
              <a:rPr sz="2274" spc="-56" dirty="0"/>
              <a:t>n</a:t>
            </a:r>
            <a:r>
              <a:rPr sz="2274" spc="-51" dirty="0"/>
              <a:t>s</a:t>
            </a:r>
            <a:r>
              <a:rPr sz="2274" dirty="0"/>
              <a:t>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462854" y="1522293"/>
            <a:ext cx="7260406" cy="2826615"/>
          </a:xfrm>
          <a:prstGeom prst="rect">
            <a:avLst/>
          </a:prstGeom>
        </p:spPr>
        <p:txBody>
          <a:bodyPr vert="horz" wrap="square" lIns="0" tIns="121419" rIns="0" bIns="0" rtlCol="0">
            <a:spAutoFit/>
          </a:bodyPr>
          <a:lstStyle/>
          <a:p>
            <a:pPr marL="264644" indent="-253445">
              <a:spcBef>
                <a:spcPts val="956"/>
              </a:spcBef>
              <a:buClr>
                <a:srgbClr val="215967"/>
              </a:buClr>
              <a:buSzPct val="120588"/>
              <a:buFont typeface="Wingdings"/>
              <a:buChar char=""/>
              <a:tabLst>
                <a:tab pos="264644" algn="l"/>
                <a:tab pos="265233" algn="l"/>
              </a:tabLst>
            </a:pPr>
            <a:r>
              <a:rPr sz="1578" spc="5" dirty="0">
                <a:latin typeface="Calibri"/>
                <a:cs typeface="Calibri"/>
              </a:rPr>
              <a:t>Outil</a:t>
            </a:r>
            <a:r>
              <a:rPr sz="1578" spc="-14" dirty="0">
                <a:latin typeface="Calibri"/>
                <a:cs typeface="Calibri"/>
              </a:rPr>
              <a:t> </a:t>
            </a:r>
            <a:r>
              <a:rPr sz="1578" b="1" spc="5" dirty="0">
                <a:latin typeface="Calibri"/>
                <a:cs typeface="Calibri"/>
              </a:rPr>
              <a:t>open </a:t>
            </a:r>
            <a:r>
              <a:rPr sz="1578" b="1" spc="-5" dirty="0">
                <a:latin typeface="Calibri"/>
                <a:cs typeface="Calibri"/>
              </a:rPr>
              <a:t>source </a:t>
            </a:r>
            <a:r>
              <a:rPr sz="1578" spc="-5" dirty="0">
                <a:latin typeface="Calibri"/>
                <a:cs typeface="Calibri"/>
              </a:rPr>
              <a:t>d'intégration</a:t>
            </a:r>
            <a:r>
              <a:rPr sz="1578" spc="-23" dirty="0">
                <a:latin typeface="Calibri"/>
                <a:cs typeface="Calibri"/>
              </a:rPr>
              <a:t> </a:t>
            </a:r>
            <a:r>
              <a:rPr sz="1578" spc="-5" dirty="0">
                <a:latin typeface="Calibri"/>
                <a:cs typeface="Calibri"/>
              </a:rPr>
              <a:t>et</a:t>
            </a:r>
            <a:r>
              <a:rPr sz="1578" spc="5" dirty="0">
                <a:latin typeface="Calibri"/>
                <a:cs typeface="Calibri"/>
              </a:rPr>
              <a:t> </a:t>
            </a:r>
            <a:r>
              <a:rPr sz="1578" spc="9" dirty="0">
                <a:latin typeface="Calibri"/>
                <a:cs typeface="Calibri"/>
              </a:rPr>
              <a:t>de</a:t>
            </a:r>
            <a:r>
              <a:rPr sz="1578" spc="5" dirty="0">
                <a:latin typeface="Calibri"/>
                <a:cs typeface="Calibri"/>
              </a:rPr>
              <a:t> </a:t>
            </a:r>
            <a:r>
              <a:rPr sz="1578" dirty="0">
                <a:latin typeface="Calibri"/>
                <a:cs typeface="Calibri"/>
              </a:rPr>
              <a:t>déploiement</a:t>
            </a:r>
            <a:r>
              <a:rPr sz="1578" spc="-14" dirty="0">
                <a:latin typeface="Calibri"/>
                <a:cs typeface="Calibri"/>
              </a:rPr>
              <a:t> </a:t>
            </a:r>
            <a:r>
              <a:rPr sz="1578" dirty="0">
                <a:latin typeface="Calibri"/>
                <a:cs typeface="Calibri"/>
              </a:rPr>
              <a:t>continue</a:t>
            </a:r>
            <a:r>
              <a:rPr sz="1578" spc="-9" dirty="0">
                <a:latin typeface="Calibri"/>
                <a:cs typeface="Calibri"/>
              </a:rPr>
              <a:t> </a:t>
            </a:r>
            <a:r>
              <a:rPr sz="1578" dirty="0">
                <a:latin typeface="Calibri"/>
                <a:cs typeface="Calibri"/>
              </a:rPr>
              <a:t>(Licence</a:t>
            </a:r>
            <a:r>
              <a:rPr sz="1578" spc="19" dirty="0">
                <a:latin typeface="Calibri"/>
                <a:cs typeface="Calibri"/>
              </a:rPr>
              <a:t> </a:t>
            </a:r>
            <a:r>
              <a:rPr sz="1578" dirty="0">
                <a:latin typeface="Calibri"/>
                <a:cs typeface="Calibri"/>
              </a:rPr>
              <a:t>MIT)</a:t>
            </a:r>
            <a:endParaRPr sz="1578">
              <a:latin typeface="Calibri"/>
              <a:cs typeface="Calibri"/>
            </a:endParaRPr>
          </a:p>
          <a:p>
            <a:pPr marL="264644" indent="-253445">
              <a:spcBef>
                <a:spcPts val="1351"/>
              </a:spcBef>
              <a:buClr>
                <a:srgbClr val="215967"/>
              </a:buClr>
              <a:buSzPct val="120588"/>
              <a:buFont typeface="Wingdings"/>
              <a:buChar char=""/>
              <a:tabLst>
                <a:tab pos="264644" algn="l"/>
                <a:tab pos="265233" algn="l"/>
              </a:tabLst>
            </a:pPr>
            <a:r>
              <a:rPr sz="1578" dirty="0">
                <a:latin typeface="Calibri"/>
                <a:cs typeface="Calibri"/>
              </a:rPr>
              <a:t>Application</a:t>
            </a:r>
            <a:r>
              <a:rPr sz="1578" spc="-32" dirty="0">
                <a:latin typeface="Calibri"/>
                <a:cs typeface="Calibri"/>
              </a:rPr>
              <a:t> </a:t>
            </a:r>
            <a:r>
              <a:rPr sz="1578" spc="-14" dirty="0">
                <a:latin typeface="Calibri"/>
                <a:cs typeface="Calibri"/>
              </a:rPr>
              <a:t>Web</a:t>
            </a:r>
            <a:r>
              <a:rPr sz="1578" spc="5" dirty="0">
                <a:latin typeface="Calibri"/>
                <a:cs typeface="Calibri"/>
              </a:rPr>
              <a:t> </a:t>
            </a:r>
            <a:r>
              <a:rPr sz="1578" dirty="0">
                <a:latin typeface="Calibri"/>
                <a:cs typeface="Calibri"/>
              </a:rPr>
              <a:t>écrit</a:t>
            </a:r>
            <a:r>
              <a:rPr sz="1578" spc="-19" dirty="0">
                <a:latin typeface="Calibri"/>
                <a:cs typeface="Calibri"/>
              </a:rPr>
              <a:t> </a:t>
            </a:r>
            <a:r>
              <a:rPr sz="1578" spc="5" dirty="0">
                <a:latin typeface="Calibri"/>
                <a:cs typeface="Calibri"/>
              </a:rPr>
              <a:t>en </a:t>
            </a:r>
            <a:r>
              <a:rPr sz="1578" spc="-5" dirty="0">
                <a:latin typeface="Calibri"/>
                <a:cs typeface="Calibri"/>
              </a:rPr>
              <a:t>langage</a:t>
            </a:r>
            <a:r>
              <a:rPr sz="1578" spc="-9" dirty="0">
                <a:latin typeface="Calibri"/>
                <a:cs typeface="Calibri"/>
              </a:rPr>
              <a:t> </a:t>
            </a:r>
            <a:r>
              <a:rPr sz="1578" b="1" spc="-9" dirty="0">
                <a:latin typeface="Calibri"/>
                <a:cs typeface="Calibri"/>
              </a:rPr>
              <a:t>Java</a:t>
            </a:r>
            <a:r>
              <a:rPr sz="1578" b="1" dirty="0">
                <a:latin typeface="Calibri"/>
                <a:cs typeface="Calibri"/>
              </a:rPr>
              <a:t> </a:t>
            </a:r>
            <a:r>
              <a:rPr sz="1578" spc="5" dirty="0">
                <a:latin typeface="Calibri"/>
                <a:cs typeface="Calibri"/>
              </a:rPr>
              <a:t>par</a:t>
            </a:r>
            <a:r>
              <a:rPr sz="1578" spc="-23" dirty="0">
                <a:latin typeface="Calibri"/>
                <a:cs typeface="Calibri"/>
              </a:rPr>
              <a:t> </a:t>
            </a:r>
            <a:r>
              <a:rPr sz="1578" spc="-9" dirty="0">
                <a:latin typeface="Calibri"/>
                <a:cs typeface="Calibri"/>
              </a:rPr>
              <a:t>Kohsuke</a:t>
            </a:r>
            <a:r>
              <a:rPr sz="1578" spc="14" dirty="0">
                <a:latin typeface="Calibri"/>
                <a:cs typeface="Calibri"/>
              </a:rPr>
              <a:t> </a:t>
            </a:r>
            <a:r>
              <a:rPr sz="1578" spc="-5" dirty="0">
                <a:latin typeface="Calibri"/>
                <a:cs typeface="Calibri"/>
              </a:rPr>
              <a:t>Kawaguchi</a:t>
            </a:r>
            <a:endParaRPr sz="1578">
              <a:latin typeface="Calibri"/>
              <a:cs typeface="Calibri"/>
            </a:endParaRPr>
          </a:p>
          <a:p>
            <a:pPr marL="264644" indent="-253445">
              <a:spcBef>
                <a:spcPts val="1346"/>
              </a:spcBef>
              <a:buClr>
                <a:srgbClr val="215967"/>
              </a:buClr>
              <a:buSzPct val="120588"/>
              <a:buFont typeface="Wingdings"/>
              <a:buChar char=""/>
              <a:tabLst>
                <a:tab pos="264644" algn="l"/>
                <a:tab pos="265233" algn="l"/>
              </a:tabLst>
            </a:pPr>
            <a:r>
              <a:rPr sz="1578" dirty="0">
                <a:latin typeface="Calibri"/>
                <a:cs typeface="Calibri"/>
              </a:rPr>
              <a:t>Dépôt</a:t>
            </a:r>
            <a:r>
              <a:rPr sz="1578" spc="-37" dirty="0">
                <a:latin typeface="Calibri"/>
                <a:cs typeface="Calibri"/>
              </a:rPr>
              <a:t> </a:t>
            </a:r>
            <a:r>
              <a:rPr sz="1578" dirty="0">
                <a:latin typeface="Calibri"/>
                <a:cs typeface="Calibri"/>
              </a:rPr>
              <a:t>:</a:t>
            </a:r>
            <a:r>
              <a:rPr sz="1578" spc="-14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1578" u="heavy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</a:rPr>
              <a:t>https://github.com/jenkinsci/jenkins</a:t>
            </a:r>
            <a:endParaRPr sz="1578">
              <a:latin typeface="Calibri"/>
              <a:cs typeface="Calibri"/>
            </a:endParaRPr>
          </a:p>
          <a:p>
            <a:pPr marL="264644" indent="-253445">
              <a:spcBef>
                <a:spcPts val="1351"/>
              </a:spcBef>
              <a:buClr>
                <a:srgbClr val="215967"/>
              </a:buClr>
              <a:buSzPct val="120588"/>
              <a:buFont typeface="Wingdings"/>
              <a:buChar char=""/>
              <a:tabLst>
                <a:tab pos="264644" algn="l"/>
                <a:tab pos="265233" algn="l"/>
              </a:tabLst>
            </a:pPr>
            <a:r>
              <a:rPr sz="1578" dirty="0">
                <a:latin typeface="Calibri"/>
                <a:cs typeface="Calibri"/>
              </a:rPr>
              <a:t>Première</a:t>
            </a:r>
            <a:r>
              <a:rPr sz="1578" spc="-19" dirty="0">
                <a:latin typeface="Calibri"/>
                <a:cs typeface="Calibri"/>
              </a:rPr>
              <a:t> </a:t>
            </a:r>
            <a:r>
              <a:rPr sz="1578" spc="-5" dirty="0">
                <a:latin typeface="Calibri"/>
                <a:cs typeface="Calibri"/>
              </a:rPr>
              <a:t>version:</a:t>
            </a:r>
            <a:r>
              <a:rPr sz="1578" spc="-9" dirty="0">
                <a:latin typeface="Calibri"/>
                <a:cs typeface="Calibri"/>
              </a:rPr>
              <a:t> </a:t>
            </a:r>
            <a:r>
              <a:rPr sz="1578" dirty="0">
                <a:latin typeface="Calibri"/>
                <a:cs typeface="Calibri"/>
              </a:rPr>
              <a:t>2011</a:t>
            </a:r>
            <a:r>
              <a:rPr sz="1578" spc="-19" dirty="0">
                <a:latin typeface="Calibri"/>
                <a:cs typeface="Calibri"/>
              </a:rPr>
              <a:t> </a:t>
            </a:r>
            <a:r>
              <a:rPr sz="1578" dirty="0">
                <a:latin typeface="Calibri"/>
                <a:cs typeface="Calibri"/>
              </a:rPr>
              <a:t>(Fork</a:t>
            </a:r>
            <a:r>
              <a:rPr sz="1578" spc="-14" dirty="0">
                <a:latin typeface="Calibri"/>
                <a:cs typeface="Calibri"/>
              </a:rPr>
              <a:t> </a:t>
            </a:r>
            <a:r>
              <a:rPr sz="1578" dirty="0">
                <a:latin typeface="Calibri"/>
                <a:cs typeface="Calibri"/>
              </a:rPr>
              <a:t>de</a:t>
            </a:r>
            <a:r>
              <a:rPr sz="1578" spc="-5" dirty="0">
                <a:latin typeface="Calibri"/>
                <a:cs typeface="Calibri"/>
              </a:rPr>
              <a:t> </a:t>
            </a:r>
            <a:r>
              <a:rPr sz="1578" spc="5" dirty="0">
                <a:latin typeface="Calibri"/>
                <a:cs typeface="Calibri"/>
              </a:rPr>
              <a:t>Hudson</a:t>
            </a:r>
            <a:r>
              <a:rPr sz="1578" spc="-19" dirty="0">
                <a:latin typeface="Calibri"/>
                <a:cs typeface="Calibri"/>
              </a:rPr>
              <a:t> </a:t>
            </a:r>
            <a:r>
              <a:rPr sz="1578" dirty="0">
                <a:latin typeface="Calibri"/>
                <a:cs typeface="Calibri"/>
              </a:rPr>
              <a:t>après</a:t>
            </a:r>
            <a:r>
              <a:rPr sz="1578" spc="-28" dirty="0">
                <a:latin typeface="Calibri"/>
                <a:cs typeface="Calibri"/>
              </a:rPr>
              <a:t> </a:t>
            </a:r>
            <a:r>
              <a:rPr sz="1578" dirty="0">
                <a:latin typeface="Calibri"/>
                <a:cs typeface="Calibri"/>
              </a:rPr>
              <a:t>dispute</a:t>
            </a:r>
            <a:r>
              <a:rPr sz="1578" spc="-5" dirty="0">
                <a:latin typeface="Calibri"/>
                <a:cs typeface="Calibri"/>
              </a:rPr>
              <a:t> avec</a:t>
            </a:r>
            <a:r>
              <a:rPr sz="1578" spc="-14" dirty="0">
                <a:latin typeface="Calibri"/>
                <a:cs typeface="Calibri"/>
              </a:rPr>
              <a:t> </a:t>
            </a:r>
            <a:r>
              <a:rPr sz="1578" dirty="0">
                <a:latin typeface="Calibri"/>
                <a:cs typeface="Calibri"/>
              </a:rPr>
              <a:t>Oracle)</a:t>
            </a:r>
            <a:endParaRPr sz="1578">
              <a:latin typeface="Calibri"/>
              <a:cs typeface="Calibri"/>
            </a:endParaRPr>
          </a:p>
          <a:p>
            <a:pPr marL="264644" indent="-253445">
              <a:spcBef>
                <a:spcPts val="1360"/>
              </a:spcBef>
              <a:buClr>
                <a:srgbClr val="215967"/>
              </a:buClr>
              <a:buSzPct val="120588"/>
              <a:buFont typeface="Wingdings"/>
              <a:buChar char=""/>
              <a:tabLst>
                <a:tab pos="264644" algn="l"/>
                <a:tab pos="265233" algn="l"/>
              </a:tabLst>
            </a:pPr>
            <a:r>
              <a:rPr sz="1578" dirty="0">
                <a:latin typeface="Calibri"/>
                <a:cs typeface="Calibri"/>
              </a:rPr>
              <a:t>Dernière</a:t>
            </a:r>
            <a:r>
              <a:rPr sz="1578" spc="-23" dirty="0">
                <a:latin typeface="Calibri"/>
                <a:cs typeface="Calibri"/>
              </a:rPr>
              <a:t> </a:t>
            </a:r>
            <a:r>
              <a:rPr sz="1578" dirty="0">
                <a:latin typeface="Calibri"/>
                <a:cs typeface="Calibri"/>
              </a:rPr>
              <a:t>version</a:t>
            </a:r>
            <a:r>
              <a:rPr sz="1578" spc="-32" dirty="0">
                <a:latin typeface="Calibri"/>
                <a:cs typeface="Calibri"/>
              </a:rPr>
              <a:t> </a:t>
            </a:r>
            <a:r>
              <a:rPr sz="1578" dirty="0">
                <a:latin typeface="Calibri"/>
                <a:cs typeface="Calibri"/>
              </a:rPr>
              <a:t>: </a:t>
            </a:r>
            <a:r>
              <a:rPr sz="1578" b="1" dirty="0">
                <a:latin typeface="Calibri"/>
                <a:cs typeface="Calibri"/>
              </a:rPr>
              <a:t>2.333</a:t>
            </a:r>
            <a:r>
              <a:rPr sz="1578" b="1" spc="-5" dirty="0">
                <a:latin typeface="Calibri"/>
                <a:cs typeface="Calibri"/>
              </a:rPr>
              <a:t> </a:t>
            </a:r>
            <a:r>
              <a:rPr sz="1578" spc="-5" dirty="0">
                <a:latin typeface="Calibri"/>
                <a:cs typeface="Calibri"/>
              </a:rPr>
              <a:t>(01</a:t>
            </a:r>
            <a:r>
              <a:rPr sz="1578" spc="-9" dirty="0">
                <a:latin typeface="Calibri"/>
                <a:cs typeface="Calibri"/>
              </a:rPr>
              <a:t> </a:t>
            </a:r>
            <a:r>
              <a:rPr sz="1578" spc="-5" dirty="0">
                <a:latin typeface="Calibri"/>
                <a:cs typeface="Calibri"/>
              </a:rPr>
              <a:t>février 2022)</a:t>
            </a:r>
            <a:endParaRPr sz="1578">
              <a:latin typeface="Calibri"/>
              <a:cs typeface="Calibri"/>
            </a:endParaRPr>
          </a:p>
          <a:p>
            <a:pPr marL="264644" marR="4715" indent="-253445">
              <a:lnSpc>
                <a:spcPct val="151200"/>
              </a:lnSpc>
              <a:spcBef>
                <a:spcPts val="376"/>
              </a:spcBef>
              <a:buClr>
                <a:srgbClr val="215967"/>
              </a:buClr>
              <a:buSzPct val="120588"/>
              <a:buFont typeface="Wingdings"/>
              <a:buChar char=""/>
              <a:tabLst>
                <a:tab pos="264644" algn="l"/>
                <a:tab pos="265233" algn="l"/>
              </a:tabLst>
            </a:pPr>
            <a:r>
              <a:rPr sz="1578" spc="5" dirty="0">
                <a:latin typeface="Calibri"/>
                <a:cs typeface="Calibri"/>
              </a:rPr>
              <a:t>Même</a:t>
            </a:r>
            <a:r>
              <a:rPr sz="1578" spc="223" dirty="0">
                <a:latin typeface="Calibri"/>
                <a:cs typeface="Calibri"/>
              </a:rPr>
              <a:t> </a:t>
            </a:r>
            <a:r>
              <a:rPr sz="1578" spc="9" dirty="0">
                <a:latin typeface="Calibri"/>
                <a:cs typeface="Calibri"/>
              </a:rPr>
              <a:t>si</a:t>
            </a:r>
            <a:r>
              <a:rPr sz="1578" spc="236" dirty="0">
                <a:latin typeface="Calibri"/>
                <a:cs typeface="Calibri"/>
              </a:rPr>
              <a:t> </a:t>
            </a:r>
            <a:r>
              <a:rPr sz="1578" dirty="0">
                <a:latin typeface="Calibri"/>
                <a:cs typeface="Calibri"/>
              </a:rPr>
              <a:t>Jenkins</a:t>
            </a:r>
            <a:r>
              <a:rPr sz="1578" spc="218" dirty="0">
                <a:latin typeface="Calibri"/>
                <a:cs typeface="Calibri"/>
              </a:rPr>
              <a:t> </a:t>
            </a:r>
            <a:r>
              <a:rPr sz="1578" spc="-5" dirty="0">
                <a:latin typeface="Calibri"/>
                <a:cs typeface="Calibri"/>
              </a:rPr>
              <a:t>est</a:t>
            </a:r>
            <a:r>
              <a:rPr sz="1578" spc="241" dirty="0">
                <a:latin typeface="Calibri"/>
                <a:cs typeface="Calibri"/>
              </a:rPr>
              <a:t> </a:t>
            </a:r>
            <a:r>
              <a:rPr sz="1578" dirty="0">
                <a:latin typeface="Calibri"/>
                <a:cs typeface="Calibri"/>
              </a:rPr>
              <a:t>développé</a:t>
            </a:r>
            <a:r>
              <a:rPr sz="1578" spc="223" dirty="0">
                <a:latin typeface="Calibri"/>
                <a:cs typeface="Calibri"/>
              </a:rPr>
              <a:t> </a:t>
            </a:r>
            <a:r>
              <a:rPr sz="1578" dirty="0">
                <a:latin typeface="Calibri"/>
                <a:cs typeface="Calibri"/>
              </a:rPr>
              <a:t>en</a:t>
            </a:r>
            <a:r>
              <a:rPr sz="1578" spc="241" dirty="0">
                <a:latin typeface="Calibri"/>
                <a:cs typeface="Calibri"/>
              </a:rPr>
              <a:t> </a:t>
            </a:r>
            <a:r>
              <a:rPr sz="1578" spc="-32" dirty="0">
                <a:latin typeface="Calibri"/>
                <a:cs typeface="Calibri"/>
              </a:rPr>
              <a:t>JAVA,</a:t>
            </a:r>
            <a:r>
              <a:rPr sz="1578" spc="236" dirty="0">
                <a:latin typeface="Calibri"/>
                <a:cs typeface="Calibri"/>
              </a:rPr>
              <a:t> </a:t>
            </a:r>
            <a:r>
              <a:rPr sz="1578" spc="-9" dirty="0">
                <a:latin typeface="Calibri"/>
                <a:cs typeface="Calibri"/>
              </a:rPr>
              <a:t>il</a:t>
            </a:r>
            <a:r>
              <a:rPr sz="1578" spc="236" dirty="0">
                <a:latin typeface="Calibri"/>
                <a:cs typeface="Calibri"/>
              </a:rPr>
              <a:t> </a:t>
            </a:r>
            <a:r>
              <a:rPr sz="1578" spc="-5" dirty="0">
                <a:latin typeface="Calibri"/>
                <a:cs typeface="Calibri"/>
              </a:rPr>
              <a:t>est</a:t>
            </a:r>
            <a:r>
              <a:rPr sz="1578" spc="227" dirty="0">
                <a:latin typeface="Calibri"/>
                <a:cs typeface="Calibri"/>
              </a:rPr>
              <a:t> </a:t>
            </a:r>
            <a:r>
              <a:rPr sz="1578" spc="-5" dirty="0">
                <a:latin typeface="Calibri"/>
                <a:cs typeface="Calibri"/>
              </a:rPr>
              <a:t>parfaitement</a:t>
            </a:r>
            <a:r>
              <a:rPr sz="1578" spc="241" dirty="0">
                <a:latin typeface="Calibri"/>
                <a:cs typeface="Calibri"/>
              </a:rPr>
              <a:t> </a:t>
            </a:r>
            <a:r>
              <a:rPr sz="1578" dirty="0">
                <a:latin typeface="Calibri"/>
                <a:cs typeface="Calibri"/>
              </a:rPr>
              <a:t>possible</a:t>
            </a:r>
            <a:r>
              <a:rPr sz="1578" spc="241" dirty="0">
                <a:latin typeface="Calibri"/>
                <a:cs typeface="Calibri"/>
              </a:rPr>
              <a:t> </a:t>
            </a:r>
            <a:r>
              <a:rPr sz="1578" dirty="0">
                <a:latin typeface="Calibri"/>
                <a:cs typeface="Calibri"/>
              </a:rPr>
              <a:t>de</a:t>
            </a:r>
            <a:r>
              <a:rPr sz="1578" spc="241" dirty="0">
                <a:latin typeface="Calibri"/>
                <a:cs typeface="Calibri"/>
              </a:rPr>
              <a:t> </a:t>
            </a:r>
            <a:r>
              <a:rPr sz="1578" spc="-5" dirty="0">
                <a:latin typeface="Calibri"/>
                <a:cs typeface="Calibri"/>
              </a:rPr>
              <a:t>gérer</a:t>
            </a:r>
            <a:r>
              <a:rPr sz="1578" spc="223" dirty="0">
                <a:latin typeface="Calibri"/>
                <a:cs typeface="Calibri"/>
              </a:rPr>
              <a:t> </a:t>
            </a:r>
            <a:r>
              <a:rPr sz="1578" dirty="0">
                <a:latin typeface="Calibri"/>
                <a:cs typeface="Calibri"/>
              </a:rPr>
              <a:t>des </a:t>
            </a:r>
            <a:r>
              <a:rPr sz="1578" spc="-343" dirty="0">
                <a:latin typeface="Calibri"/>
                <a:cs typeface="Calibri"/>
              </a:rPr>
              <a:t> </a:t>
            </a:r>
            <a:r>
              <a:rPr sz="1578" spc="-5" dirty="0">
                <a:latin typeface="Calibri"/>
                <a:cs typeface="Calibri"/>
              </a:rPr>
              <a:t>projets</a:t>
            </a:r>
            <a:r>
              <a:rPr sz="1578" spc="-28" dirty="0">
                <a:latin typeface="Calibri"/>
                <a:cs typeface="Calibri"/>
              </a:rPr>
              <a:t> </a:t>
            </a:r>
            <a:r>
              <a:rPr sz="1578" spc="5" dirty="0">
                <a:latin typeface="Calibri"/>
                <a:cs typeface="Calibri"/>
              </a:rPr>
              <a:t>dans</a:t>
            </a:r>
            <a:r>
              <a:rPr sz="1578" spc="-9" dirty="0">
                <a:latin typeface="Calibri"/>
                <a:cs typeface="Calibri"/>
              </a:rPr>
              <a:t> </a:t>
            </a:r>
            <a:r>
              <a:rPr sz="1578" spc="-14" dirty="0">
                <a:latin typeface="Calibri"/>
                <a:cs typeface="Calibri"/>
              </a:rPr>
              <a:t>d’autres</a:t>
            </a:r>
            <a:r>
              <a:rPr sz="1578" spc="-42" dirty="0">
                <a:latin typeface="Calibri"/>
                <a:cs typeface="Calibri"/>
              </a:rPr>
              <a:t> </a:t>
            </a:r>
            <a:r>
              <a:rPr sz="1578" dirty="0">
                <a:latin typeface="Calibri"/>
                <a:cs typeface="Calibri"/>
              </a:rPr>
              <a:t>langages</a:t>
            </a:r>
            <a:r>
              <a:rPr sz="1578" spc="5" dirty="0">
                <a:latin typeface="Calibri"/>
                <a:cs typeface="Calibri"/>
              </a:rPr>
              <a:t> </a:t>
            </a:r>
            <a:r>
              <a:rPr sz="1578" spc="-37" dirty="0">
                <a:latin typeface="Calibri"/>
                <a:cs typeface="Calibri"/>
              </a:rPr>
              <a:t>(PHP,</a:t>
            </a:r>
            <a:r>
              <a:rPr sz="1578" spc="-9" dirty="0">
                <a:latin typeface="Calibri"/>
                <a:cs typeface="Calibri"/>
              </a:rPr>
              <a:t> </a:t>
            </a:r>
            <a:r>
              <a:rPr sz="1578" spc="5" dirty="0">
                <a:latin typeface="Calibri"/>
                <a:cs typeface="Calibri"/>
              </a:rPr>
              <a:t>Python,</a:t>
            </a:r>
            <a:r>
              <a:rPr sz="1578" spc="-23" dirty="0">
                <a:latin typeface="Calibri"/>
                <a:cs typeface="Calibri"/>
              </a:rPr>
              <a:t> </a:t>
            </a:r>
            <a:r>
              <a:rPr sz="1578" spc="-9" dirty="0">
                <a:latin typeface="Calibri"/>
                <a:cs typeface="Calibri"/>
              </a:rPr>
              <a:t>C, </a:t>
            </a:r>
            <a:r>
              <a:rPr sz="1578" dirty="0">
                <a:latin typeface="Calibri"/>
                <a:cs typeface="Calibri"/>
              </a:rPr>
              <a:t>Javascript,</a:t>
            </a:r>
            <a:r>
              <a:rPr sz="1578" spc="-23" dirty="0">
                <a:latin typeface="Calibri"/>
                <a:cs typeface="Calibri"/>
              </a:rPr>
              <a:t> </a:t>
            </a:r>
            <a:r>
              <a:rPr sz="1578" spc="5" dirty="0">
                <a:latin typeface="Calibri"/>
                <a:cs typeface="Calibri"/>
              </a:rPr>
              <a:t>…)</a:t>
            </a:r>
            <a:endParaRPr sz="1578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12022" y="848757"/>
            <a:ext cx="311210" cy="430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414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424647" y="814397"/>
            <a:ext cx="2841567" cy="462494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2924" spc="88" dirty="0">
                <a:latin typeface="Calibri"/>
                <a:cs typeface="Calibri"/>
              </a:rPr>
              <a:t>C</a:t>
            </a:r>
            <a:r>
              <a:rPr sz="2924" spc="-292" dirty="0">
                <a:latin typeface="Calibri"/>
                <a:cs typeface="Calibri"/>
              </a:rPr>
              <a:t>’</a:t>
            </a:r>
            <a:r>
              <a:rPr sz="2924" spc="-102" dirty="0">
                <a:latin typeface="Calibri"/>
                <a:cs typeface="Calibri"/>
              </a:rPr>
              <a:t>e</a:t>
            </a:r>
            <a:r>
              <a:rPr sz="2924" spc="-116" dirty="0">
                <a:latin typeface="Calibri"/>
                <a:cs typeface="Calibri"/>
              </a:rPr>
              <a:t>s</a:t>
            </a:r>
            <a:r>
              <a:rPr sz="2924" spc="-51" dirty="0">
                <a:latin typeface="Calibri"/>
                <a:cs typeface="Calibri"/>
              </a:rPr>
              <a:t>t</a:t>
            </a:r>
            <a:r>
              <a:rPr sz="2924" spc="-130" dirty="0">
                <a:latin typeface="Calibri"/>
                <a:cs typeface="Calibri"/>
              </a:rPr>
              <a:t> </a:t>
            </a:r>
            <a:r>
              <a:rPr sz="2924" spc="-111" dirty="0">
                <a:latin typeface="Calibri"/>
                <a:cs typeface="Calibri"/>
              </a:rPr>
              <a:t>q</a:t>
            </a:r>
            <a:r>
              <a:rPr sz="2924" spc="-139" dirty="0">
                <a:latin typeface="Calibri"/>
                <a:cs typeface="Calibri"/>
              </a:rPr>
              <a:t>u</a:t>
            </a:r>
            <a:r>
              <a:rPr sz="2924" spc="-84" dirty="0">
                <a:latin typeface="Calibri"/>
                <a:cs typeface="Calibri"/>
              </a:rPr>
              <a:t>o</a:t>
            </a:r>
            <a:r>
              <a:rPr sz="2924" spc="-74" dirty="0">
                <a:latin typeface="Calibri"/>
                <a:cs typeface="Calibri"/>
              </a:rPr>
              <a:t>i</a:t>
            </a:r>
            <a:r>
              <a:rPr sz="2924" spc="-167" dirty="0">
                <a:latin typeface="Calibri"/>
                <a:cs typeface="Calibri"/>
              </a:rPr>
              <a:t> </a:t>
            </a:r>
            <a:r>
              <a:rPr sz="2924" spc="-121" dirty="0">
                <a:latin typeface="Calibri"/>
                <a:cs typeface="Calibri"/>
              </a:rPr>
              <a:t>D</a:t>
            </a:r>
            <a:r>
              <a:rPr sz="2924" spc="-102" dirty="0">
                <a:latin typeface="Calibri"/>
                <a:cs typeface="Calibri"/>
              </a:rPr>
              <a:t>e</a:t>
            </a:r>
            <a:r>
              <a:rPr sz="2924" spc="-158" dirty="0">
                <a:latin typeface="Calibri"/>
                <a:cs typeface="Calibri"/>
              </a:rPr>
              <a:t>v</a:t>
            </a:r>
            <a:r>
              <a:rPr sz="2924" spc="-139" dirty="0">
                <a:latin typeface="Calibri"/>
                <a:cs typeface="Calibri"/>
              </a:rPr>
              <a:t>O</a:t>
            </a:r>
            <a:r>
              <a:rPr sz="2924" spc="-111" dirty="0">
                <a:latin typeface="Calibri"/>
                <a:cs typeface="Calibri"/>
              </a:rPr>
              <a:t>p</a:t>
            </a:r>
            <a:r>
              <a:rPr sz="2924" spc="-37" dirty="0">
                <a:latin typeface="Calibri"/>
                <a:cs typeface="Calibri"/>
              </a:rPr>
              <a:t>s</a:t>
            </a:r>
            <a:r>
              <a:rPr sz="2924" spc="-186" dirty="0">
                <a:latin typeface="Calibri"/>
                <a:cs typeface="Calibri"/>
              </a:rPr>
              <a:t> </a:t>
            </a:r>
            <a:r>
              <a:rPr sz="2924" dirty="0">
                <a:latin typeface="Calibri"/>
                <a:cs typeface="Calibri"/>
              </a:rPr>
              <a:t>?</a:t>
            </a:r>
            <a:endParaRPr sz="2924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280864" y="1333957"/>
            <a:ext cx="8076155" cy="10020"/>
          </a:xfrm>
          <a:custGeom>
            <a:avLst/>
            <a:gdLst/>
            <a:ahLst/>
            <a:cxnLst/>
            <a:rect l="l" t="t" r="r" b="b"/>
            <a:pathLst>
              <a:path w="8700770" h="10794">
                <a:moveTo>
                  <a:pt x="8700515" y="10667"/>
                </a:moveTo>
                <a:lnTo>
                  <a:pt x="0" y="10667"/>
                </a:lnTo>
                <a:lnTo>
                  <a:pt x="0" y="0"/>
                </a:lnTo>
                <a:lnTo>
                  <a:pt x="8700515" y="0"/>
                </a:lnTo>
                <a:lnTo>
                  <a:pt x="8700515" y="10667"/>
                </a:lnTo>
                <a:close/>
              </a:path>
            </a:pathLst>
          </a:custGeom>
          <a:solidFill>
            <a:srgbClr val="ACACA8">
              <a:alpha val="62890"/>
            </a:srgbClr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9" name="object 9"/>
          <p:cNvSpPr txBox="1"/>
          <p:nvPr/>
        </p:nvSpPr>
        <p:spPr>
          <a:xfrm>
            <a:off x="805037" y="1530131"/>
            <a:ext cx="8753982" cy="2174125"/>
          </a:xfrm>
          <a:prstGeom prst="rect">
            <a:avLst/>
          </a:prstGeom>
        </p:spPr>
        <p:txBody>
          <a:bodyPr vert="horz" wrap="square" lIns="0" tIns="10609" rIns="0" bIns="0" rtlCol="0">
            <a:spAutoFit/>
          </a:bodyPr>
          <a:lstStyle/>
          <a:p>
            <a:pPr marL="376631" marR="4715" indent="-365432">
              <a:lnSpc>
                <a:spcPct val="100600"/>
              </a:lnSpc>
              <a:spcBef>
                <a:spcPts val="84"/>
              </a:spcBef>
              <a:buClr>
                <a:srgbClr val="215967"/>
              </a:buClr>
              <a:buFont typeface="Times New Roman"/>
              <a:buChar char="■"/>
              <a:tabLst>
                <a:tab pos="376631" algn="l"/>
                <a:tab pos="377220" algn="l"/>
              </a:tabLst>
            </a:pPr>
            <a:r>
              <a:rPr sz="1624" spc="-70" dirty="0">
                <a:latin typeface="Trebuchet MS"/>
                <a:cs typeface="Trebuchet MS"/>
              </a:rPr>
              <a:t>Le </a:t>
            </a:r>
            <a:r>
              <a:rPr sz="1624" spc="-84" dirty="0">
                <a:latin typeface="Trebuchet MS"/>
                <a:cs typeface="Trebuchet MS"/>
              </a:rPr>
              <a:t>terme </a:t>
            </a:r>
            <a:r>
              <a:rPr sz="1624" b="1" spc="65" dirty="0">
                <a:solidFill>
                  <a:srgbClr val="001F60"/>
                </a:solidFill>
                <a:latin typeface="Trebuchet MS"/>
                <a:cs typeface="Trebuchet MS"/>
              </a:rPr>
              <a:t>DevOps </a:t>
            </a:r>
            <a:r>
              <a:rPr sz="1624" spc="-162" dirty="0">
                <a:latin typeface="Trebuchet MS"/>
                <a:cs typeface="Trebuchet MS"/>
              </a:rPr>
              <a:t>a</a:t>
            </a:r>
            <a:r>
              <a:rPr sz="1624" spc="-158" dirty="0">
                <a:latin typeface="Trebuchet MS"/>
                <a:cs typeface="Trebuchet MS"/>
              </a:rPr>
              <a:t> </a:t>
            </a:r>
            <a:r>
              <a:rPr sz="1624" spc="-111" dirty="0">
                <a:latin typeface="Trebuchet MS"/>
                <a:cs typeface="Trebuchet MS"/>
              </a:rPr>
              <a:t>été</a:t>
            </a:r>
            <a:r>
              <a:rPr sz="1624" spc="-106" dirty="0">
                <a:latin typeface="Trebuchet MS"/>
                <a:cs typeface="Trebuchet MS"/>
              </a:rPr>
              <a:t> </a:t>
            </a:r>
            <a:r>
              <a:rPr sz="1624" spc="-97" dirty="0">
                <a:latin typeface="Trebuchet MS"/>
                <a:cs typeface="Trebuchet MS"/>
              </a:rPr>
              <a:t>utilisé </a:t>
            </a:r>
            <a:r>
              <a:rPr sz="1624" spc="-37" dirty="0">
                <a:latin typeface="Trebuchet MS"/>
                <a:cs typeface="Trebuchet MS"/>
              </a:rPr>
              <a:t>pour </a:t>
            </a:r>
            <a:r>
              <a:rPr sz="1624" spc="-144" dirty="0">
                <a:latin typeface="Trebuchet MS"/>
                <a:cs typeface="Trebuchet MS"/>
              </a:rPr>
              <a:t>la</a:t>
            </a:r>
            <a:r>
              <a:rPr sz="1624" spc="-139" dirty="0">
                <a:latin typeface="Trebuchet MS"/>
                <a:cs typeface="Trebuchet MS"/>
              </a:rPr>
              <a:t> </a:t>
            </a:r>
            <a:r>
              <a:rPr sz="1624" spc="-84" dirty="0">
                <a:latin typeface="Trebuchet MS"/>
                <a:cs typeface="Trebuchet MS"/>
              </a:rPr>
              <a:t>première fois </a:t>
            </a:r>
            <a:r>
              <a:rPr sz="1624" spc="-88" dirty="0">
                <a:latin typeface="Trebuchet MS"/>
                <a:cs typeface="Trebuchet MS"/>
              </a:rPr>
              <a:t>par </a:t>
            </a:r>
            <a:r>
              <a:rPr sz="1624" i="1" spc="-149" dirty="0">
                <a:latin typeface="Trebuchet MS"/>
                <a:cs typeface="Trebuchet MS"/>
              </a:rPr>
              <a:t>Patrick</a:t>
            </a:r>
            <a:r>
              <a:rPr sz="1624" i="1" spc="-144" dirty="0">
                <a:latin typeface="Trebuchet MS"/>
                <a:cs typeface="Trebuchet MS"/>
              </a:rPr>
              <a:t> </a:t>
            </a:r>
            <a:r>
              <a:rPr sz="1624" i="1" spc="-116" dirty="0">
                <a:latin typeface="Trebuchet MS"/>
                <a:cs typeface="Trebuchet MS"/>
              </a:rPr>
              <a:t>Debois</a:t>
            </a:r>
            <a:r>
              <a:rPr sz="1624" i="1" spc="-111" dirty="0">
                <a:latin typeface="Trebuchet MS"/>
                <a:cs typeface="Trebuchet MS"/>
              </a:rPr>
              <a:t> </a:t>
            </a:r>
            <a:r>
              <a:rPr sz="1624" spc="-106" dirty="0">
                <a:latin typeface="Trebuchet MS"/>
                <a:cs typeface="Trebuchet MS"/>
              </a:rPr>
              <a:t>et</a:t>
            </a:r>
            <a:r>
              <a:rPr sz="1624" spc="-102" dirty="0">
                <a:latin typeface="Trebuchet MS"/>
                <a:cs typeface="Trebuchet MS"/>
              </a:rPr>
              <a:t> </a:t>
            </a:r>
            <a:r>
              <a:rPr sz="1624" i="1" spc="-167" dirty="0">
                <a:latin typeface="Trebuchet MS"/>
                <a:cs typeface="Trebuchet MS"/>
              </a:rPr>
              <a:t>Andrew</a:t>
            </a:r>
            <a:r>
              <a:rPr sz="1624" i="1" spc="-162" dirty="0">
                <a:latin typeface="Trebuchet MS"/>
                <a:cs typeface="Trebuchet MS"/>
              </a:rPr>
              <a:t> </a:t>
            </a:r>
            <a:r>
              <a:rPr sz="1624" i="1" spc="-144" dirty="0">
                <a:latin typeface="Trebuchet MS"/>
                <a:cs typeface="Trebuchet MS"/>
              </a:rPr>
              <a:t>Shafer</a:t>
            </a:r>
            <a:r>
              <a:rPr sz="1624" i="1" spc="-139" dirty="0">
                <a:latin typeface="Trebuchet MS"/>
                <a:cs typeface="Trebuchet MS"/>
              </a:rPr>
              <a:t> </a:t>
            </a:r>
            <a:r>
              <a:rPr sz="1624" spc="-93" dirty="0">
                <a:latin typeface="Trebuchet MS"/>
                <a:cs typeface="Trebuchet MS"/>
              </a:rPr>
              <a:t>dans </a:t>
            </a:r>
            <a:r>
              <a:rPr sz="1624" spc="-74" dirty="0">
                <a:latin typeface="Trebuchet MS"/>
                <a:cs typeface="Trebuchet MS"/>
              </a:rPr>
              <a:t>leur </a:t>
            </a:r>
            <a:r>
              <a:rPr sz="1624" spc="-478" dirty="0">
                <a:latin typeface="Trebuchet MS"/>
                <a:cs typeface="Trebuchet MS"/>
              </a:rPr>
              <a:t> </a:t>
            </a:r>
            <a:r>
              <a:rPr sz="1624" spc="-88" dirty="0">
                <a:latin typeface="Trebuchet MS"/>
                <a:cs typeface="Trebuchet MS"/>
              </a:rPr>
              <a:t>conférence</a:t>
            </a:r>
            <a:r>
              <a:rPr sz="1624" spc="-46" dirty="0">
                <a:latin typeface="Trebuchet MS"/>
                <a:cs typeface="Trebuchet MS"/>
              </a:rPr>
              <a:t> </a:t>
            </a:r>
            <a:r>
              <a:rPr sz="1624" i="1" spc="-176" dirty="0">
                <a:latin typeface="Trebuchet MS"/>
                <a:cs typeface="Trebuchet MS"/>
              </a:rPr>
              <a:t>Agile</a:t>
            </a:r>
            <a:r>
              <a:rPr sz="1624" i="1" spc="-32" dirty="0">
                <a:latin typeface="Trebuchet MS"/>
                <a:cs typeface="Trebuchet MS"/>
              </a:rPr>
              <a:t> </a:t>
            </a:r>
            <a:r>
              <a:rPr sz="1624" i="1" spc="-167" dirty="0">
                <a:latin typeface="Trebuchet MS"/>
                <a:cs typeface="Trebuchet MS"/>
              </a:rPr>
              <a:t>infrastructure,</a:t>
            </a:r>
            <a:r>
              <a:rPr sz="1624" i="1" spc="-227" dirty="0">
                <a:latin typeface="Trebuchet MS"/>
                <a:cs typeface="Trebuchet MS"/>
              </a:rPr>
              <a:t> </a:t>
            </a:r>
            <a:r>
              <a:rPr sz="1624" i="1" spc="-149" dirty="0">
                <a:latin typeface="Trebuchet MS"/>
                <a:cs typeface="Trebuchet MS"/>
              </a:rPr>
              <a:t>lors</a:t>
            </a:r>
            <a:r>
              <a:rPr sz="1624" i="1" spc="-28" dirty="0">
                <a:latin typeface="Trebuchet MS"/>
                <a:cs typeface="Trebuchet MS"/>
              </a:rPr>
              <a:t> </a:t>
            </a:r>
            <a:r>
              <a:rPr sz="1624" i="1" spc="-153" dirty="0">
                <a:latin typeface="Trebuchet MS"/>
                <a:cs typeface="Trebuchet MS"/>
              </a:rPr>
              <a:t>de</a:t>
            </a:r>
            <a:r>
              <a:rPr sz="1624" i="1" spc="-51" dirty="0">
                <a:latin typeface="Trebuchet MS"/>
                <a:cs typeface="Trebuchet MS"/>
              </a:rPr>
              <a:t> </a:t>
            </a:r>
            <a:r>
              <a:rPr sz="1624" i="1" spc="-162" dirty="0">
                <a:latin typeface="Trebuchet MS"/>
                <a:cs typeface="Trebuchet MS"/>
              </a:rPr>
              <a:t>la</a:t>
            </a:r>
            <a:r>
              <a:rPr sz="1624" i="1" spc="-37" dirty="0">
                <a:latin typeface="Trebuchet MS"/>
                <a:cs typeface="Trebuchet MS"/>
              </a:rPr>
              <a:t> </a:t>
            </a:r>
            <a:r>
              <a:rPr sz="1624" i="1" spc="-9" dirty="0">
                <a:latin typeface="Trebuchet MS"/>
                <a:cs typeface="Trebuchet MS"/>
              </a:rPr>
              <a:t>2008</a:t>
            </a:r>
            <a:r>
              <a:rPr sz="1624" i="1" spc="-186" dirty="0">
                <a:latin typeface="Trebuchet MS"/>
                <a:cs typeface="Trebuchet MS"/>
              </a:rPr>
              <a:t> </a:t>
            </a:r>
            <a:r>
              <a:rPr sz="1624" i="1" spc="-172" dirty="0">
                <a:latin typeface="Trebuchet MS"/>
                <a:cs typeface="Trebuchet MS"/>
              </a:rPr>
              <a:t>Agile</a:t>
            </a:r>
            <a:r>
              <a:rPr sz="1624" i="1" spc="-292" dirty="0">
                <a:latin typeface="Trebuchet MS"/>
                <a:cs typeface="Trebuchet MS"/>
              </a:rPr>
              <a:t> </a:t>
            </a:r>
            <a:r>
              <a:rPr sz="1624" i="1" spc="-181" dirty="0">
                <a:latin typeface="Trebuchet MS"/>
                <a:cs typeface="Trebuchet MS"/>
              </a:rPr>
              <a:t>Toronto</a:t>
            </a:r>
            <a:r>
              <a:rPr sz="1624" i="1" spc="-19" dirty="0">
                <a:latin typeface="Trebuchet MS"/>
                <a:cs typeface="Trebuchet MS"/>
              </a:rPr>
              <a:t> </a:t>
            </a:r>
            <a:r>
              <a:rPr sz="1624" i="1" spc="-162" dirty="0">
                <a:latin typeface="Trebuchet MS"/>
                <a:cs typeface="Trebuchet MS"/>
              </a:rPr>
              <a:t>conference</a:t>
            </a:r>
            <a:r>
              <a:rPr sz="1624" spc="-162" dirty="0">
                <a:latin typeface="Trebuchet MS"/>
                <a:cs typeface="Trebuchet MS"/>
              </a:rPr>
              <a:t>.</a:t>
            </a:r>
            <a:endParaRPr sz="1624">
              <a:latin typeface="Trebuchet MS"/>
              <a:cs typeface="Trebuchet MS"/>
            </a:endParaRPr>
          </a:p>
          <a:p>
            <a:pPr marL="376631" marR="4715" indent="-365432">
              <a:lnSpc>
                <a:spcPct val="100600"/>
              </a:lnSpc>
              <a:spcBef>
                <a:spcPts val="376"/>
              </a:spcBef>
              <a:buClr>
                <a:srgbClr val="215967"/>
              </a:buClr>
              <a:buFont typeface="Times New Roman"/>
              <a:buChar char="■"/>
              <a:tabLst>
                <a:tab pos="376631" algn="l"/>
                <a:tab pos="377220" algn="l"/>
              </a:tabLst>
            </a:pPr>
            <a:r>
              <a:rPr sz="1624" spc="-70" dirty="0">
                <a:latin typeface="Trebuchet MS"/>
                <a:cs typeface="Trebuchet MS"/>
              </a:rPr>
              <a:t>Le</a:t>
            </a:r>
            <a:r>
              <a:rPr sz="1624" spc="330" dirty="0">
                <a:latin typeface="Trebuchet MS"/>
                <a:cs typeface="Trebuchet MS"/>
              </a:rPr>
              <a:t> </a:t>
            </a:r>
            <a:r>
              <a:rPr sz="1624" b="1" spc="65" dirty="0">
                <a:solidFill>
                  <a:srgbClr val="001F60"/>
                </a:solidFill>
                <a:latin typeface="Trebuchet MS"/>
                <a:cs typeface="Trebuchet MS"/>
              </a:rPr>
              <a:t>DevOps</a:t>
            </a:r>
            <a:r>
              <a:rPr sz="1624" b="1" spc="334" dirty="0">
                <a:solidFill>
                  <a:srgbClr val="001F60"/>
                </a:solidFill>
                <a:latin typeface="Trebuchet MS"/>
                <a:cs typeface="Trebuchet MS"/>
              </a:rPr>
              <a:t> </a:t>
            </a:r>
            <a:r>
              <a:rPr sz="1624" spc="-84" dirty="0">
                <a:latin typeface="Trebuchet MS"/>
                <a:cs typeface="Trebuchet MS"/>
              </a:rPr>
              <a:t>est</a:t>
            </a:r>
            <a:r>
              <a:rPr sz="1624" spc="-65" dirty="0">
                <a:latin typeface="Trebuchet MS"/>
                <a:cs typeface="Trebuchet MS"/>
              </a:rPr>
              <a:t> </a:t>
            </a:r>
            <a:r>
              <a:rPr sz="1624" spc="-79" dirty="0">
                <a:latin typeface="Trebuchet MS"/>
                <a:cs typeface="Trebuchet MS"/>
              </a:rPr>
              <a:t>un</a:t>
            </a:r>
            <a:r>
              <a:rPr sz="1624" spc="311" dirty="0">
                <a:latin typeface="Trebuchet MS"/>
                <a:cs typeface="Trebuchet MS"/>
              </a:rPr>
              <a:t> </a:t>
            </a:r>
            <a:r>
              <a:rPr sz="1624" spc="-102" dirty="0">
                <a:latin typeface="Trebuchet MS"/>
                <a:cs typeface="Trebuchet MS"/>
              </a:rPr>
              <a:t>mouvement,</a:t>
            </a:r>
            <a:r>
              <a:rPr sz="1624" spc="162" dirty="0">
                <a:latin typeface="Trebuchet MS"/>
                <a:cs typeface="Trebuchet MS"/>
              </a:rPr>
              <a:t> </a:t>
            </a:r>
            <a:r>
              <a:rPr sz="1624" spc="-88" dirty="0">
                <a:latin typeface="Trebuchet MS"/>
                <a:cs typeface="Trebuchet MS"/>
              </a:rPr>
              <a:t>une</a:t>
            </a:r>
            <a:r>
              <a:rPr sz="1624" spc="-70" dirty="0">
                <a:latin typeface="Trebuchet MS"/>
                <a:cs typeface="Trebuchet MS"/>
              </a:rPr>
              <a:t> </a:t>
            </a:r>
            <a:r>
              <a:rPr sz="1624" spc="-84" dirty="0">
                <a:latin typeface="Trebuchet MS"/>
                <a:cs typeface="Trebuchet MS"/>
              </a:rPr>
              <a:t>approche</a:t>
            </a:r>
            <a:r>
              <a:rPr sz="1624" spc="-74" dirty="0">
                <a:latin typeface="Trebuchet MS"/>
                <a:cs typeface="Trebuchet MS"/>
              </a:rPr>
              <a:t> </a:t>
            </a:r>
            <a:r>
              <a:rPr sz="1624" spc="-93" dirty="0">
                <a:latin typeface="Trebuchet MS"/>
                <a:cs typeface="Trebuchet MS"/>
              </a:rPr>
              <a:t>qui</a:t>
            </a:r>
            <a:r>
              <a:rPr sz="1624" spc="-65" dirty="0">
                <a:latin typeface="Trebuchet MS"/>
                <a:cs typeface="Trebuchet MS"/>
              </a:rPr>
              <a:t> </a:t>
            </a:r>
            <a:r>
              <a:rPr sz="1624" spc="-97" dirty="0">
                <a:latin typeface="Trebuchet MS"/>
                <a:cs typeface="Trebuchet MS"/>
              </a:rPr>
              <a:t>privilégie</a:t>
            </a:r>
            <a:r>
              <a:rPr sz="1624" spc="-42" dirty="0">
                <a:latin typeface="Trebuchet MS"/>
                <a:cs typeface="Trebuchet MS"/>
              </a:rPr>
              <a:t> </a:t>
            </a:r>
            <a:r>
              <a:rPr sz="1624" spc="-106" dirty="0">
                <a:latin typeface="Trebuchet MS"/>
                <a:cs typeface="Trebuchet MS"/>
              </a:rPr>
              <a:t>l’étroite</a:t>
            </a:r>
            <a:r>
              <a:rPr sz="1624" spc="-56" dirty="0">
                <a:latin typeface="Trebuchet MS"/>
                <a:cs typeface="Trebuchet MS"/>
              </a:rPr>
              <a:t> </a:t>
            </a:r>
            <a:r>
              <a:rPr sz="1624" b="1" dirty="0">
                <a:solidFill>
                  <a:srgbClr val="001F60"/>
                </a:solidFill>
                <a:latin typeface="Trebuchet MS"/>
                <a:cs typeface="Trebuchet MS"/>
              </a:rPr>
              <a:t>collaboration</a:t>
            </a:r>
            <a:r>
              <a:rPr sz="1624" b="1" spc="339" dirty="0">
                <a:solidFill>
                  <a:srgbClr val="001F60"/>
                </a:solidFill>
                <a:latin typeface="Trebuchet MS"/>
                <a:cs typeface="Trebuchet MS"/>
              </a:rPr>
              <a:t> </a:t>
            </a:r>
            <a:r>
              <a:rPr sz="1624" spc="-88" dirty="0">
                <a:latin typeface="Trebuchet MS"/>
                <a:cs typeface="Trebuchet MS"/>
              </a:rPr>
              <a:t>entre</a:t>
            </a:r>
            <a:r>
              <a:rPr sz="1624" spc="-51" dirty="0">
                <a:latin typeface="Trebuchet MS"/>
                <a:cs typeface="Trebuchet MS"/>
              </a:rPr>
              <a:t> </a:t>
            </a:r>
            <a:r>
              <a:rPr sz="1624" spc="-88" dirty="0">
                <a:latin typeface="Trebuchet MS"/>
                <a:cs typeface="Trebuchet MS"/>
              </a:rPr>
              <a:t>les </a:t>
            </a:r>
            <a:r>
              <a:rPr sz="1624" spc="-478" dirty="0">
                <a:latin typeface="Trebuchet MS"/>
                <a:cs typeface="Trebuchet MS"/>
              </a:rPr>
              <a:t> </a:t>
            </a:r>
            <a:r>
              <a:rPr sz="1624" spc="-88" dirty="0">
                <a:latin typeface="Trebuchet MS"/>
                <a:cs typeface="Trebuchet MS"/>
              </a:rPr>
              <a:t>équipes</a:t>
            </a:r>
            <a:r>
              <a:rPr sz="1624" spc="-28" dirty="0">
                <a:latin typeface="Trebuchet MS"/>
                <a:cs typeface="Trebuchet MS"/>
              </a:rPr>
              <a:t> </a:t>
            </a:r>
            <a:r>
              <a:rPr sz="1624" spc="-93" dirty="0">
                <a:latin typeface="Trebuchet MS"/>
                <a:cs typeface="Trebuchet MS"/>
              </a:rPr>
              <a:t>de</a:t>
            </a:r>
            <a:r>
              <a:rPr sz="1624" spc="-32" dirty="0">
                <a:latin typeface="Trebuchet MS"/>
                <a:cs typeface="Trebuchet MS"/>
              </a:rPr>
              <a:t> </a:t>
            </a:r>
            <a:r>
              <a:rPr sz="1624" spc="-93" dirty="0">
                <a:latin typeface="Trebuchet MS"/>
                <a:cs typeface="Trebuchet MS"/>
              </a:rPr>
              <a:t>développement</a:t>
            </a:r>
            <a:r>
              <a:rPr sz="1624" spc="-42" dirty="0">
                <a:latin typeface="Trebuchet MS"/>
                <a:cs typeface="Trebuchet MS"/>
              </a:rPr>
              <a:t> </a:t>
            </a:r>
            <a:r>
              <a:rPr sz="1624" spc="-93" dirty="0">
                <a:latin typeface="Trebuchet MS"/>
                <a:cs typeface="Trebuchet MS"/>
              </a:rPr>
              <a:t>(dev)</a:t>
            </a:r>
            <a:r>
              <a:rPr sz="1624" spc="-5" dirty="0">
                <a:latin typeface="Trebuchet MS"/>
                <a:cs typeface="Trebuchet MS"/>
              </a:rPr>
              <a:t> </a:t>
            </a:r>
            <a:r>
              <a:rPr sz="1624" spc="-116" dirty="0">
                <a:latin typeface="Trebuchet MS"/>
                <a:cs typeface="Trebuchet MS"/>
              </a:rPr>
              <a:t>et</a:t>
            </a:r>
            <a:r>
              <a:rPr sz="1624" spc="-42" dirty="0">
                <a:latin typeface="Trebuchet MS"/>
                <a:cs typeface="Trebuchet MS"/>
              </a:rPr>
              <a:t> </a:t>
            </a:r>
            <a:r>
              <a:rPr sz="1624" spc="-93" dirty="0">
                <a:latin typeface="Trebuchet MS"/>
                <a:cs typeface="Trebuchet MS"/>
              </a:rPr>
              <a:t>d’exploitation</a:t>
            </a:r>
            <a:r>
              <a:rPr sz="1624" spc="-70" dirty="0">
                <a:latin typeface="Trebuchet MS"/>
                <a:cs typeface="Trebuchet MS"/>
              </a:rPr>
              <a:t> </a:t>
            </a:r>
            <a:r>
              <a:rPr sz="1624" spc="-51" dirty="0">
                <a:latin typeface="Trebuchet MS"/>
                <a:cs typeface="Trebuchet MS"/>
              </a:rPr>
              <a:t>(ops)</a:t>
            </a:r>
            <a:r>
              <a:rPr sz="1624" spc="-19" dirty="0">
                <a:latin typeface="Trebuchet MS"/>
                <a:cs typeface="Trebuchet MS"/>
              </a:rPr>
              <a:t> </a:t>
            </a:r>
            <a:r>
              <a:rPr sz="1624" spc="-32" dirty="0">
                <a:latin typeface="Trebuchet MS"/>
                <a:cs typeface="Trebuchet MS"/>
              </a:rPr>
              <a:t>pour</a:t>
            </a:r>
            <a:r>
              <a:rPr sz="1624" spc="-60" dirty="0">
                <a:latin typeface="Trebuchet MS"/>
                <a:cs typeface="Trebuchet MS"/>
              </a:rPr>
              <a:t> </a:t>
            </a:r>
            <a:r>
              <a:rPr sz="1624" spc="-70" dirty="0">
                <a:latin typeface="Trebuchet MS"/>
                <a:cs typeface="Trebuchet MS"/>
              </a:rPr>
              <a:t>toute</a:t>
            </a:r>
            <a:r>
              <a:rPr sz="1624" spc="-65" dirty="0">
                <a:latin typeface="Trebuchet MS"/>
                <a:cs typeface="Trebuchet MS"/>
              </a:rPr>
              <a:t> </a:t>
            </a:r>
            <a:r>
              <a:rPr sz="1624" spc="-60" dirty="0">
                <a:latin typeface="Trebuchet MS"/>
                <a:cs typeface="Trebuchet MS"/>
              </a:rPr>
              <a:t>solution</a:t>
            </a:r>
            <a:r>
              <a:rPr sz="1624" spc="-260" dirty="0">
                <a:latin typeface="Trebuchet MS"/>
                <a:cs typeface="Trebuchet MS"/>
              </a:rPr>
              <a:t> </a:t>
            </a:r>
            <a:r>
              <a:rPr sz="1624" spc="-84" dirty="0">
                <a:latin typeface="Trebuchet MS"/>
                <a:cs typeface="Trebuchet MS"/>
              </a:rPr>
              <a:t>TI.</a:t>
            </a:r>
            <a:endParaRPr sz="1624">
              <a:latin typeface="Trebuchet MS"/>
              <a:cs typeface="Trebuchet MS"/>
            </a:endParaRPr>
          </a:p>
          <a:p>
            <a:pPr marL="376631" marR="5894" indent="-365432">
              <a:spcBef>
                <a:spcPts val="390"/>
              </a:spcBef>
              <a:buClr>
                <a:srgbClr val="215967"/>
              </a:buClr>
              <a:buFont typeface="Times New Roman"/>
              <a:buChar char="■"/>
              <a:tabLst>
                <a:tab pos="376631" algn="l"/>
                <a:tab pos="377220" algn="l"/>
              </a:tabLst>
            </a:pPr>
            <a:r>
              <a:rPr sz="1624" spc="-70" dirty="0">
                <a:latin typeface="Trebuchet MS"/>
                <a:cs typeface="Trebuchet MS"/>
              </a:rPr>
              <a:t>Le</a:t>
            </a:r>
            <a:r>
              <a:rPr sz="1624" spc="200" dirty="0">
                <a:latin typeface="Trebuchet MS"/>
                <a:cs typeface="Trebuchet MS"/>
              </a:rPr>
              <a:t> </a:t>
            </a:r>
            <a:r>
              <a:rPr sz="1624" spc="-97" dirty="0">
                <a:latin typeface="Trebuchet MS"/>
                <a:cs typeface="Trebuchet MS"/>
              </a:rPr>
              <a:t>but</a:t>
            </a:r>
            <a:r>
              <a:rPr sz="1624" spc="209" dirty="0">
                <a:latin typeface="Trebuchet MS"/>
                <a:cs typeface="Trebuchet MS"/>
              </a:rPr>
              <a:t> </a:t>
            </a:r>
            <a:r>
              <a:rPr sz="1624" spc="-88" dirty="0">
                <a:latin typeface="Trebuchet MS"/>
                <a:cs typeface="Trebuchet MS"/>
              </a:rPr>
              <a:t>visé</a:t>
            </a:r>
            <a:r>
              <a:rPr sz="1624" spc="200" dirty="0">
                <a:latin typeface="Trebuchet MS"/>
                <a:cs typeface="Trebuchet MS"/>
              </a:rPr>
              <a:t> </a:t>
            </a:r>
            <a:r>
              <a:rPr sz="1624" spc="-88" dirty="0">
                <a:latin typeface="Trebuchet MS"/>
                <a:cs typeface="Trebuchet MS"/>
              </a:rPr>
              <a:t>est</a:t>
            </a:r>
            <a:r>
              <a:rPr sz="1624" spc="181" dirty="0">
                <a:latin typeface="Trebuchet MS"/>
                <a:cs typeface="Trebuchet MS"/>
              </a:rPr>
              <a:t> </a:t>
            </a:r>
            <a:r>
              <a:rPr sz="1624" spc="-93" dirty="0">
                <a:latin typeface="Trebuchet MS"/>
                <a:cs typeface="Trebuchet MS"/>
              </a:rPr>
              <a:t>d’améliorer</a:t>
            </a:r>
            <a:r>
              <a:rPr sz="1624" spc="181" dirty="0">
                <a:latin typeface="Trebuchet MS"/>
                <a:cs typeface="Trebuchet MS"/>
              </a:rPr>
              <a:t> </a:t>
            </a:r>
            <a:r>
              <a:rPr sz="1624" b="1" spc="-23" dirty="0">
                <a:solidFill>
                  <a:srgbClr val="001F60"/>
                </a:solidFill>
                <a:latin typeface="Trebuchet MS"/>
                <a:cs typeface="Trebuchet MS"/>
              </a:rPr>
              <a:t>la</a:t>
            </a:r>
            <a:r>
              <a:rPr sz="1624" b="1" spc="195" dirty="0">
                <a:solidFill>
                  <a:srgbClr val="001F60"/>
                </a:solidFill>
                <a:latin typeface="Trebuchet MS"/>
                <a:cs typeface="Trebuchet MS"/>
              </a:rPr>
              <a:t> </a:t>
            </a:r>
            <a:r>
              <a:rPr sz="1624" b="1" spc="-23" dirty="0">
                <a:solidFill>
                  <a:srgbClr val="001F60"/>
                </a:solidFill>
                <a:latin typeface="Trebuchet MS"/>
                <a:cs typeface="Trebuchet MS"/>
              </a:rPr>
              <a:t>qualité</a:t>
            </a:r>
            <a:r>
              <a:rPr sz="1624" b="1" spc="176" dirty="0">
                <a:solidFill>
                  <a:srgbClr val="001F60"/>
                </a:solidFill>
                <a:latin typeface="Trebuchet MS"/>
                <a:cs typeface="Trebuchet MS"/>
              </a:rPr>
              <a:t> </a:t>
            </a:r>
            <a:r>
              <a:rPr sz="1624" b="1" spc="-9" dirty="0">
                <a:solidFill>
                  <a:srgbClr val="001F60"/>
                </a:solidFill>
                <a:latin typeface="Trebuchet MS"/>
                <a:cs typeface="Trebuchet MS"/>
              </a:rPr>
              <a:t>du</a:t>
            </a:r>
            <a:r>
              <a:rPr sz="1624" b="1" spc="195" dirty="0">
                <a:solidFill>
                  <a:srgbClr val="001F60"/>
                </a:solidFill>
                <a:latin typeface="Trebuchet MS"/>
                <a:cs typeface="Trebuchet MS"/>
              </a:rPr>
              <a:t> </a:t>
            </a:r>
            <a:r>
              <a:rPr sz="1624" b="1" spc="-23" dirty="0">
                <a:solidFill>
                  <a:srgbClr val="001F60"/>
                </a:solidFill>
                <a:latin typeface="Trebuchet MS"/>
                <a:cs typeface="Trebuchet MS"/>
              </a:rPr>
              <a:t>travail</a:t>
            </a:r>
            <a:r>
              <a:rPr sz="1624" b="1" spc="189" dirty="0">
                <a:solidFill>
                  <a:srgbClr val="001F60"/>
                </a:solidFill>
                <a:latin typeface="Trebuchet MS"/>
                <a:cs typeface="Trebuchet MS"/>
              </a:rPr>
              <a:t> </a:t>
            </a:r>
            <a:r>
              <a:rPr sz="1624" spc="-106" dirty="0">
                <a:latin typeface="Trebuchet MS"/>
                <a:cs typeface="Trebuchet MS"/>
              </a:rPr>
              <a:t>et</a:t>
            </a:r>
            <a:r>
              <a:rPr sz="1624" spc="189" dirty="0">
                <a:latin typeface="Trebuchet MS"/>
                <a:cs typeface="Trebuchet MS"/>
              </a:rPr>
              <a:t> </a:t>
            </a:r>
            <a:r>
              <a:rPr sz="1624" spc="-153" dirty="0">
                <a:latin typeface="Trebuchet MS"/>
                <a:cs typeface="Trebuchet MS"/>
              </a:rPr>
              <a:t>la</a:t>
            </a:r>
            <a:r>
              <a:rPr sz="1624" spc="-144" dirty="0">
                <a:latin typeface="Trebuchet MS"/>
                <a:cs typeface="Trebuchet MS"/>
              </a:rPr>
              <a:t> </a:t>
            </a:r>
            <a:r>
              <a:rPr sz="1624" spc="-88" dirty="0">
                <a:latin typeface="Trebuchet MS"/>
                <a:cs typeface="Trebuchet MS"/>
              </a:rPr>
              <a:t>relation</a:t>
            </a:r>
            <a:r>
              <a:rPr sz="1624" spc="186" dirty="0">
                <a:latin typeface="Trebuchet MS"/>
                <a:cs typeface="Trebuchet MS"/>
              </a:rPr>
              <a:t> </a:t>
            </a:r>
            <a:r>
              <a:rPr sz="1624" spc="-84" dirty="0">
                <a:latin typeface="Trebuchet MS"/>
                <a:cs typeface="Trebuchet MS"/>
              </a:rPr>
              <a:t>entre</a:t>
            </a:r>
            <a:r>
              <a:rPr sz="1624" spc="181" dirty="0">
                <a:latin typeface="Trebuchet MS"/>
                <a:cs typeface="Trebuchet MS"/>
              </a:rPr>
              <a:t> </a:t>
            </a:r>
            <a:r>
              <a:rPr sz="1624" spc="-79" dirty="0">
                <a:latin typeface="Trebuchet MS"/>
                <a:cs typeface="Trebuchet MS"/>
              </a:rPr>
              <a:t>ces</a:t>
            </a:r>
            <a:r>
              <a:rPr sz="1624" spc="189" dirty="0">
                <a:latin typeface="Trebuchet MS"/>
                <a:cs typeface="Trebuchet MS"/>
              </a:rPr>
              <a:t> </a:t>
            </a:r>
            <a:r>
              <a:rPr sz="1624" spc="-65" dirty="0">
                <a:latin typeface="Trebuchet MS"/>
                <a:cs typeface="Trebuchet MS"/>
              </a:rPr>
              <a:t>deux</a:t>
            </a:r>
            <a:r>
              <a:rPr sz="1624" spc="195" dirty="0">
                <a:latin typeface="Trebuchet MS"/>
                <a:cs typeface="Trebuchet MS"/>
              </a:rPr>
              <a:t> </a:t>
            </a:r>
            <a:r>
              <a:rPr sz="1624" spc="-93" dirty="0">
                <a:latin typeface="Trebuchet MS"/>
                <a:cs typeface="Trebuchet MS"/>
              </a:rPr>
              <a:t>équipes</a:t>
            </a:r>
            <a:r>
              <a:rPr sz="1624" spc="209" dirty="0">
                <a:latin typeface="Trebuchet MS"/>
                <a:cs typeface="Trebuchet MS"/>
              </a:rPr>
              <a:t> </a:t>
            </a:r>
            <a:r>
              <a:rPr sz="1624" spc="-93" dirty="0">
                <a:latin typeface="Trebuchet MS"/>
                <a:cs typeface="Trebuchet MS"/>
              </a:rPr>
              <a:t>qui</a:t>
            </a:r>
            <a:r>
              <a:rPr sz="1624" spc="181" dirty="0">
                <a:latin typeface="Trebuchet MS"/>
                <a:cs typeface="Trebuchet MS"/>
              </a:rPr>
              <a:t> </a:t>
            </a:r>
            <a:r>
              <a:rPr sz="1624" spc="-56" dirty="0">
                <a:latin typeface="Trebuchet MS"/>
                <a:cs typeface="Trebuchet MS"/>
              </a:rPr>
              <a:t>ont </a:t>
            </a:r>
            <a:r>
              <a:rPr sz="1624" spc="-478" dirty="0">
                <a:latin typeface="Trebuchet MS"/>
                <a:cs typeface="Trebuchet MS"/>
              </a:rPr>
              <a:t> </a:t>
            </a:r>
            <a:r>
              <a:rPr sz="1624" spc="-93" dirty="0">
                <a:latin typeface="Trebuchet MS"/>
                <a:cs typeface="Trebuchet MS"/>
              </a:rPr>
              <a:t>c</a:t>
            </a:r>
            <a:r>
              <a:rPr sz="1624" spc="-79" dirty="0">
                <a:latin typeface="Trebuchet MS"/>
                <a:cs typeface="Trebuchet MS"/>
              </a:rPr>
              <a:t>h</a:t>
            </a:r>
            <a:r>
              <a:rPr sz="1624" spc="-176" dirty="0">
                <a:latin typeface="Trebuchet MS"/>
                <a:cs typeface="Trebuchet MS"/>
              </a:rPr>
              <a:t>a</a:t>
            </a:r>
            <a:r>
              <a:rPr sz="1624" spc="-93" dirty="0">
                <a:latin typeface="Trebuchet MS"/>
                <a:cs typeface="Trebuchet MS"/>
              </a:rPr>
              <a:t>c</a:t>
            </a:r>
            <a:r>
              <a:rPr sz="1624" spc="-79" dirty="0">
                <a:latin typeface="Trebuchet MS"/>
                <a:cs typeface="Trebuchet MS"/>
              </a:rPr>
              <a:t>un</a:t>
            </a:r>
            <a:r>
              <a:rPr sz="1624" spc="-37" dirty="0">
                <a:latin typeface="Trebuchet MS"/>
                <a:cs typeface="Trebuchet MS"/>
              </a:rPr>
              <a:t> </a:t>
            </a:r>
            <a:r>
              <a:rPr sz="1624" spc="-144" dirty="0">
                <a:latin typeface="Trebuchet MS"/>
                <a:cs typeface="Trebuchet MS"/>
              </a:rPr>
              <a:t>l</a:t>
            </a:r>
            <a:r>
              <a:rPr sz="1624" spc="-111" dirty="0">
                <a:latin typeface="Trebuchet MS"/>
                <a:cs typeface="Trebuchet MS"/>
              </a:rPr>
              <a:t>e</a:t>
            </a:r>
            <a:r>
              <a:rPr sz="1624" spc="-79" dirty="0">
                <a:latin typeface="Trebuchet MS"/>
                <a:cs typeface="Trebuchet MS"/>
              </a:rPr>
              <a:t>u</a:t>
            </a:r>
            <a:r>
              <a:rPr sz="1624" spc="9" dirty="0">
                <a:latin typeface="Trebuchet MS"/>
                <a:cs typeface="Trebuchet MS"/>
              </a:rPr>
              <a:t>r</a:t>
            </a:r>
            <a:r>
              <a:rPr sz="1624" spc="-46" dirty="0">
                <a:latin typeface="Trebuchet MS"/>
                <a:cs typeface="Trebuchet MS"/>
              </a:rPr>
              <a:t> </a:t>
            </a:r>
            <a:r>
              <a:rPr sz="1624" spc="-84" dirty="0">
                <a:latin typeface="Trebuchet MS"/>
                <a:cs typeface="Trebuchet MS"/>
              </a:rPr>
              <a:t>v</a:t>
            </a:r>
            <a:r>
              <a:rPr sz="1624" spc="-106" dirty="0">
                <a:latin typeface="Trebuchet MS"/>
                <a:cs typeface="Trebuchet MS"/>
              </a:rPr>
              <a:t>i</a:t>
            </a:r>
            <a:r>
              <a:rPr sz="1624" spc="-28" dirty="0">
                <a:latin typeface="Trebuchet MS"/>
                <a:cs typeface="Trebuchet MS"/>
              </a:rPr>
              <a:t>s</a:t>
            </a:r>
            <a:r>
              <a:rPr sz="1624" spc="-106" dirty="0">
                <a:latin typeface="Trebuchet MS"/>
                <a:cs typeface="Trebuchet MS"/>
              </a:rPr>
              <a:t>i</a:t>
            </a:r>
            <a:r>
              <a:rPr sz="1624" spc="19" dirty="0">
                <a:latin typeface="Trebuchet MS"/>
                <a:cs typeface="Trebuchet MS"/>
              </a:rPr>
              <a:t>o</a:t>
            </a:r>
            <a:r>
              <a:rPr sz="1624" spc="-79" dirty="0">
                <a:latin typeface="Trebuchet MS"/>
                <a:cs typeface="Trebuchet MS"/>
              </a:rPr>
              <a:t>n</a:t>
            </a:r>
            <a:r>
              <a:rPr sz="1624" spc="-51" dirty="0">
                <a:latin typeface="Trebuchet MS"/>
                <a:cs typeface="Trebuchet MS"/>
              </a:rPr>
              <a:t> </a:t>
            </a:r>
            <a:r>
              <a:rPr sz="1624" spc="-93" dirty="0">
                <a:latin typeface="Trebuchet MS"/>
                <a:cs typeface="Trebuchet MS"/>
              </a:rPr>
              <a:t>p</a:t>
            </a:r>
            <a:r>
              <a:rPr sz="1624" spc="32" dirty="0">
                <a:latin typeface="Trebuchet MS"/>
                <a:cs typeface="Trebuchet MS"/>
              </a:rPr>
              <a:t>o</a:t>
            </a:r>
            <a:r>
              <a:rPr sz="1624" spc="-79" dirty="0">
                <a:latin typeface="Trebuchet MS"/>
                <a:cs typeface="Trebuchet MS"/>
              </a:rPr>
              <a:t>u</a:t>
            </a:r>
            <a:r>
              <a:rPr sz="1624" spc="9" dirty="0">
                <a:latin typeface="Trebuchet MS"/>
                <a:cs typeface="Trebuchet MS"/>
              </a:rPr>
              <a:t>r</a:t>
            </a:r>
            <a:r>
              <a:rPr sz="1624" spc="-46" dirty="0">
                <a:latin typeface="Trebuchet MS"/>
                <a:cs typeface="Trebuchet MS"/>
              </a:rPr>
              <a:t> </a:t>
            </a:r>
            <a:r>
              <a:rPr sz="1624" spc="-176" dirty="0">
                <a:latin typeface="Trebuchet MS"/>
                <a:cs typeface="Trebuchet MS"/>
              </a:rPr>
              <a:t>a</a:t>
            </a:r>
            <a:r>
              <a:rPr sz="1624" spc="-97" dirty="0">
                <a:latin typeface="Trebuchet MS"/>
                <a:cs typeface="Trebuchet MS"/>
              </a:rPr>
              <a:t>tt</a:t>
            </a:r>
            <a:r>
              <a:rPr sz="1624" spc="-111" dirty="0">
                <a:latin typeface="Trebuchet MS"/>
                <a:cs typeface="Trebuchet MS"/>
              </a:rPr>
              <a:t>e</a:t>
            </a:r>
            <a:r>
              <a:rPr sz="1624" spc="-125" dirty="0">
                <a:latin typeface="Trebuchet MS"/>
                <a:cs typeface="Trebuchet MS"/>
              </a:rPr>
              <a:t>i</a:t>
            </a:r>
            <a:r>
              <a:rPr sz="1624" spc="-79" dirty="0">
                <a:latin typeface="Trebuchet MS"/>
                <a:cs typeface="Trebuchet MS"/>
              </a:rPr>
              <a:t>nd</a:t>
            </a:r>
            <a:r>
              <a:rPr sz="1624" spc="-19" dirty="0">
                <a:latin typeface="Trebuchet MS"/>
                <a:cs typeface="Trebuchet MS"/>
              </a:rPr>
              <a:t>r</a:t>
            </a:r>
            <a:r>
              <a:rPr sz="1624" spc="-111" dirty="0">
                <a:latin typeface="Trebuchet MS"/>
                <a:cs typeface="Trebuchet MS"/>
              </a:rPr>
              <a:t>e</a:t>
            </a:r>
            <a:r>
              <a:rPr sz="1624" spc="-51" dirty="0">
                <a:latin typeface="Trebuchet MS"/>
                <a:cs typeface="Trebuchet MS"/>
              </a:rPr>
              <a:t> </a:t>
            </a:r>
            <a:r>
              <a:rPr sz="1624" spc="-125" dirty="0">
                <a:latin typeface="Trebuchet MS"/>
                <a:cs typeface="Trebuchet MS"/>
              </a:rPr>
              <a:t>l</a:t>
            </a:r>
            <a:r>
              <a:rPr sz="1624" spc="-162" dirty="0">
                <a:latin typeface="Trebuchet MS"/>
                <a:cs typeface="Trebuchet MS"/>
              </a:rPr>
              <a:t>a</a:t>
            </a:r>
            <a:r>
              <a:rPr sz="1624" spc="-46" dirty="0">
                <a:latin typeface="Trebuchet MS"/>
                <a:cs typeface="Trebuchet MS"/>
              </a:rPr>
              <a:t> </a:t>
            </a:r>
            <a:r>
              <a:rPr sz="1624" spc="-42" dirty="0">
                <a:latin typeface="Trebuchet MS"/>
                <a:cs typeface="Trebuchet MS"/>
              </a:rPr>
              <a:t>s</a:t>
            </a:r>
            <a:r>
              <a:rPr sz="1624" spc="-158" dirty="0">
                <a:latin typeface="Trebuchet MS"/>
                <a:cs typeface="Trebuchet MS"/>
              </a:rPr>
              <a:t>a</a:t>
            </a:r>
            <a:r>
              <a:rPr sz="1624" spc="-116" dirty="0">
                <a:latin typeface="Trebuchet MS"/>
                <a:cs typeface="Trebuchet MS"/>
              </a:rPr>
              <a:t>t</a:t>
            </a:r>
            <a:r>
              <a:rPr sz="1624" spc="-106" dirty="0">
                <a:latin typeface="Trebuchet MS"/>
                <a:cs typeface="Trebuchet MS"/>
              </a:rPr>
              <a:t>i</a:t>
            </a:r>
            <a:r>
              <a:rPr sz="1624" spc="-28" dirty="0">
                <a:latin typeface="Trebuchet MS"/>
                <a:cs typeface="Trebuchet MS"/>
              </a:rPr>
              <a:t>s</a:t>
            </a:r>
            <a:r>
              <a:rPr sz="1624" spc="-195" dirty="0">
                <a:latin typeface="Trebuchet MS"/>
                <a:cs typeface="Trebuchet MS"/>
              </a:rPr>
              <a:t>f</a:t>
            </a:r>
            <a:r>
              <a:rPr sz="1624" spc="-176" dirty="0">
                <a:latin typeface="Trebuchet MS"/>
                <a:cs typeface="Trebuchet MS"/>
              </a:rPr>
              <a:t>a</a:t>
            </a:r>
            <a:r>
              <a:rPr sz="1624" spc="-93" dirty="0">
                <a:latin typeface="Trebuchet MS"/>
                <a:cs typeface="Trebuchet MS"/>
              </a:rPr>
              <a:t>c</a:t>
            </a:r>
            <a:r>
              <a:rPr sz="1624" spc="-97" dirty="0">
                <a:latin typeface="Trebuchet MS"/>
                <a:cs typeface="Trebuchet MS"/>
              </a:rPr>
              <a:t>t</a:t>
            </a:r>
            <a:r>
              <a:rPr sz="1624" spc="-106" dirty="0">
                <a:latin typeface="Trebuchet MS"/>
                <a:cs typeface="Trebuchet MS"/>
              </a:rPr>
              <a:t>i</a:t>
            </a:r>
            <a:r>
              <a:rPr sz="1624" spc="19" dirty="0">
                <a:latin typeface="Trebuchet MS"/>
                <a:cs typeface="Trebuchet MS"/>
              </a:rPr>
              <a:t>o</a:t>
            </a:r>
            <a:r>
              <a:rPr sz="1624" spc="-79" dirty="0">
                <a:latin typeface="Trebuchet MS"/>
                <a:cs typeface="Trebuchet MS"/>
              </a:rPr>
              <a:t>n</a:t>
            </a:r>
            <a:r>
              <a:rPr sz="1624" spc="-51" dirty="0">
                <a:latin typeface="Trebuchet MS"/>
                <a:cs typeface="Trebuchet MS"/>
              </a:rPr>
              <a:t> </a:t>
            </a:r>
            <a:r>
              <a:rPr sz="1624" spc="-79" dirty="0">
                <a:latin typeface="Trebuchet MS"/>
                <a:cs typeface="Trebuchet MS"/>
              </a:rPr>
              <a:t>du</a:t>
            </a:r>
            <a:r>
              <a:rPr sz="1624" spc="-37" dirty="0">
                <a:latin typeface="Trebuchet MS"/>
                <a:cs typeface="Trebuchet MS"/>
              </a:rPr>
              <a:t> </a:t>
            </a:r>
            <a:r>
              <a:rPr sz="1624" spc="-93" dirty="0">
                <a:latin typeface="Trebuchet MS"/>
                <a:cs typeface="Trebuchet MS"/>
              </a:rPr>
              <a:t>c</a:t>
            </a:r>
            <a:r>
              <a:rPr sz="1624" spc="-144" dirty="0">
                <a:latin typeface="Trebuchet MS"/>
                <a:cs typeface="Trebuchet MS"/>
              </a:rPr>
              <a:t>l</a:t>
            </a:r>
            <a:r>
              <a:rPr sz="1624" spc="-106" dirty="0">
                <a:latin typeface="Trebuchet MS"/>
                <a:cs typeface="Trebuchet MS"/>
              </a:rPr>
              <a:t>i</a:t>
            </a:r>
            <a:r>
              <a:rPr sz="1624" spc="-111" dirty="0">
                <a:latin typeface="Trebuchet MS"/>
                <a:cs typeface="Trebuchet MS"/>
              </a:rPr>
              <a:t>e</a:t>
            </a:r>
            <a:r>
              <a:rPr sz="1624" spc="-79" dirty="0">
                <a:latin typeface="Trebuchet MS"/>
                <a:cs typeface="Trebuchet MS"/>
              </a:rPr>
              <a:t>n</a:t>
            </a:r>
            <a:r>
              <a:rPr sz="1624" spc="-106" dirty="0">
                <a:latin typeface="Trebuchet MS"/>
                <a:cs typeface="Trebuchet MS"/>
              </a:rPr>
              <a:t>t</a:t>
            </a:r>
            <a:endParaRPr sz="1624">
              <a:latin typeface="Trebuchet MS"/>
              <a:cs typeface="Trebuchet MS"/>
            </a:endParaRPr>
          </a:p>
          <a:p>
            <a:pPr marL="376631" marR="5894" indent="-365432">
              <a:spcBef>
                <a:spcPts val="399"/>
              </a:spcBef>
              <a:buClr>
                <a:srgbClr val="215967"/>
              </a:buClr>
              <a:buFont typeface="Times New Roman"/>
              <a:buChar char="■"/>
              <a:tabLst>
                <a:tab pos="376631" algn="l"/>
                <a:tab pos="377220" algn="l"/>
              </a:tabLst>
            </a:pPr>
            <a:r>
              <a:rPr sz="1624" spc="5" dirty="0">
                <a:latin typeface="Trebuchet MS"/>
                <a:cs typeface="Trebuchet MS"/>
              </a:rPr>
              <a:t>Ces</a:t>
            </a:r>
            <a:r>
              <a:rPr sz="1624" dirty="0">
                <a:latin typeface="Trebuchet MS"/>
                <a:cs typeface="Trebuchet MS"/>
              </a:rPr>
              <a:t> </a:t>
            </a:r>
            <a:r>
              <a:rPr sz="1624" spc="-88" dirty="0">
                <a:latin typeface="Trebuchet MS"/>
                <a:cs typeface="Trebuchet MS"/>
              </a:rPr>
              <a:t>pratiques</a:t>
            </a:r>
            <a:r>
              <a:rPr sz="1624" spc="5" dirty="0">
                <a:latin typeface="Trebuchet MS"/>
                <a:cs typeface="Trebuchet MS"/>
              </a:rPr>
              <a:t> </a:t>
            </a:r>
            <a:r>
              <a:rPr sz="1624" spc="-93" dirty="0">
                <a:latin typeface="Trebuchet MS"/>
                <a:cs typeface="Trebuchet MS"/>
              </a:rPr>
              <a:t>permettent</a:t>
            </a:r>
            <a:r>
              <a:rPr sz="1624" spc="-14" dirty="0">
                <a:latin typeface="Trebuchet MS"/>
                <a:cs typeface="Trebuchet MS"/>
              </a:rPr>
              <a:t> </a:t>
            </a:r>
            <a:r>
              <a:rPr sz="1624" spc="-60" dirty="0">
                <a:latin typeface="Trebuchet MS"/>
                <a:cs typeface="Trebuchet MS"/>
              </a:rPr>
              <a:t>alors</a:t>
            </a:r>
            <a:r>
              <a:rPr sz="1624" spc="-14" dirty="0">
                <a:latin typeface="Trebuchet MS"/>
                <a:cs typeface="Trebuchet MS"/>
              </a:rPr>
              <a:t> </a:t>
            </a:r>
            <a:r>
              <a:rPr sz="1624" spc="-93" dirty="0">
                <a:latin typeface="Trebuchet MS"/>
                <a:cs typeface="Trebuchet MS"/>
              </a:rPr>
              <a:t>de</a:t>
            </a:r>
            <a:r>
              <a:rPr sz="1624" spc="14" dirty="0">
                <a:latin typeface="Trebuchet MS"/>
                <a:cs typeface="Trebuchet MS"/>
              </a:rPr>
              <a:t> </a:t>
            </a:r>
            <a:r>
              <a:rPr sz="1624" spc="-111" dirty="0">
                <a:latin typeface="Trebuchet MS"/>
                <a:cs typeface="Trebuchet MS"/>
              </a:rPr>
              <a:t>développer,</a:t>
            </a:r>
            <a:r>
              <a:rPr sz="1624" spc="-176" dirty="0">
                <a:latin typeface="Trebuchet MS"/>
                <a:cs typeface="Trebuchet MS"/>
              </a:rPr>
              <a:t> </a:t>
            </a:r>
            <a:r>
              <a:rPr sz="1624" spc="-79" dirty="0">
                <a:latin typeface="Trebuchet MS"/>
                <a:cs typeface="Trebuchet MS"/>
              </a:rPr>
              <a:t>tester</a:t>
            </a:r>
            <a:r>
              <a:rPr sz="1624" dirty="0">
                <a:latin typeface="Trebuchet MS"/>
                <a:cs typeface="Trebuchet MS"/>
              </a:rPr>
              <a:t> </a:t>
            </a:r>
            <a:r>
              <a:rPr sz="1624" spc="-106" dirty="0">
                <a:latin typeface="Trebuchet MS"/>
                <a:cs typeface="Trebuchet MS"/>
              </a:rPr>
              <a:t>et</a:t>
            </a:r>
            <a:r>
              <a:rPr sz="1624" spc="-14" dirty="0">
                <a:latin typeface="Trebuchet MS"/>
                <a:cs typeface="Trebuchet MS"/>
              </a:rPr>
              <a:t> </a:t>
            </a:r>
            <a:r>
              <a:rPr sz="1624" spc="-74" dirty="0">
                <a:latin typeface="Trebuchet MS"/>
                <a:cs typeface="Trebuchet MS"/>
              </a:rPr>
              <a:t>livrer</a:t>
            </a:r>
            <a:r>
              <a:rPr sz="1624" spc="-14" dirty="0">
                <a:latin typeface="Trebuchet MS"/>
                <a:cs typeface="Trebuchet MS"/>
              </a:rPr>
              <a:t> </a:t>
            </a:r>
            <a:r>
              <a:rPr sz="1624" spc="-74" dirty="0">
                <a:latin typeface="Trebuchet MS"/>
                <a:cs typeface="Trebuchet MS"/>
              </a:rPr>
              <a:t>des</a:t>
            </a:r>
            <a:r>
              <a:rPr sz="1624" spc="-19" dirty="0">
                <a:latin typeface="Trebuchet MS"/>
                <a:cs typeface="Trebuchet MS"/>
              </a:rPr>
              <a:t> </a:t>
            </a:r>
            <a:r>
              <a:rPr sz="1624" spc="-97" dirty="0">
                <a:latin typeface="Trebuchet MS"/>
                <a:cs typeface="Trebuchet MS"/>
              </a:rPr>
              <a:t>applications</a:t>
            </a:r>
            <a:r>
              <a:rPr sz="1624" spc="-14" dirty="0">
                <a:latin typeface="Trebuchet MS"/>
                <a:cs typeface="Trebuchet MS"/>
              </a:rPr>
              <a:t> </a:t>
            </a:r>
            <a:r>
              <a:rPr sz="1624" spc="-84" dirty="0">
                <a:latin typeface="Trebuchet MS"/>
                <a:cs typeface="Trebuchet MS"/>
              </a:rPr>
              <a:t>plus</a:t>
            </a:r>
            <a:r>
              <a:rPr sz="1624" spc="-5" dirty="0">
                <a:latin typeface="Trebuchet MS"/>
                <a:cs typeface="Trebuchet MS"/>
              </a:rPr>
              <a:t> </a:t>
            </a:r>
            <a:r>
              <a:rPr sz="1624" b="1" dirty="0">
                <a:solidFill>
                  <a:srgbClr val="1F497C"/>
                </a:solidFill>
                <a:latin typeface="Trebuchet MS"/>
                <a:cs typeface="Trebuchet MS"/>
              </a:rPr>
              <a:t>rapidement</a:t>
            </a:r>
            <a:r>
              <a:rPr sz="1624" b="1" spc="-9" dirty="0">
                <a:solidFill>
                  <a:srgbClr val="1F497C"/>
                </a:solidFill>
                <a:latin typeface="Trebuchet MS"/>
                <a:cs typeface="Trebuchet MS"/>
              </a:rPr>
              <a:t> </a:t>
            </a:r>
            <a:r>
              <a:rPr sz="1624" spc="-116" dirty="0">
                <a:latin typeface="Trebuchet MS"/>
                <a:cs typeface="Trebuchet MS"/>
              </a:rPr>
              <a:t>et </a:t>
            </a:r>
            <a:r>
              <a:rPr sz="1624" spc="-472" dirty="0">
                <a:latin typeface="Trebuchet MS"/>
                <a:cs typeface="Trebuchet MS"/>
              </a:rPr>
              <a:t> </a:t>
            </a:r>
            <a:r>
              <a:rPr sz="1624" spc="-135" dirty="0">
                <a:latin typeface="Trebuchet MS"/>
                <a:cs typeface="Trebuchet MS"/>
              </a:rPr>
              <a:t>avec</a:t>
            </a:r>
            <a:r>
              <a:rPr sz="1624" spc="-56" dirty="0">
                <a:latin typeface="Trebuchet MS"/>
                <a:cs typeface="Trebuchet MS"/>
              </a:rPr>
              <a:t> </a:t>
            </a:r>
            <a:r>
              <a:rPr sz="1624" spc="-84" dirty="0">
                <a:latin typeface="Trebuchet MS"/>
                <a:cs typeface="Trebuchet MS"/>
              </a:rPr>
              <a:t>plus</a:t>
            </a:r>
            <a:r>
              <a:rPr sz="1624" spc="-42" dirty="0">
                <a:latin typeface="Trebuchet MS"/>
                <a:cs typeface="Trebuchet MS"/>
              </a:rPr>
              <a:t> </a:t>
            </a:r>
            <a:r>
              <a:rPr sz="1624" spc="-93" dirty="0">
                <a:latin typeface="Trebuchet MS"/>
                <a:cs typeface="Trebuchet MS"/>
              </a:rPr>
              <a:t>de</a:t>
            </a:r>
            <a:r>
              <a:rPr sz="1624" spc="-23" dirty="0">
                <a:latin typeface="Trebuchet MS"/>
                <a:cs typeface="Trebuchet MS"/>
              </a:rPr>
              <a:t> </a:t>
            </a:r>
            <a:r>
              <a:rPr sz="1624" b="1" spc="-46" dirty="0">
                <a:solidFill>
                  <a:srgbClr val="1F497C"/>
                </a:solidFill>
                <a:latin typeface="Trebuchet MS"/>
                <a:cs typeface="Trebuchet MS"/>
              </a:rPr>
              <a:t>fiabilité</a:t>
            </a:r>
            <a:r>
              <a:rPr sz="1624" b="1" spc="-46" dirty="0">
                <a:latin typeface="Trebuchet MS"/>
                <a:cs typeface="Trebuchet MS"/>
              </a:rPr>
              <a:t>.</a:t>
            </a:r>
            <a:endParaRPr sz="1624">
              <a:latin typeface="Trebuchet MS"/>
              <a:cs typeface="Trebuchet MS"/>
            </a:endParaRPr>
          </a:p>
        </p:txBody>
      </p:sp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58798" y="3508194"/>
            <a:ext cx="4533774" cy="2274667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9260162" y="6067142"/>
            <a:ext cx="78982" cy="1154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788">
              <a:lnSpc>
                <a:spcPts val="905"/>
              </a:lnSpc>
            </a:pPr>
            <a:r>
              <a:rPr sz="835" spc="9" dirty="0">
                <a:solidFill>
                  <a:srgbClr val="FFFFFF"/>
                </a:solidFill>
                <a:latin typeface="Calibri"/>
                <a:cs typeface="Calibri"/>
              </a:rPr>
              <a:t>9</a:t>
            </a:r>
            <a:endParaRPr sz="835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39391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424647" y="814398"/>
            <a:ext cx="3565874" cy="462494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2924" spc="-60" dirty="0"/>
              <a:t>Jenkins</a:t>
            </a:r>
            <a:r>
              <a:rPr sz="2924" spc="-88" dirty="0"/>
              <a:t> </a:t>
            </a:r>
            <a:r>
              <a:rPr sz="2924" spc="-56" dirty="0"/>
              <a:t>vs</a:t>
            </a:r>
            <a:r>
              <a:rPr sz="2924" spc="-88" dirty="0"/>
              <a:t> </a:t>
            </a:r>
            <a:r>
              <a:rPr sz="2924" spc="-60" dirty="0"/>
              <a:t>Gitlab</a:t>
            </a:r>
            <a:endParaRPr sz="2924" dirty="0"/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1519223" y="1553932"/>
          <a:ext cx="7868092" cy="413202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582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543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555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92820">
                <a:tc>
                  <a:txBody>
                    <a:bodyPr/>
                    <a:lstStyle/>
                    <a:p>
                      <a:pPr marL="3619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400" b="1" spc="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Critères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29471" marB="0">
                    <a:lnL w="12700">
                      <a:solidFill>
                        <a:srgbClr val="9CBFBD"/>
                      </a:solidFill>
                      <a:prstDash val="solid"/>
                    </a:lnL>
                    <a:lnR w="12700">
                      <a:solidFill>
                        <a:srgbClr val="9CBFBD"/>
                      </a:solidFill>
                      <a:prstDash val="solid"/>
                    </a:lnR>
                    <a:lnT w="12700">
                      <a:solidFill>
                        <a:srgbClr val="9CBFBD"/>
                      </a:solidFill>
                      <a:prstDash val="solid"/>
                    </a:lnT>
                    <a:lnB w="12700">
                      <a:solidFill>
                        <a:srgbClr val="9CBFBD"/>
                      </a:solidFill>
                      <a:prstDash val="solid"/>
                    </a:lnB>
                    <a:solidFill>
                      <a:srgbClr val="50494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400" b="1" spc="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Jenkins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29471" marB="0">
                    <a:lnL w="12700">
                      <a:solidFill>
                        <a:srgbClr val="9CBFBD"/>
                      </a:solidFill>
                      <a:prstDash val="solid"/>
                    </a:lnL>
                    <a:lnR w="12700">
                      <a:solidFill>
                        <a:srgbClr val="9CBFBD"/>
                      </a:solidFill>
                      <a:prstDash val="solid"/>
                    </a:lnR>
                    <a:lnT w="12700">
                      <a:solidFill>
                        <a:srgbClr val="9CBFBD"/>
                      </a:solidFill>
                      <a:prstDash val="solid"/>
                    </a:lnT>
                    <a:lnB w="12700">
                      <a:solidFill>
                        <a:srgbClr val="9CBFBD"/>
                      </a:solidFill>
                      <a:prstDash val="solid"/>
                    </a:lnB>
                    <a:solidFill>
                      <a:srgbClr val="50494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400" b="1" spc="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GitLab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29471" marB="0">
                    <a:lnL w="12700">
                      <a:solidFill>
                        <a:srgbClr val="9CBFBD"/>
                      </a:solidFill>
                      <a:prstDash val="solid"/>
                    </a:lnL>
                    <a:lnR w="12700">
                      <a:solidFill>
                        <a:srgbClr val="9CBFBD"/>
                      </a:solidFill>
                      <a:prstDash val="solid"/>
                    </a:lnR>
                    <a:lnT w="12700">
                      <a:solidFill>
                        <a:srgbClr val="9CBFBD"/>
                      </a:solidFill>
                      <a:prstDash val="solid"/>
                    </a:lnT>
                    <a:lnB w="12700">
                      <a:solidFill>
                        <a:srgbClr val="9CBFBD"/>
                      </a:solidFill>
                      <a:prstDash val="solid"/>
                    </a:lnB>
                    <a:solidFill>
                      <a:srgbClr val="50494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7357">
                <a:tc>
                  <a:txBody>
                    <a:bodyPr/>
                    <a:lstStyle/>
                    <a:p>
                      <a:pPr marL="36195">
                        <a:lnSpc>
                          <a:spcPct val="100000"/>
                        </a:lnSpc>
                        <a:spcBef>
                          <a:spcPts val="219"/>
                        </a:spcBef>
                      </a:pPr>
                      <a:r>
                        <a:rPr sz="1300" b="1" spc="-5" dirty="0">
                          <a:latin typeface="Calibri"/>
                          <a:cs typeface="Calibri"/>
                        </a:rPr>
                        <a:t>Language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5933" marB="0">
                    <a:lnL w="12700">
                      <a:solidFill>
                        <a:srgbClr val="9CBFBD"/>
                      </a:solidFill>
                      <a:prstDash val="solid"/>
                    </a:lnL>
                    <a:lnR w="12700">
                      <a:solidFill>
                        <a:srgbClr val="9CBFBD"/>
                      </a:solidFill>
                      <a:prstDash val="solid"/>
                    </a:lnR>
                    <a:lnT w="12700">
                      <a:solidFill>
                        <a:srgbClr val="9CBFBD"/>
                      </a:solidFill>
                      <a:prstDash val="solid"/>
                    </a:lnT>
                    <a:lnB w="12700">
                      <a:solidFill>
                        <a:srgbClr val="9CBFBD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6195">
                        <a:lnSpc>
                          <a:spcPct val="100000"/>
                        </a:lnSpc>
                        <a:spcBef>
                          <a:spcPts val="219"/>
                        </a:spcBef>
                      </a:pPr>
                      <a:r>
                        <a:rPr sz="1300" spc="-15" dirty="0">
                          <a:latin typeface="Calibri"/>
                          <a:cs typeface="Calibri"/>
                        </a:rPr>
                        <a:t>Java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5933" marB="0">
                    <a:lnL w="12700">
                      <a:solidFill>
                        <a:srgbClr val="9CBFBD"/>
                      </a:solidFill>
                      <a:prstDash val="solid"/>
                    </a:lnL>
                    <a:lnR w="12700">
                      <a:solidFill>
                        <a:srgbClr val="9CBFBD"/>
                      </a:solidFill>
                      <a:prstDash val="solid"/>
                    </a:lnR>
                    <a:lnT w="12700">
                      <a:solidFill>
                        <a:srgbClr val="9CBFBD"/>
                      </a:solidFill>
                      <a:prstDash val="solid"/>
                    </a:lnT>
                    <a:lnB w="12700">
                      <a:solidFill>
                        <a:srgbClr val="9CBFBD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6195">
                        <a:lnSpc>
                          <a:spcPct val="100000"/>
                        </a:lnSpc>
                        <a:spcBef>
                          <a:spcPts val="219"/>
                        </a:spcBef>
                      </a:pPr>
                      <a:r>
                        <a:rPr sz="1300" spc="-10" dirty="0">
                          <a:latin typeface="Calibri"/>
                          <a:cs typeface="Calibri"/>
                        </a:rPr>
                        <a:t>Ruby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5933" marB="0">
                    <a:lnL w="12700">
                      <a:solidFill>
                        <a:srgbClr val="9CBFBD"/>
                      </a:solidFill>
                      <a:prstDash val="solid"/>
                    </a:lnL>
                    <a:lnR w="12700">
                      <a:solidFill>
                        <a:srgbClr val="9CBFBD"/>
                      </a:solidFill>
                      <a:prstDash val="solid"/>
                    </a:lnR>
                    <a:lnT w="12700">
                      <a:solidFill>
                        <a:srgbClr val="9CBFBD"/>
                      </a:solidFill>
                      <a:prstDash val="solid"/>
                    </a:lnT>
                    <a:lnB w="12700">
                      <a:solidFill>
                        <a:srgbClr val="9CBFBD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7358">
                <a:tc>
                  <a:txBody>
                    <a:bodyPr/>
                    <a:lstStyle/>
                    <a:p>
                      <a:pPr marL="36195">
                        <a:lnSpc>
                          <a:spcPct val="100000"/>
                        </a:lnSpc>
                        <a:spcBef>
                          <a:spcPts val="219"/>
                        </a:spcBef>
                      </a:pPr>
                      <a:r>
                        <a:rPr sz="1300" b="1" spc="-5" dirty="0">
                          <a:latin typeface="Calibri"/>
                          <a:cs typeface="Calibri"/>
                        </a:rPr>
                        <a:t>Facilité</a:t>
                      </a:r>
                      <a:r>
                        <a:rPr sz="1300" b="1" spc="-7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b="1" spc="-5" dirty="0">
                          <a:latin typeface="Calibri"/>
                          <a:cs typeface="Calibri"/>
                        </a:rPr>
                        <a:t>d'installation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5933" marB="0">
                    <a:lnL w="12700">
                      <a:solidFill>
                        <a:srgbClr val="9CBFBD"/>
                      </a:solidFill>
                      <a:prstDash val="solid"/>
                    </a:lnL>
                    <a:lnR w="12700">
                      <a:solidFill>
                        <a:srgbClr val="9CBFBD"/>
                      </a:solidFill>
                      <a:prstDash val="solid"/>
                    </a:lnR>
                    <a:lnT w="12700">
                      <a:solidFill>
                        <a:srgbClr val="9CBFBD"/>
                      </a:solidFill>
                      <a:prstDash val="solid"/>
                    </a:lnT>
                    <a:lnB w="12700">
                      <a:solidFill>
                        <a:srgbClr val="9CBFBD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6195">
                        <a:lnSpc>
                          <a:spcPct val="100000"/>
                        </a:lnSpc>
                        <a:spcBef>
                          <a:spcPts val="219"/>
                        </a:spcBef>
                      </a:pPr>
                      <a:r>
                        <a:rPr sz="1300" spc="-10" dirty="0">
                          <a:latin typeface="Calibri"/>
                          <a:cs typeface="Calibri"/>
                        </a:rPr>
                        <a:t>Facile</a:t>
                      </a:r>
                      <a:r>
                        <a:rPr sz="13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dirty="0">
                          <a:latin typeface="Calibri"/>
                          <a:cs typeface="Calibri"/>
                        </a:rPr>
                        <a:t>à</a:t>
                      </a:r>
                      <a:r>
                        <a:rPr sz="13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5" dirty="0">
                          <a:latin typeface="Calibri"/>
                          <a:cs typeface="Calibri"/>
                        </a:rPr>
                        <a:t>installer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5933" marB="0">
                    <a:lnL w="12700">
                      <a:solidFill>
                        <a:srgbClr val="9CBFBD"/>
                      </a:solidFill>
                      <a:prstDash val="solid"/>
                    </a:lnL>
                    <a:lnR w="12700">
                      <a:solidFill>
                        <a:srgbClr val="9CBFBD"/>
                      </a:solidFill>
                      <a:prstDash val="solid"/>
                    </a:lnR>
                    <a:lnT w="12700">
                      <a:solidFill>
                        <a:srgbClr val="9CBFBD"/>
                      </a:solidFill>
                      <a:prstDash val="solid"/>
                    </a:lnT>
                    <a:lnB w="12700">
                      <a:solidFill>
                        <a:srgbClr val="9CBFBD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6195">
                        <a:lnSpc>
                          <a:spcPct val="100000"/>
                        </a:lnSpc>
                        <a:spcBef>
                          <a:spcPts val="219"/>
                        </a:spcBef>
                      </a:pPr>
                      <a:r>
                        <a:rPr sz="1300" spc="-10" dirty="0">
                          <a:latin typeface="Calibri"/>
                          <a:cs typeface="Calibri"/>
                        </a:rPr>
                        <a:t>Facile</a:t>
                      </a:r>
                      <a:r>
                        <a:rPr sz="13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dirty="0">
                          <a:latin typeface="Calibri"/>
                          <a:cs typeface="Calibri"/>
                        </a:rPr>
                        <a:t>à</a:t>
                      </a:r>
                      <a:r>
                        <a:rPr sz="13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5" dirty="0">
                          <a:latin typeface="Calibri"/>
                          <a:cs typeface="Calibri"/>
                        </a:rPr>
                        <a:t>installer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5933" marB="0">
                    <a:lnL w="12700">
                      <a:solidFill>
                        <a:srgbClr val="9CBFBD"/>
                      </a:solidFill>
                      <a:prstDash val="solid"/>
                    </a:lnL>
                    <a:lnR w="12700">
                      <a:solidFill>
                        <a:srgbClr val="9CBFBD"/>
                      </a:solidFill>
                      <a:prstDash val="solid"/>
                    </a:lnR>
                    <a:lnT w="12700">
                      <a:solidFill>
                        <a:srgbClr val="9CBFBD"/>
                      </a:solidFill>
                      <a:prstDash val="solid"/>
                    </a:lnT>
                    <a:lnB w="12700">
                      <a:solidFill>
                        <a:srgbClr val="9CBFBD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7357">
                <a:tc>
                  <a:txBody>
                    <a:bodyPr/>
                    <a:lstStyle/>
                    <a:p>
                      <a:pPr marL="36195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1300" b="1" spc="-5" dirty="0">
                          <a:latin typeface="Calibri"/>
                          <a:cs typeface="Calibri"/>
                        </a:rPr>
                        <a:t>Plugins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5934" marB="0">
                    <a:lnL w="12700">
                      <a:solidFill>
                        <a:srgbClr val="9CBFBD"/>
                      </a:solidFill>
                      <a:prstDash val="solid"/>
                    </a:lnL>
                    <a:lnR w="12700">
                      <a:solidFill>
                        <a:srgbClr val="9CBFBD"/>
                      </a:solidFill>
                      <a:prstDash val="solid"/>
                    </a:lnR>
                    <a:lnT w="12700">
                      <a:solidFill>
                        <a:srgbClr val="9CBFBD"/>
                      </a:solidFill>
                      <a:prstDash val="solid"/>
                    </a:lnT>
                    <a:lnB w="12700">
                      <a:solidFill>
                        <a:srgbClr val="9CBFBD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6195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1300" spc="-5" dirty="0">
                          <a:latin typeface="Calibri"/>
                          <a:cs typeface="Calibri"/>
                        </a:rPr>
                        <a:t>1700+ plugins</a:t>
                      </a:r>
                      <a:r>
                        <a:rPr sz="13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5" dirty="0">
                          <a:latin typeface="Calibri"/>
                          <a:cs typeface="Calibri"/>
                        </a:rPr>
                        <a:t>disponibles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5934" marB="0">
                    <a:lnL w="12700">
                      <a:solidFill>
                        <a:srgbClr val="9CBFBD"/>
                      </a:solidFill>
                      <a:prstDash val="solid"/>
                    </a:lnL>
                    <a:lnR w="12700">
                      <a:solidFill>
                        <a:srgbClr val="9CBFBD"/>
                      </a:solidFill>
                      <a:prstDash val="solid"/>
                    </a:lnR>
                    <a:lnT w="12700">
                      <a:solidFill>
                        <a:srgbClr val="9CBFBD"/>
                      </a:solidFill>
                      <a:prstDash val="solid"/>
                    </a:lnT>
                    <a:lnB w="12700">
                      <a:solidFill>
                        <a:srgbClr val="9CBFBD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6195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1300" spc="-5" dirty="0">
                          <a:latin typeface="Calibri"/>
                          <a:cs typeface="Calibri"/>
                        </a:rPr>
                        <a:t>Plugins</a:t>
                      </a:r>
                      <a:r>
                        <a:rPr sz="13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5" dirty="0">
                          <a:latin typeface="Calibri"/>
                          <a:cs typeface="Calibri"/>
                        </a:rPr>
                        <a:t>limités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5934" marB="0">
                    <a:lnL w="12700">
                      <a:solidFill>
                        <a:srgbClr val="9CBFBD"/>
                      </a:solidFill>
                      <a:prstDash val="solid"/>
                    </a:lnL>
                    <a:lnR w="12700">
                      <a:solidFill>
                        <a:srgbClr val="9CBFBD"/>
                      </a:solidFill>
                      <a:prstDash val="solid"/>
                    </a:lnR>
                    <a:lnT w="12700">
                      <a:solidFill>
                        <a:srgbClr val="9CBFBD"/>
                      </a:solidFill>
                      <a:prstDash val="solid"/>
                    </a:lnT>
                    <a:lnB w="12700">
                      <a:solidFill>
                        <a:srgbClr val="9CBFBD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5401">
                <a:tc>
                  <a:txBody>
                    <a:bodyPr/>
                    <a:lstStyle/>
                    <a:p>
                      <a:pPr marL="36195">
                        <a:lnSpc>
                          <a:spcPct val="100000"/>
                        </a:lnSpc>
                        <a:spcBef>
                          <a:spcPts val="219"/>
                        </a:spcBef>
                      </a:pPr>
                      <a:r>
                        <a:rPr sz="1300" b="1" spc="-5" dirty="0">
                          <a:latin typeface="Calibri"/>
                          <a:cs typeface="Calibri"/>
                        </a:rPr>
                        <a:t>Prérequis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5933" marB="0">
                    <a:lnL w="12700">
                      <a:solidFill>
                        <a:srgbClr val="9CBFBD"/>
                      </a:solidFill>
                      <a:prstDash val="solid"/>
                    </a:lnL>
                    <a:lnR w="12700">
                      <a:solidFill>
                        <a:srgbClr val="9CBFBD"/>
                      </a:solidFill>
                      <a:prstDash val="solid"/>
                    </a:lnR>
                    <a:lnT w="12700">
                      <a:solidFill>
                        <a:srgbClr val="9CBFBD"/>
                      </a:solidFill>
                      <a:prstDash val="solid"/>
                    </a:lnT>
                    <a:lnB w="12700">
                      <a:solidFill>
                        <a:srgbClr val="9CBFBD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6195">
                        <a:lnSpc>
                          <a:spcPct val="100000"/>
                        </a:lnSpc>
                        <a:spcBef>
                          <a:spcPts val="219"/>
                        </a:spcBef>
                      </a:pPr>
                      <a:r>
                        <a:rPr sz="1300" dirty="0">
                          <a:latin typeface="Calibri"/>
                          <a:cs typeface="Calibri"/>
                        </a:rPr>
                        <a:t>JRE</a:t>
                      </a:r>
                      <a:r>
                        <a:rPr sz="13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5" dirty="0">
                          <a:latin typeface="Calibri"/>
                          <a:cs typeface="Calibri"/>
                        </a:rPr>
                        <a:t>doit</a:t>
                      </a:r>
                      <a:r>
                        <a:rPr sz="13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15" dirty="0">
                          <a:latin typeface="Calibri"/>
                          <a:cs typeface="Calibri"/>
                        </a:rPr>
                        <a:t>être</a:t>
                      </a:r>
                      <a:r>
                        <a:rPr sz="13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5" dirty="0">
                          <a:latin typeface="Calibri"/>
                          <a:cs typeface="Calibri"/>
                        </a:rPr>
                        <a:t>installé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5933" marB="0">
                    <a:lnL w="12700">
                      <a:solidFill>
                        <a:srgbClr val="9CBFBD"/>
                      </a:solidFill>
                      <a:prstDash val="solid"/>
                    </a:lnL>
                    <a:lnR w="12700">
                      <a:solidFill>
                        <a:srgbClr val="9CBFBD"/>
                      </a:solidFill>
                      <a:prstDash val="solid"/>
                    </a:lnR>
                    <a:lnT w="12700">
                      <a:solidFill>
                        <a:srgbClr val="9CBFBD"/>
                      </a:solidFill>
                      <a:prstDash val="solid"/>
                    </a:lnT>
                    <a:lnB w="12700">
                      <a:solidFill>
                        <a:srgbClr val="9CBFBD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6195" marR="550545" indent="-635">
                        <a:lnSpc>
                          <a:spcPct val="100000"/>
                        </a:lnSpc>
                        <a:spcBef>
                          <a:spcPts val="219"/>
                        </a:spcBef>
                      </a:pPr>
                      <a:r>
                        <a:rPr sz="1300" spc="-25" dirty="0">
                          <a:latin typeface="Calibri"/>
                          <a:cs typeface="Calibri"/>
                        </a:rPr>
                        <a:t>Ruby,</a:t>
                      </a:r>
                      <a:r>
                        <a:rPr sz="13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10" dirty="0">
                          <a:latin typeface="Calibri"/>
                          <a:cs typeface="Calibri"/>
                        </a:rPr>
                        <a:t>Go,</a:t>
                      </a:r>
                      <a:r>
                        <a:rPr sz="13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dirty="0">
                          <a:latin typeface="Calibri"/>
                          <a:cs typeface="Calibri"/>
                        </a:rPr>
                        <a:t>Git,</a:t>
                      </a:r>
                      <a:r>
                        <a:rPr sz="13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5" dirty="0">
                          <a:latin typeface="Calibri"/>
                          <a:cs typeface="Calibri"/>
                        </a:rPr>
                        <a:t>Node.js,</a:t>
                      </a:r>
                      <a:r>
                        <a:rPr sz="13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5" dirty="0">
                          <a:latin typeface="Calibri"/>
                          <a:cs typeface="Calibri"/>
                        </a:rPr>
                        <a:t>and</a:t>
                      </a:r>
                      <a:r>
                        <a:rPr sz="13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5" dirty="0">
                          <a:latin typeface="Calibri"/>
                          <a:cs typeface="Calibri"/>
                        </a:rPr>
                        <a:t>Redis</a:t>
                      </a:r>
                      <a:r>
                        <a:rPr sz="13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5" dirty="0">
                          <a:latin typeface="Calibri"/>
                          <a:cs typeface="Calibri"/>
                        </a:rPr>
                        <a:t>doit </a:t>
                      </a:r>
                      <a:r>
                        <a:rPr sz="1300" spc="-10" dirty="0">
                          <a:latin typeface="Calibri"/>
                          <a:cs typeface="Calibri"/>
                        </a:rPr>
                        <a:t>être </a:t>
                      </a:r>
                      <a:r>
                        <a:rPr sz="1300" spc="-3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5" dirty="0">
                          <a:latin typeface="Calibri"/>
                          <a:cs typeface="Calibri"/>
                        </a:rPr>
                        <a:t>installé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5933" marB="0">
                    <a:lnL w="12700">
                      <a:solidFill>
                        <a:srgbClr val="9CBFBD"/>
                      </a:solidFill>
                      <a:prstDash val="solid"/>
                    </a:lnL>
                    <a:lnR w="12700">
                      <a:solidFill>
                        <a:srgbClr val="9CBFBD"/>
                      </a:solidFill>
                      <a:prstDash val="solid"/>
                    </a:lnR>
                    <a:lnT w="12700">
                      <a:solidFill>
                        <a:srgbClr val="9CBFBD"/>
                      </a:solidFill>
                      <a:prstDash val="solid"/>
                    </a:lnT>
                    <a:lnB w="12700">
                      <a:solidFill>
                        <a:srgbClr val="9CBFBD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08276">
                <a:tc>
                  <a:txBody>
                    <a:bodyPr/>
                    <a:lstStyle/>
                    <a:p>
                      <a:pPr marL="36195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1300" b="1" dirty="0">
                          <a:latin typeface="Calibri"/>
                          <a:cs typeface="Calibri"/>
                        </a:rPr>
                        <a:t>OS</a:t>
                      </a:r>
                      <a:r>
                        <a:rPr sz="1300" b="1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b="1" dirty="0">
                          <a:latin typeface="Calibri"/>
                          <a:cs typeface="Calibri"/>
                        </a:rPr>
                        <a:t>Supportés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5934" marB="0">
                    <a:lnL w="12700">
                      <a:solidFill>
                        <a:srgbClr val="9CBFBD"/>
                      </a:solidFill>
                      <a:prstDash val="solid"/>
                    </a:lnL>
                    <a:lnR w="12700">
                      <a:solidFill>
                        <a:srgbClr val="9CBFBD"/>
                      </a:solidFill>
                      <a:prstDash val="solid"/>
                    </a:lnR>
                    <a:lnT w="12700">
                      <a:solidFill>
                        <a:srgbClr val="9CBFBD"/>
                      </a:solidFill>
                      <a:prstDash val="solid"/>
                    </a:lnT>
                    <a:lnB w="12700">
                      <a:solidFill>
                        <a:srgbClr val="9CBFBD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6195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1300" spc="-5" dirty="0">
                          <a:latin typeface="Calibri"/>
                          <a:cs typeface="Calibri"/>
                        </a:rPr>
                        <a:t>Windows,</a:t>
                      </a:r>
                      <a:r>
                        <a:rPr sz="13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5" dirty="0">
                          <a:latin typeface="Calibri"/>
                          <a:cs typeface="Calibri"/>
                        </a:rPr>
                        <a:t>Mac</a:t>
                      </a:r>
                      <a:r>
                        <a:rPr sz="13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5" dirty="0">
                          <a:latin typeface="Calibri"/>
                          <a:cs typeface="Calibri"/>
                        </a:rPr>
                        <a:t>OS</a:t>
                      </a:r>
                      <a:r>
                        <a:rPr sz="13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dirty="0">
                          <a:latin typeface="Calibri"/>
                          <a:cs typeface="Calibri"/>
                        </a:rPr>
                        <a:t>X,</a:t>
                      </a:r>
                      <a:r>
                        <a:rPr sz="13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5" dirty="0">
                          <a:latin typeface="Calibri"/>
                          <a:cs typeface="Calibri"/>
                        </a:rPr>
                        <a:t>and</a:t>
                      </a:r>
                      <a:r>
                        <a:rPr sz="13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5" dirty="0">
                          <a:latin typeface="Calibri"/>
                          <a:cs typeface="Calibri"/>
                        </a:rPr>
                        <a:t>Unix-like</a:t>
                      </a:r>
                      <a:r>
                        <a:rPr sz="13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5" dirty="0">
                          <a:latin typeface="Calibri"/>
                          <a:cs typeface="Calibri"/>
                        </a:rPr>
                        <a:t>OS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5934" marB="0">
                    <a:lnL w="12700">
                      <a:solidFill>
                        <a:srgbClr val="9CBFBD"/>
                      </a:solidFill>
                      <a:prstDash val="solid"/>
                    </a:lnL>
                    <a:lnR w="12700">
                      <a:solidFill>
                        <a:srgbClr val="9CBFBD"/>
                      </a:solidFill>
                      <a:prstDash val="solid"/>
                    </a:lnR>
                    <a:lnT w="12700">
                      <a:solidFill>
                        <a:srgbClr val="9CBFBD"/>
                      </a:solidFill>
                      <a:prstDash val="solid"/>
                    </a:lnT>
                    <a:lnB w="12700">
                      <a:solidFill>
                        <a:srgbClr val="9CBFBD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6195" marR="156210" indent="-635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1300" spc="-10" dirty="0">
                          <a:latin typeface="Calibri"/>
                          <a:cs typeface="Calibri"/>
                        </a:rPr>
                        <a:t>Ubuntu,</a:t>
                      </a:r>
                      <a:r>
                        <a:rPr sz="13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5" dirty="0">
                          <a:latin typeface="Calibri"/>
                          <a:cs typeface="Calibri"/>
                        </a:rPr>
                        <a:t>Debian,</a:t>
                      </a:r>
                      <a:r>
                        <a:rPr sz="130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5" dirty="0">
                          <a:latin typeface="Calibri"/>
                          <a:cs typeface="Calibri"/>
                        </a:rPr>
                        <a:t>Red Hat</a:t>
                      </a:r>
                      <a:r>
                        <a:rPr sz="1300" spc="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5" dirty="0">
                          <a:latin typeface="Calibri"/>
                          <a:cs typeface="Calibri"/>
                        </a:rPr>
                        <a:t>Linux,</a:t>
                      </a:r>
                      <a:r>
                        <a:rPr sz="13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5" dirty="0">
                          <a:latin typeface="Calibri"/>
                          <a:cs typeface="Calibri"/>
                        </a:rPr>
                        <a:t>Scientific</a:t>
                      </a:r>
                      <a:r>
                        <a:rPr sz="13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5" dirty="0">
                          <a:latin typeface="Calibri"/>
                          <a:cs typeface="Calibri"/>
                        </a:rPr>
                        <a:t>Linux, </a:t>
                      </a:r>
                      <a:r>
                        <a:rPr sz="1300" spc="-30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5" dirty="0">
                          <a:latin typeface="Calibri"/>
                          <a:cs typeface="Calibri"/>
                        </a:rPr>
                        <a:t>Oracle</a:t>
                      </a:r>
                      <a:r>
                        <a:rPr sz="13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5" dirty="0">
                          <a:latin typeface="Calibri"/>
                          <a:cs typeface="Calibri"/>
                        </a:rPr>
                        <a:t>Linux,</a:t>
                      </a:r>
                      <a:r>
                        <a:rPr sz="13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5" dirty="0">
                          <a:latin typeface="Calibri"/>
                          <a:cs typeface="Calibri"/>
                        </a:rPr>
                        <a:t>CentOS,</a:t>
                      </a:r>
                      <a:r>
                        <a:rPr sz="13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5" dirty="0">
                          <a:latin typeface="Calibri"/>
                          <a:cs typeface="Calibri"/>
                        </a:rPr>
                        <a:t>and OpenSUSE.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5934" marB="0">
                    <a:lnL w="12700">
                      <a:solidFill>
                        <a:srgbClr val="9CBFBD"/>
                      </a:solidFill>
                      <a:prstDash val="solid"/>
                    </a:lnL>
                    <a:lnR w="12700">
                      <a:solidFill>
                        <a:srgbClr val="9CBFBD"/>
                      </a:solidFill>
                      <a:prstDash val="solid"/>
                    </a:lnR>
                    <a:lnT w="12700">
                      <a:solidFill>
                        <a:srgbClr val="9CBFBD"/>
                      </a:solidFill>
                      <a:prstDash val="solid"/>
                    </a:lnT>
                    <a:lnB w="12700">
                      <a:solidFill>
                        <a:srgbClr val="9CBFBD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7357">
                <a:tc>
                  <a:txBody>
                    <a:bodyPr/>
                    <a:lstStyle/>
                    <a:p>
                      <a:pPr marL="36195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1300" b="1" dirty="0">
                          <a:latin typeface="Calibri"/>
                          <a:cs typeface="Calibri"/>
                        </a:rPr>
                        <a:t>Open</a:t>
                      </a:r>
                      <a:r>
                        <a:rPr sz="1300" b="1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b="1" spc="-5" dirty="0">
                          <a:latin typeface="Calibri"/>
                          <a:cs typeface="Calibri"/>
                        </a:rPr>
                        <a:t>Source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5934" marB="0">
                    <a:lnL w="12700">
                      <a:solidFill>
                        <a:srgbClr val="9CBFBD"/>
                      </a:solidFill>
                      <a:prstDash val="solid"/>
                    </a:lnL>
                    <a:lnR w="12700">
                      <a:solidFill>
                        <a:srgbClr val="9CBFBD"/>
                      </a:solidFill>
                      <a:prstDash val="solid"/>
                    </a:lnR>
                    <a:lnT w="12700">
                      <a:solidFill>
                        <a:srgbClr val="9CBFBD"/>
                      </a:solidFill>
                      <a:prstDash val="solid"/>
                    </a:lnT>
                    <a:lnB w="12700">
                      <a:solidFill>
                        <a:srgbClr val="9CBFBD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6195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1300" spc="-5" dirty="0">
                          <a:latin typeface="Calibri"/>
                          <a:cs typeface="Calibri"/>
                        </a:rPr>
                        <a:t>Open</a:t>
                      </a:r>
                      <a:r>
                        <a:rPr sz="13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10" dirty="0">
                          <a:latin typeface="Calibri"/>
                          <a:cs typeface="Calibri"/>
                        </a:rPr>
                        <a:t>Source</a:t>
                      </a:r>
                      <a:r>
                        <a:rPr sz="1300" spc="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15" dirty="0">
                          <a:latin typeface="Calibri"/>
                          <a:cs typeface="Calibri"/>
                        </a:rPr>
                        <a:t>et</a:t>
                      </a:r>
                      <a:r>
                        <a:rPr sz="13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10" dirty="0">
                          <a:latin typeface="Calibri"/>
                          <a:cs typeface="Calibri"/>
                        </a:rPr>
                        <a:t>gratuit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5934" marB="0">
                    <a:lnL w="12700">
                      <a:solidFill>
                        <a:srgbClr val="9CBFBD"/>
                      </a:solidFill>
                      <a:prstDash val="solid"/>
                    </a:lnL>
                    <a:lnR w="12700">
                      <a:solidFill>
                        <a:srgbClr val="9CBFBD"/>
                      </a:solidFill>
                      <a:prstDash val="solid"/>
                    </a:lnR>
                    <a:lnT w="12700">
                      <a:solidFill>
                        <a:srgbClr val="9CBFBD"/>
                      </a:solidFill>
                      <a:prstDash val="solid"/>
                    </a:lnT>
                    <a:lnB w="12700">
                      <a:solidFill>
                        <a:srgbClr val="9CBFBD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6195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1300" spc="-5" dirty="0">
                          <a:latin typeface="Calibri"/>
                          <a:cs typeface="Calibri"/>
                        </a:rPr>
                        <a:t>Open </a:t>
                      </a:r>
                      <a:r>
                        <a:rPr sz="1300" spc="-10" dirty="0">
                          <a:latin typeface="Calibri"/>
                          <a:cs typeface="Calibri"/>
                        </a:rPr>
                        <a:t>Source</a:t>
                      </a:r>
                      <a:r>
                        <a:rPr sz="130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15" dirty="0">
                          <a:latin typeface="Calibri"/>
                          <a:cs typeface="Calibri"/>
                        </a:rPr>
                        <a:t>et</a:t>
                      </a:r>
                      <a:r>
                        <a:rPr sz="13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5" dirty="0">
                          <a:latin typeface="Calibri"/>
                          <a:cs typeface="Calibri"/>
                        </a:rPr>
                        <a:t>Freemium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5934" marB="0">
                    <a:lnL w="12700">
                      <a:solidFill>
                        <a:srgbClr val="9CBFBD"/>
                      </a:solidFill>
                      <a:prstDash val="solid"/>
                    </a:lnL>
                    <a:lnR w="12700">
                      <a:solidFill>
                        <a:srgbClr val="9CBFBD"/>
                      </a:solidFill>
                      <a:prstDash val="solid"/>
                    </a:lnR>
                    <a:lnT w="12700">
                      <a:solidFill>
                        <a:srgbClr val="9CBFBD"/>
                      </a:solidFill>
                      <a:prstDash val="solid"/>
                    </a:lnT>
                    <a:lnB w="12700">
                      <a:solidFill>
                        <a:srgbClr val="9CBFBD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6380">
                <a:tc>
                  <a:txBody>
                    <a:bodyPr/>
                    <a:lstStyle/>
                    <a:p>
                      <a:pPr marL="36195">
                        <a:lnSpc>
                          <a:spcPct val="100000"/>
                        </a:lnSpc>
                        <a:spcBef>
                          <a:spcPts val="219"/>
                        </a:spcBef>
                      </a:pPr>
                      <a:r>
                        <a:rPr sz="1300" b="1" spc="-5" dirty="0">
                          <a:latin typeface="Calibri"/>
                          <a:cs typeface="Calibri"/>
                        </a:rPr>
                        <a:t>Dépôt</a:t>
                      </a:r>
                      <a:r>
                        <a:rPr sz="1300" b="1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b="1" dirty="0">
                          <a:latin typeface="Calibri"/>
                          <a:cs typeface="Calibri"/>
                        </a:rPr>
                        <a:t>Git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5933" marB="0">
                    <a:lnL w="12700">
                      <a:solidFill>
                        <a:srgbClr val="9CBFBD"/>
                      </a:solidFill>
                      <a:prstDash val="solid"/>
                    </a:lnL>
                    <a:lnR w="12700">
                      <a:solidFill>
                        <a:srgbClr val="9CBFBD"/>
                      </a:solidFill>
                      <a:prstDash val="solid"/>
                    </a:lnR>
                    <a:lnT w="12700">
                      <a:solidFill>
                        <a:srgbClr val="9CBFBD"/>
                      </a:solidFill>
                      <a:prstDash val="solid"/>
                    </a:lnT>
                    <a:lnB w="12700">
                      <a:solidFill>
                        <a:srgbClr val="9CBFBD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1900" dirty="0">
                          <a:latin typeface="Wingdings"/>
                          <a:cs typeface="Wingdings"/>
                        </a:rPr>
                        <a:t></a:t>
                      </a:r>
                      <a:endParaRPr sz="1900">
                        <a:latin typeface="Wingdings"/>
                        <a:cs typeface="Wingdings"/>
                      </a:endParaRPr>
                    </a:p>
                  </a:txBody>
                  <a:tcPr marL="0" marR="0" marT="8252" marB="0">
                    <a:lnL w="12700">
                      <a:solidFill>
                        <a:srgbClr val="9CBFBD"/>
                      </a:solidFill>
                      <a:prstDash val="solid"/>
                    </a:lnL>
                    <a:lnR w="12700">
                      <a:solidFill>
                        <a:srgbClr val="9CBFBD"/>
                      </a:solidFill>
                      <a:prstDash val="solid"/>
                    </a:lnR>
                    <a:lnT w="12700">
                      <a:solidFill>
                        <a:srgbClr val="9CBFBD"/>
                      </a:solidFill>
                      <a:prstDash val="solid"/>
                    </a:lnT>
                    <a:lnB w="12700">
                      <a:solidFill>
                        <a:srgbClr val="9CBFBD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7465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1900" dirty="0">
                          <a:latin typeface="Wingdings"/>
                          <a:cs typeface="Wingdings"/>
                        </a:rPr>
                        <a:t></a:t>
                      </a:r>
                      <a:endParaRPr sz="1900">
                        <a:latin typeface="Wingdings"/>
                        <a:cs typeface="Wingdings"/>
                      </a:endParaRPr>
                    </a:p>
                  </a:txBody>
                  <a:tcPr marL="0" marR="0" marT="8252" marB="0">
                    <a:lnL w="12700">
                      <a:solidFill>
                        <a:srgbClr val="9CBFBD"/>
                      </a:solidFill>
                      <a:prstDash val="solid"/>
                    </a:lnL>
                    <a:lnR w="12700">
                      <a:solidFill>
                        <a:srgbClr val="9CBFBD"/>
                      </a:solidFill>
                      <a:prstDash val="solid"/>
                    </a:lnR>
                    <a:lnT w="12700">
                      <a:solidFill>
                        <a:srgbClr val="9CBFBD"/>
                      </a:solidFill>
                      <a:prstDash val="solid"/>
                    </a:lnT>
                    <a:lnB w="12700">
                      <a:solidFill>
                        <a:srgbClr val="9CBFBD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66816">
                <a:tc>
                  <a:txBody>
                    <a:bodyPr/>
                    <a:lstStyle/>
                    <a:p>
                      <a:pPr marL="36195" marR="337185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1300" b="1" dirty="0">
                          <a:latin typeface="Calibri"/>
                          <a:cs typeface="Calibri"/>
                        </a:rPr>
                        <a:t>Suivi</a:t>
                      </a:r>
                      <a:r>
                        <a:rPr sz="1300" b="1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b="1" dirty="0">
                          <a:latin typeface="Calibri"/>
                          <a:cs typeface="Calibri"/>
                        </a:rPr>
                        <a:t>des</a:t>
                      </a:r>
                      <a:r>
                        <a:rPr sz="1300" b="1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b="1" dirty="0">
                          <a:latin typeface="Calibri"/>
                          <a:cs typeface="Calibri"/>
                        </a:rPr>
                        <a:t>Bugs</a:t>
                      </a:r>
                      <a:r>
                        <a:rPr sz="1300" b="1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b="1" spc="-5" dirty="0">
                          <a:latin typeface="Calibri"/>
                          <a:cs typeface="Calibri"/>
                        </a:rPr>
                        <a:t>(Issue </a:t>
                      </a:r>
                      <a:r>
                        <a:rPr sz="1300" b="1" spc="-30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b="1" spc="-15" dirty="0">
                          <a:latin typeface="Calibri"/>
                          <a:cs typeface="Calibri"/>
                        </a:rPr>
                        <a:t>Tracking)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5934" marB="0">
                    <a:lnL w="12700">
                      <a:solidFill>
                        <a:srgbClr val="9CBFBD"/>
                      </a:solidFill>
                      <a:prstDash val="solid"/>
                    </a:lnL>
                    <a:lnR w="12700">
                      <a:solidFill>
                        <a:srgbClr val="9CBFBD"/>
                      </a:solidFill>
                      <a:prstDash val="solid"/>
                    </a:lnR>
                    <a:lnT w="12700">
                      <a:solidFill>
                        <a:srgbClr val="9CBFBD"/>
                      </a:solidFill>
                      <a:prstDash val="solid"/>
                    </a:lnT>
                    <a:lnB w="12700">
                      <a:solidFill>
                        <a:srgbClr val="9CBFBD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1900" dirty="0">
                          <a:latin typeface="Wingdings"/>
                          <a:cs typeface="Wingdings"/>
                        </a:rPr>
                        <a:t></a:t>
                      </a:r>
                      <a:endParaRPr sz="1900">
                        <a:latin typeface="Wingdings"/>
                        <a:cs typeface="Wingdings"/>
                      </a:endParaRPr>
                    </a:p>
                  </a:txBody>
                  <a:tcPr marL="0" marR="0" marT="8252" marB="0">
                    <a:lnL w="12700">
                      <a:solidFill>
                        <a:srgbClr val="9CBFBD"/>
                      </a:solidFill>
                      <a:prstDash val="solid"/>
                    </a:lnL>
                    <a:lnR w="12700">
                      <a:solidFill>
                        <a:srgbClr val="9CBFBD"/>
                      </a:solidFill>
                      <a:prstDash val="solid"/>
                    </a:lnR>
                    <a:lnT w="12700">
                      <a:solidFill>
                        <a:srgbClr val="9CBFBD"/>
                      </a:solidFill>
                      <a:prstDash val="solid"/>
                    </a:lnT>
                    <a:lnB w="12700">
                      <a:solidFill>
                        <a:srgbClr val="9CBFBD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7465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1900" dirty="0">
                          <a:latin typeface="Wingdings"/>
                          <a:cs typeface="Wingdings"/>
                        </a:rPr>
                        <a:t></a:t>
                      </a:r>
                      <a:endParaRPr sz="1900">
                        <a:latin typeface="Wingdings"/>
                        <a:cs typeface="Wingdings"/>
                      </a:endParaRPr>
                    </a:p>
                  </a:txBody>
                  <a:tcPr marL="0" marR="0" marT="8252" marB="0">
                    <a:lnL w="12700">
                      <a:solidFill>
                        <a:srgbClr val="9CBFBD"/>
                      </a:solidFill>
                      <a:prstDash val="solid"/>
                    </a:lnL>
                    <a:lnR w="12700">
                      <a:solidFill>
                        <a:srgbClr val="9CBFBD"/>
                      </a:solidFill>
                      <a:prstDash val="solid"/>
                    </a:lnR>
                    <a:lnT w="12700">
                      <a:solidFill>
                        <a:srgbClr val="9CBFBD"/>
                      </a:solidFill>
                      <a:prstDash val="solid"/>
                    </a:lnT>
                    <a:lnB w="12700">
                      <a:solidFill>
                        <a:srgbClr val="9CBFBD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862902">
                <a:tc>
                  <a:txBody>
                    <a:bodyPr/>
                    <a:lstStyle/>
                    <a:p>
                      <a:pPr marL="36195">
                        <a:lnSpc>
                          <a:spcPct val="100000"/>
                        </a:lnSpc>
                        <a:spcBef>
                          <a:spcPts val="219"/>
                        </a:spcBef>
                      </a:pPr>
                      <a:r>
                        <a:rPr sz="1300" b="1" spc="-5" dirty="0">
                          <a:latin typeface="Calibri"/>
                          <a:cs typeface="Calibri"/>
                        </a:rPr>
                        <a:t>Extensivité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5933" marB="0">
                    <a:lnL w="12700">
                      <a:solidFill>
                        <a:srgbClr val="9CBFBD"/>
                      </a:solidFill>
                      <a:prstDash val="solid"/>
                    </a:lnL>
                    <a:lnR w="12700">
                      <a:solidFill>
                        <a:srgbClr val="9CBFBD"/>
                      </a:solidFill>
                      <a:prstDash val="solid"/>
                    </a:lnR>
                    <a:lnT w="12700">
                      <a:solidFill>
                        <a:srgbClr val="9CBFBD"/>
                      </a:solidFill>
                      <a:prstDash val="solid"/>
                    </a:lnT>
                    <a:lnB w="12700">
                      <a:solidFill>
                        <a:srgbClr val="9CBFBD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6195" marR="233045">
                        <a:lnSpc>
                          <a:spcPct val="100200"/>
                        </a:lnSpc>
                        <a:spcBef>
                          <a:spcPts val="215"/>
                        </a:spcBef>
                      </a:pPr>
                      <a:r>
                        <a:rPr sz="1300" spc="-30" dirty="0">
                          <a:latin typeface="Calibri"/>
                          <a:cs typeface="Calibri"/>
                        </a:rPr>
                        <a:t>Très</a:t>
                      </a:r>
                      <a:r>
                        <a:rPr sz="13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10" dirty="0">
                          <a:latin typeface="Calibri"/>
                          <a:cs typeface="Calibri"/>
                        </a:rPr>
                        <a:t>étendu</a:t>
                      </a:r>
                      <a:r>
                        <a:rPr sz="13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5" dirty="0">
                          <a:latin typeface="Calibri"/>
                          <a:cs typeface="Calibri"/>
                        </a:rPr>
                        <a:t>car</a:t>
                      </a:r>
                      <a:r>
                        <a:rPr sz="13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dirty="0">
                          <a:latin typeface="Calibri"/>
                          <a:cs typeface="Calibri"/>
                        </a:rPr>
                        <a:t>il </a:t>
                      </a:r>
                      <a:r>
                        <a:rPr sz="1300" spc="-5" dirty="0">
                          <a:latin typeface="Calibri"/>
                          <a:cs typeface="Calibri"/>
                        </a:rPr>
                        <a:t>peut</a:t>
                      </a:r>
                      <a:r>
                        <a:rPr sz="13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15" dirty="0">
                          <a:latin typeface="Calibri"/>
                          <a:cs typeface="Calibri"/>
                        </a:rPr>
                        <a:t>être</a:t>
                      </a:r>
                      <a:r>
                        <a:rPr sz="1300" spc="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dirty="0">
                          <a:latin typeface="Calibri"/>
                          <a:cs typeface="Calibri"/>
                        </a:rPr>
                        <a:t>utilisé </a:t>
                      </a:r>
                      <a:r>
                        <a:rPr sz="13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5" dirty="0">
                          <a:latin typeface="Calibri"/>
                          <a:cs typeface="Calibri"/>
                        </a:rPr>
                        <a:t>comme</a:t>
                      </a:r>
                      <a:r>
                        <a:rPr sz="1300" spc="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5" dirty="0">
                          <a:latin typeface="Calibri"/>
                          <a:cs typeface="Calibri"/>
                        </a:rPr>
                        <a:t>un</a:t>
                      </a:r>
                      <a:r>
                        <a:rPr sz="13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5" dirty="0">
                          <a:latin typeface="Calibri"/>
                          <a:cs typeface="Calibri"/>
                        </a:rPr>
                        <a:t>simple serveur</a:t>
                      </a:r>
                      <a:r>
                        <a:rPr sz="1300" spc="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5" dirty="0">
                          <a:latin typeface="Calibri"/>
                          <a:cs typeface="Calibri"/>
                        </a:rPr>
                        <a:t>CI</a:t>
                      </a:r>
                      <a:r>
                        <a:rPr sz="1300" dirty="0">
                          <a:latin typeface="Calibri"/>
                          <a:cs typeface="Calibri"/>
                        </a:rPr>
                        <a:t> ou</a:t>
                      </a:r>
                      <a:r>
                        <a:rPr sz="13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5" dirty="0">
                          <a:latin typeface="Calibri"/>
                          <a:cs typeface="Calibri"/>
                        </a:rPr>
                        <a:t>peut </a:t>
                      </a:r>
                      <a:r>
                        <a:rPr sz="13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15" dirty="0">
                          <a:latin typeface="Calibri"/>
                          <a:cs typeface="Calibri"/>
                        </a:rPr>
                        <a:t>être</a:t>
                      </a:r>
                      <a:r>
                        <a:rPr sz="1300" spc="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10" dirty="0">
                          <a:latin typeface="Calibri"/>
                          <a:cs typeface="Calibri"/>
                        </a:rPr>
                        <a:t>transformé</a:t>
                      </a:r>
                      <a:r>
                        <a:rPr sz="13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dirty="0">
                          <a:latin typeface="Calibri"/>
                          <a:cs typeface="Calibri"/>
                        </a:rPr>
                        <a:t>en</a:t>
                      </a:r>
                      <a:r>
                        <a:rPr sz="13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5" dirty="0">
                          <a:latin typeface="Calibri"/>
                          <a:cs typeface="Calibri"/>
                        </a:rPr>
                        <a:t>un</a:t>
                      </a:r>
                      <a:r>
                        <a:rPr sz="13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10" dirty="0">
                          <a:latin typeface="Calibri"/>
                          <a:cs typeface="Calibri"/>
                        </a:rPr>
                        <a:t>système </a:t>
                      </a:r>
                      <a:r>
                        <a:rPr sz="1300" spc="-5" dirty="0">
                          <a:latin typeface="Calibri"/>
                          <a:cs typeface="Calibri"/>
                        </a:rPr>
                        <a:t>de</a:t>
                      </a:r>
                      <a:r>
                        <a:rPr sz="13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5" dirty="0">
                          <a:latin typeface="Calibri"/>
                          <a:cs typeface="Calibri"/>
                        </a:rPr>
                        <a:t>CD </a:t>
                      </a:r>
                      <a:r>
                        <a:rPr sz="1300" spc="-3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10" dirty="0">
                          <a:latin typeface="Calibri"/>
                          <a:cs typeface="Calibri"/>
                        </a:rPr>
                        <a:t>complexe </a:t>
                      </a:r>
                      <a:r>
                        <a:rPr sz="1300" dirty="0">
                          <a:latin typeface="Calibri"/>
                          <a:cs typeface="Calibri"/>
                        </a:rPr>
                        <a:t>à</a:t>
                      </a:r>
                      <a:r>
                        <a:rPr sz="13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dirty="0">
                          <a:latin typeface="Calibri"/>
                          <a:cs typeface="Calibri"/>
                        </a:rPr>
                        <a:t>l'aide</a:t>
                      </a:r>
                      <a:r>
                        <a:rPr sz="1300" spc="-5" dirty="0">
                          <a:latin typeface="Calibri"/>
                          <a:cs typeface="Calibri"/>
                        </a:rPr>
                        <a:t> de</a:t>
                      </a:r>
                      <a:r>
                        <a:rPr sz="13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5" dirty="0">
                          <a:latin typeface="Calibri"/>
                          <a:cs typeface="Calibri"/>
                        </a:rPr>
                        <a:t>plugins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5345" marB="0">
                    <a:lnL w="12700">
                      <a:solidFill>
                        <a:srgbClr val="9CBFBD"/>
                      </a:solidFill>
                      <a:prstDash val="solid"/>
                    </a:lnL>
                    <a:lnR w="12700">
                      <a:solidFill>
                        <a:srgbClr val="9CBFBD"/>
                      </a:solidFill>
                      <a:prstDash val="solid"/>
                    </a:lnR>
                    <a:lnT w="12700">
                      <a:solidFill>
                        <a:srgbClr val="9CBFBD"/>
                      </a:solidFill>
                      <a:prstDash val="solid"/>
                    </a:lnT>
                    <a:lnB w="12700">
                      <a:solidFill>
                        <a:srgbClr val="9CBFBD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6195" marR="206375">
                        <a:lnSpc>
                          <a:spcPct val="100000"/>
                        </a:lnSpc>
                        <a:spcBef>
                          <a:spcPts val="219"/>
                        </a:spcBef>
                      </a:pPr>
                      <a:r>
                        <a:rPr sz="1300" spc="-10" dirty="0">
                          <a:latin typeface="Calibri"/>
                          <a:cs typeface="Calibri"/>
                        </a:rPr>
                        <a:t>Offre </a:t>
                      </a:r>
                      <a:r>
                        <a:rPr sz="1300" dirty="0">
                          <a:latin typeface="Calibri"/>
                          <a:cs typeface="Calibri"/>
                        </a:rPr>
                        <a:t>une </a:t>
                      </a:r>
                      <a:r>
                        <a:rPr sz="1300" spc="-5" dirty="0">
                          <a:latin typeface="Calibri"/>
                          <a:cs typeface="Calibri"/>
                        </a:rPr>
                        <a:t>scalabilité </a:t>
                      </a:r>
                      <a:r>
                        <a:rPr sz="1300" dirty="0">
                          <a:latin typeface="Calibri"/>
                          <a:cs typeface="Calibri"/>
                        </a:rPr>
                        <a:t>pour </a:t>
                      </a:r>
                      <a:r>
                        <a:rPr sz="1300" spc="-5" dirty="0">
                          <a:latin typeface="Calibri"/>
                          <a:cs typeface="Calibri"/>
                        </a:rPr>
                        <a:t>améliorer </a:t>
                      </a:r>
                      <a:r>
                        <a:rPr sz="1300" dirty="0">
                          <a:latin typeface="Calibri"/>
                          <a:cs typeface="Calibri"/>
                        </a:rPr>
                        <a:t>le </a:t>
                      </a:r>
                      <a:r>
                        <a:rPr sz="1300" spc="-5" dirty="0">
                          <a:latin typeface="Calibri"/>
                          <a:cs typeface="Calibri"/>
                        </a:rPr>
                        <a:t>cycle de </a:t>
                      </a:r>
                      <a:r>
                        <a:rPr sz="1300" spc="-30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5" dirty="0">
                          <a:latin typeface="Calibri"/>
                          <a:cs typeface="Calibri"/>
                        </a:rPr>
                        <a:t>vie</a:t>
                      </a:r>
                      <a:r>
                        <a:rPr sz="13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5" dirty="0">
                          <a:latin typeface="Calibri"/>
                          <a:cs typeface="Calibri"/>
                        </a:rPr>
                        <a:t>DevOps</a:t>
                      </a:r>
                      <a:r>
                        <a:rPr sz="1300" spc="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5" dirty="0">
                          <a:latin typeface="Calibri"/>
                          <a:cs typeface="Calibri"/>
                        </a:rPr>
                        <a:t>d'un </a:t>
                      </a:r>
                      <a:r>
                        <a:rPr sz="1300" spc="-10" dirty="0">
                          <a:latin typeface="Calibri"/>
                          <a:cs typeface="Calibri"/>
                        </a:rPr>
                        <a:t>projet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5933" marB="0">
                    <a:lnL w="12700">
                      <a:solidFill>
                        <a:srgbClr val="9CBFBD"/>
                      </a:solidFill>
                      <a:prstDash val="solid"/>
                    </a:lnL>
                    <a:lnR w="12700">
                      <a:solidFill>
                        <a:srgbClr val="9CBFBD"/>
                      </a:solidFill>
                      <a:prstDash val="solid"/>
                    </a:lnR>
                    <a:lnT w="12700">
                      <a:solidFill>
                        <a:srgbClr val="9CBFBD"/>
                      </a:solidFill>
                      <a:prstDash val="solid"/>
                    </a:lnT>
                    <a:lnB w="12700">
                      <a:solidFill>
                        <a:srgbClr val="9CBFBD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86004" y="1578686"/>
            <a:ext cx="212189" cy="294235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042508" y="1551809"/>
            <a:ext cx="292820" cy="270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730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smtClean="0"/>
              <a:t>Jenkins – Installation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>
              <a:hlinkClick r:id="rId2"/>
            </a:endParaRPr>
          </a:p>
          <a:p>
            <a:endParaRPr lang="en-US" dirty="0">
              <a:hlinkClick r:id="rId2"/>
            </a:endParaRPr>
          </a:p>
          <a:p>
            <a:endParaRPr lang="en-US" dirty="0" smtClean="0">
              <a:hlinkClick r:id="rId2"/>
            </a:endParaRPr>
          </a:p>
          <a:p>
            <a:endParaRPr lang="en-US" dirty="0">
              <a:hlinkClick r:id="rId2"/>
            </a:endParaRPr>
          </a:p>
          <a:p>
            <a:endParaRPr lang="en-US" dirty="0" smtClean="0">
              <a:hlinkClick r:id="rId2"/>
            </a:endParaRPr>
          </a:p>
          <a:p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://www.jenkins.io/doc/book/installing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5A05D-FF3A-44F5-A745-C0E08A1F0267}" type="slidenum">
              <a:rPr lang="fr-FR" smtClean="0"/>
              <a:pPr/>
              <a:t>71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45058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30878" y="923194"/>
            <a:ext cx="2854949" cy="401688"/>
          </a:xfrm>
          <a:prstGeom prst="rect">
            <a:avLst/>
          </a:prstGeom>
        </p:spPr>
        <p:txBody>
          <a:bodyPr vert="horz" wrap="square" lIns="0" tIns="15914" rIns="0" bIns="0" rtlCol="0">
            <a:spAutoFit/>
          </a:bodyPr>
          <a:lstStyle/>
          <a:p>
            <a:pPr marL="11788">
              <a:spcBef>
                <a:spcPts val="125"/>
              </a:spcBef>
            </a:pPr>
            <a:r>
              <a:rPr sz="2506" spc="-74" dirty="0"/>
              <a:t>Tableau</a:t>
            </a:r>
            <a:r>
              <a:rPr sz="2506" spc="-42" dirty="0"/>
              <a:t> </a:t>
            </a:r>
            <a:r>
              <a:rPr sz="2506" spc="-23" dirty="0"/>
              <a:t>de</a:t>
            </a:r>
            <a:r>
              <a:rPr sz="2506" spc="-74" dirty="0"/>
              <a:t> </a:t>
            </a:r>
            <a:r>
              <a:rPr sz="2506" spc="-42" dirty="0"/>
              <a:t>bord</a:t>
            </a:r>
            <a:endParaRPr sz="2506" dirty="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10724" y="837440"/>
            <a:ext cx="311211" cy="430036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604353" y="1706914"/>
            <a:ext cx="7460218" cy="798327"/>
          </a:xfrm>
          <a:prstGeom prst="rect">
            <a:avLst/>
          </a:prstGeom>
        </p:spPr>
        <p:txBody>
          <a:bodyPr vert="horz" wrap="square" lIns="0" tIns="13556" rIns="0" bIns="0" rtlCol="0">
            <a:spAutoFit/>
          </a:bodyPr>
          <a:lstStyle/>
          <a:p>
            <a:pPr marL="264644" indent="-253445">
              <a:spcBef>
                <a:spcPts val="106"/>
              </a:spcBef>
              <a:buClr>
                <a:srgbClr val="215967"/>
              </a:buClr>
              <a:buSzPct val="120588"/>
              <a:buFont typeface="Wingdings"/>
              <a:buChar char=""/>
              <a:tabLst>
                <a:tab pos="264644" algn="l"/>
                <a:tab pos="265233" algn="l"/>
              </a:tabLst>
            </a:pPr>
            <a:r>
              <a:rPr sz="1578" dirty="0">
                <a:latin typeface="Calibri"/>
                <a:cs typeface="Calibri"/>
              </a:rPr>
              <a:t>Le</a:t>
            </a:r>
            <a:r>
              <a:rPr sz="1578" spc="-5" dirty="0">
                <a:latin typeface="Calibri"/>
                <a:cs typeface="Calibri"/>
              </a:rPr>
              <a:t> </a:t>
            </a:r>
            <a:r>
              <a:rPr sz="1578" dirty="0">
                <a:latin typeface="Calibri"/>
                <a:cs typeface="Calibri"/>
              </a:rPr>
              <a:t>tableau</a:t>
            </a:r>
            <a:r>
              <a:rPr sz="1578" spc="-14" dirty="0">
                <a:latin typeface="Calibri"/>
                <a:cs typeface="Calibri"/>
              </a:rPr>
              <a:t> </a:t>
            </a:r>
            <a:r>
              <a:rPr sz="1578" dirty="0">
                <a:latin typeface="Calibri"/>
                <a:cs typeface="Calibri"/>
              </a:rPr>
              <a:t>de bord</a:t>
            </a:r>
            <a:r>
              <a:rPr sz="1578" spc="-14" dirty="0">
                <a:latin typeface="Calibri"/>
                <a:cs typeface="Calibri"/>
              </a:rPr>
              <a:t> </a:t>
            </a:r>
            <a:r>
              <a:rPr sz="1578" dirty="0">
                <a:latin typeface="Calibri"/>
                <a:cs typeface="Calibri"/>
              </a:rPr>
              <a:t>permet</a:t>
            </a:r>
            <a:r>
              <a:rPr sz="1578" spc="5" dirty="0">
                <a:latin typeface="Calibri"/>
                <a:cs typeface="Calibri"/>
              </a:rPr>
              <a:t> </a:t>
            </a:r>
            <a:r>
              <a:rPr sz="1578" dirty="0">
                <a:latin typeface="Calibri"/>
                <a:cs typeface="Calibri"/>
              </a:rPr>
              <a:t>de voir</a:t>
            </a:r>
            <a:r>
              <a:rPr sz="1578" spc="-19" dirty="0">
                <a:latin typeface="Calibri"/>
                <a:cs typeface="Calibri"/>
              </a:rPr>
              <a:t> </a:t>
            </a:r>
            <a:r>
              <a:rPr sz="1578" dirty="0">
                <a:latin typeface="Calibri"/>
                <a:cs typeface="Calibri"/>
              </a:rPr>
              <a:t>facilement</a:t>
            </a:r>
            <a:r>
              <a:rPr sz="1578" spc="-14" dirty="0">
                <a:latin typeface="Calibri"/>
                <a:cs typeface="Calibri"/>
              </a:rPr>
              <a:t> </a:t>
            </a:r>
            <a:r>
              <a:rPr sz="1578" spc="5" dirty="0">
                <a:latin typeface="Calibri"/>
                <a:cs typeface="Calibri"/>
              </a:rPr>
              <a:t>les </a:t>
            </a:r>
            <a:r>
              <a:rPr sz="1578" spc="-5" dirty="0">
                <a:latin typeface="Calibri"/>
                <a:cs typeface="Calibri"/>
              </a:rPr>
              <a:t>jobs </a:t>
            </a:r>
            <a:r>
              <a:rPr sz="1578" dirty="0">
                <a:latin typeface="Calibri"/>
                <a:cs typeface="Calibri"/>
              </a:rPr>
              <a:t>réussies</a:t>
            </a:r>
            <a:r>
              <a:rPr sz="1578" spc="-23" dirty="0">
                <a:latin typeface="Calibri"/>
                <a:cs typeface="Calibri"/>
              </a:rPr>
              <a:t> </a:t>
            </a:r>
            <a:r>
              <a:rPr sz="1578" spc="-5" dirty="0">
                <a:latin typeface="Calibri"/>
                <a:cs typeface="Calibri"/>
              </a:rPr>
              <a:t>et</a:t>
            </a:r>
            <a:r>
              <a:rPr sz="1578" spc="5" dirty="0">
                <a:latin typeface="Calibri"/>
                <a:cs typeface="Calibri"/>
              </a:rPr>
              <a:t> en</a:t>
            </a:r>
            <a:r>
              <a:rPr sz="1578" spc="-14" dirty="0">
                <a:latin typeface="Calibri"/>
                <a:cs typeface="Calibri"/>
              </a:rPr>
              <a:t> </a:t>
            </a:r>
            <a:r>
              <a:rPr sz="1578" dirty="0">
                <a:latin typeface="Calibri"/>
                <a:cs typeface="Calibri"/>
              </a:rPr>
              <a:t>échec</a:t>
            </a:r>
            <a:endParaRPr sz="1578">
              <a:latin typeface="Calibri"/>
              <a:cs typeface="Calibri"/>
            </a:endParaRPr>
          </a:p>
          <a:p>
            <a:pPr marL="264644" marR="4715" indent="-253445">
              <a:lnSpc>
                <a:spcPct val="101200"/>
              </a:lnSpc>
              <a:spcBef>
                <a:spcPts val="367"/>
              </a:spcBef>
              <a:buClr>
                <a:srgbClr val="215967"/>
              </a:buClr>
              <a:buSzPct val="120588"/>
              <a:buFont typeface="Wingdings"/>
              <a:buChar char=""/>
              <a:tabLst>
                <a:tab pos="264644" algn="l"/>
                <a:tab pos="265233" algn="l"/>
              </a:tabLst>
            </a:pPr>
            <a:r>
              <a:rPr sz="1578" dirty="0">
                <a:latin typeface="Calibri"/>
                <a:cs typeface="Calibri"/>
              </a:rPr>
              <a:t>Il</a:t>
            </a:r>
            <a:r>
              <a:rPr sz="1578" spc="23" dirty="0">
                <a:latin typeface="Calibri"/>
                <a:cs typeface="Calibri"/>
              </a:rPr>
              <a:t> </a:t>
            </a:r>
            <a:r>
              <a:rPr sz="1578" dirty="0">
                <a:latin typeface="Calibri"/>
                <a:cs typeface="Calibri"/>
              </a:rPr>
              <a:t>permet</a:t>
            </a:r>
            <a:r>
              <a:rPr sz="1578" spc="14" dirty="0">
                <a:latin typeface="Calibri"/>
                <a:cs typeface="Calibri"/>
              </a:rPr>
              <a:t> </a:t>
            </a:r>
            <a:r>
              <a:rPr sz="1578" spc="5" dirty="0">
                <a:latin typeface="Calibri"/>
                <a:cs typeface="Calibri"/>
              </a:rPr>
              <a:t>aussi</a:t>
            </a:r>
            <a:r>
              <a:rPr sz="1578" spc="357" dirty="0">
                <a:latin typeface="Calibri"/>
                <a:cs typeface="Calibri"/>
              </a:rPr>
              <a:t> </a:t>
            </a:r>
            <a:r>
              <a:rPr sz="1578" spc="-9" dirty="0">
                <a:latin typeface="Calibri"/>
                <a:cs typeface="Calibri"/>
              </a:rPr>
              <a:t>d’accéder</a:t>
            </a:r>
            <a:r>
              <a:rPr sz="1578" spc="19" dirty="0">
                <a:latin typeface="Calibri"/>
                <a:cs typeface="Calibri"/>
              </a:rPr>
              <a:t> </a:t>
            </a:r>
            <a:r>
              <a:rPr sz="1578" spc="-5" dirty="0">
                <a:latin typeface="Calibri"/>
                <a:cs typeface="Calibri"/>
              </a:rPr>
              <a:t>rapidement</a:t>
            </a:r>
            <a:r>
              <a:rPr sz="1578" spc="19" dirty="0">
                <a:latin typeface="Calibri"/>
                <a:cs typeface="Calibri"/>
              </a:rPr>
              <a:t> </a:t>
            </a:r>
            <a:r>
              <a:rPr sz="1578" spc="5" dirty="0">
                <a:latin typeface="Calibri"/>
                <a:cs typeface="Calibri"/>
              </a:rPr>
              <a:t>aux</a:t>
            </a:r>
            <a:r>
              <a:rPr sz="1578" spc="14" dirty="0">
                <a:latin typeface="Calibri"/>
                <a:cs typeface="Calibri"/>
              </a:rPr>
              <a:t> </a:t>
            </a:r>
            <a:r>
              <a:rPr sz="1578" spc="-5" dirty="0">
                <a:latin typeface="Calibri"/>
                <a:cs typeface="Calibri"/>
              </a:rPr>
              <a:t>informations</a:t>
            </a:r>
            <a:r>
              <a:rPr sz="1578" spc="23" dirty="0">
                <a:latin typeface="Calibri"/>
                <a:cs typeface="Calibri"/>
              </a:rPr>
              <a:t> </a:t>
            </a:r>
            <a:r>
              <a:rPr sz="1578" dirty="0">
                <a:latin typeface="Calibri"/>
                <a:cs typeface="Calibri"/>
              </a:rPr>
              <a:t>sur</a:t>
            </a:r>
            <a:r>
              <a:rPr sz="1578" spc="9" dirty="0">
                <a:latin typeface="Calibri"/>
                <a:cs typeface="Calibri"/>
              </a:rPr>
              <a:t> un</a:t>
            </a:r>
            <a:r>
              <a:rPr sz="1578" spc="348" dirty="0">
                <a:latin typeface="Calibri"/>
                <a:cs typeface="Calibri"/>
              </a:rPr>
              <a:t> </a:t>
            </a:r>
            <a:r>
              <a:rPr sz="1578" spc="5" dirty="0">
                <a:latin typeface="Calibri"/>
                <a:cs typeface="Calibri"/>
              </a:rPr>
              <a:t>job</a:t>
            </a:r>
            <a:r>
              <a:rPr sz="1578" spc="9" dirty="0">
                <a:latin typeface="Calibri"/>
                <a:cs typeface="Calibri"/>
              </a:rPr>
              <a:t> </a:t>
            </a:r>
            <a:r>
              <a:rPr sz="1578" dirty="0">
                <a:latin typeface="Calibri"/>
                <a:cs typeface="Calibri"/>
              </a:rPr>
              <a:t>ou</a:t>
            </a:r>
            <a:r>
              <a:rPr sz="1578" spc="14" dirty="0">
                <a:latin typeface="Calibri"/>
                <a:cs typeface="Calibri"/>
              </a:rPr>
              <a:t> </a:t>
            </a:r>
            <a:r>
              <a:rPr sz="1578" dirty="0">
                <a:latin typeface="Calibri"/>
                <a:cs typeface="Calibri"/>
              </a:rPr>
              <a:t>de</a:t>
            </a:r>
            <a:r>
              <a:rPr sz="1578" spc="9" dirty="0">
                <a:latin typeface="Calibri"/>
                <a:cs typeface="Calibri"/>
              </a:rPr>
              <a:t> le</a:t>
            </a:r>
            <a:r>
              <a:rPr sz="1578" spc="367" dirty="0">
                <a:latin typeface="Calibri"/>
                <a:cs typeface="Calibri"/>
              </a:rPr>
              <a:t> </a:t>
            </a:r>
            <a:r>
              <a:rPr sz="1578" dirty="0">
                <a:latin typeface="Calibri"/>
                <a:cs typeface="Calibri"/>
              </a:rPr>
              <a:t>lancer </a:t>
            </a:r>
            <a:r>
              <a:rPr sz="1578" spc="-343" dirty="0">
                <a:latin typeface="Calibri"/>
                <a:cs typeface="Calibri"/>
              </a:rPr>
              <a:t> </a:t>
            </a:r>
            <a:r>
              <a:rPr sz="1578" dirty="0">
                <a:latin typeface="Calibri"/>
                <a:cs typeface="Calibri"/>
              </a:rPr>
              <a:t>manuellement.</a:t>
            </a:r>
            <a:endParaRPr sz="1578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942893" y="2676412"/>
            <a:ext cx="6597904" cy="2925853"/>
            <a:chOff x="1796795" y="2883408"/>
            <a:chExt cx="7108190" cy="3152140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30323" y="2916936"/>
              <a:ext cx="7042403" cy="3084575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796795" y="2883408"/>
              <a:ext cx="7108190" cy="3152140"/>
            </a:xfrm>
            <a:custGeom>
              <a:avLst/>
              <a:gdLst/>
              <a:ahLst/>
              <a:cxnLst/>
              <a:rect l="l" t="t" r="r" b="b"/>
              <a:pathLst>
                <a:path w="7108190" h="3152140">
                  <a:moveTo>
                    <a:pt x="7107936" y="3151632"/>
                  </a:moveTo>
                  <a:lnTo>
                    <a:pt x="0" y="3151632"/>
                  </a:lnTo>
                  <a:lnTo>
                    <a:pt x="0" y="0"/>
                  </a:lnTo>
                  <a:lnTo>
                    <a:pt x="7107936" y="0"/>
                  </a:lnTo>
                  <a:lnTo>
                    <a:pt x="7107936" y="16764"/>
                  </a:lnTo>
                  <a:lnTo>
                    <a:pt x="33528" y="16764"/>
                  </a:lnTo>
                  <a:lnTo>
                    <a:pt x="16764" y="33528"/>
                  </a:lnTo>
                  <a:lnTo>
                    <a:pt x="33528" y="33528"/>
                  </a:lnTo>
                  <a:lnTo>
                    <a:pt x="33528" y="3118103"/>
                  </a:lnTo>
                  <a:lnTo>
                    <a:pt x="16764" y="3118103"/>
                  </a:lnTo>
                  <a:lnTo>
                    <a:pt x="33528" y="3134868"/>
                  </a:lnTo>
                  <a:lnTo>
                    <a:pt x="7107936" y="3134868"/>
                  </a:lnTo>
                  <a:lnTo>
                    <a:pt x="7107936" y="3151632"/>
                  </a:lnTo>
                  <a:close/>
                </a:path>
                <a:path w="7108190" h="3152140">
                  <a:moveTo>
                    <a:pt x="33528" y="33528"/>
                  </a:moveTo>
                  <a:lnTo>
                    <a:pt x="16764" y="33528"/>
                  </a:lnTo>
                  <a:lnTo>
                    <a:pt x="33528" y="16764"/>
                  </a:lnTo>
                  <a:lnTo>
                    <a:pt x="33528" y="33528"/>
                  </a:lnTo>
                  <a:close/>
                </a:path>
                <a:path w="7108190" h="3152140">
                  <a:moveTo>
                    <a:pt x="7075932" y="33528"/>
                  </a:moveTo>
                  <a:lnTo>
                    <a:pt x="33528" y="33528"/>
                  </a:lnTo>
                  <a:lnTo>
                    <a:pt x="33528" y="16764"/>
                  </a:lnTo>
                  <a:lnTo>
                    <a:pt x="7075932" y="16764"/>
                  </a:lnTo>
                  <a:lnTo>
                    <a:pt x="7075932" y="33528"/>
                  </a:lnTo>
                  <a:close/>
                </a:path>
                <a:path w="7108190" h="3152140">
                  <a:moveTo>
                    <a:pt x="7075932" y="3134868"/>
                  </a:moveTo>
                  <a:lnTo>
                    <a:pt x="7075932" y="16764"/>
                  </a:lnTo>
                  <a:lnTo>
                    <a:pt x="7092696" y="33528"/>
                  </a:lnTo>
                  <a:lnTo>
                    <a:pt x="7107936" y="33528"/>
                  </a:lnTo>
                  <a:lnTo>
                    <a:pt x="7107936" y="3118103"/>
                  </a:lnTo>
                  <a:lnTo>
                    <a:pt x="7092696" y="3118103"/>
                  </a:lnTo>
                  <a:lnTo>
                    <a:pt x="7075932" y="3134868"/>
                  </a:lnTo>
                  <a:close/>
                </a:path>
                <a:path w="7108190" h="3152140">
                  <a:moveTo>
                    <a:pt x="7107936" y="33528"/>
                  </a:moveTo>
                  <a:lnTo>
                    <a:pt x="7092696" y="33528"/>
                  </a:lnTo>
                  <a:lnTo>
                    <a:pt x="7075932" y="16764"/>
                  </a:lnTo>
                  <a:lnTo>
                    <a:pt x="7107936" y="16764"/>
                  </a:lnTo>
                  <a:lnTo>
                    <a:pt x="7107936" y="33528"/>
                  </a:lnTo>
                  <a:close/>
                </a:path>
                <a:path w="7108190" h="3152140">
                  <a:moveTo>
                    <a:pt x="33528" y="3134868"/>
                  </a:moveTo>
                  <a:lnTo>
                    <a:pt x="16764" y="3118103"/>
                  </a:lnTo>
                  <a:lnTo>
                    <a:pt x="33528" y="3118103"/>
                  </a:lnTo>
                  <a:lnTo>
                    <a:pt x="33528" y="3134868"/>
                  </a:lnTo>
                  <a:close/>
                </a:path>
                <a:path w="7108190" h="3152140">
                  <a:moveTo>
                    <a:pt x="7075932" y="3134868"/>
                  </a:moveTo>
                  <a:lnTo>
                    <a:pt x="33528" y="3134868"/>
                  </a:lnTo>
                  <a:lnTo>
                    <a:pt x="33528" y="3118103"/>
                  </a:lnTo>
                  <a:lnTo>
                    <a:pt x="7075932" y="3118103"/>
                  </a:lnTo>
                  <a:lnTo>
                    <a:pt x="7075932" y="3134868"/>
                  </a:lnTo>
                  <a:close/>
                </a:path>
                <a:path w="7108190" h="3152140">
                  <a:moveTo>
                    <a:pt x="7107936" y="3134868"/>
                  </a:moveTo>
                  <a:lnTo>
                    <a:pt x="7075932" y="3134868"/>
                  </a:lnTo>
                  <a:lnTo>
                    <a:pt x="7092696" y="3118103"/>
                  </a:lnTo>
                  <a:lnTo>
                    <a:pt x="7107936" y="3118103"/>
                  </a:lnTo>
                  <a:lnTo>
                    <a:pt x="7107936" y="313486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30323" y="2916936"/>
              <a:ext cx="7042403" cy="3084575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796795" y="2883408"/>
              <a:ext cx="7108190" cy="3152140"/>
            </a:xfrm>
            <a:custGeom>
              <a:avLst/>
              <a:gdLst/>
              <a:ahLst/>
              <a:cxnLst/>
              <a:rect l="l" t="t" r="r" b="b"/>
              <a:pathLst>
                <a:path w="7108190" h="3152140">
                  <a:moveTo>
                    <a:pt x="7107936" y="3151632"/>
                  </a:moveTo>
                  <a:lnTo>
                    <a:pt x="0" y="3151632"/>
                  </a:lnTo>
                  <a:lnTo>
                    <a:pt x="0" y="0"/>
                  </a:lnTo>
                  <a:lnTo>
                    <a:pt x="7107936" y="0"/>
                  </a:lnTo>
                  <a:lnTo>
                    <a:pt x="7107936" y="16764"/>
                  </a:lnTo>
                  <a:lnTo>
                    <a:pt x="33528" y="16764"/>
                  </a:lnTo>
                  <a:lnTo>
                    <a:pt x="16764" y="33528"/>
                  </a:lnTo>
                  <a:lnTo>
                    <a:pt x="33528" y="33528"/>
                  </a:lnTo>
                  <a:lnTo>
                    <a:pt x="33528" y="3118103"/>
                  </a:lnTo>
                  <a:lnTo>
                    <a:pt x="16764" y="3118103"/>
                  </a:lnTo>
                  <a:lnTo>
                    <a:pt x="33528" y="3134868"/>
                  </a:lnTo>
                  <a:lnTo>
                    <a:pt x="7107936" y="3134868"/>
                  </a:lnTo>
                  <a:lnTo>
                    <a:pt x="7107936" y="3151632"/>
                  </a:lnTo>
                  <a:close/>
                </a:path>
                <a:path w="7108190" h="3152140">
                  <a:moveTo>
                    <a:pt x="33528" y="33528"/>
                  </a:moveTo>
                  <a:lnTo>
                    <a:pt x="16764" y="33528"/>
                  </a:lnTo>
                  <a:lnTo>
                    <a:pt x="33528" y="16764"/>
                  </a:lnTo>
                  <a:lnTo>
                    <a:pt x="33528" y="33528"/>
                  </a:lnTo>
                  <a:close/>
                </a:path>
                <a:path w="7108190" h="3152140">
                  <a:moveTo>
                    <a:pt x="7075932" y="33528"/>
                  </a:moveTo>
                  <a:lnTo>
                    <a:pt x="33528" y="33528"/>
                  </a:lnTo>
                  <a:lnTo>
                    <a:pt x="33528" y="16764"/>
                  </a:lnTo>
                  <a:lnTo>
                    <a:pt x="7075932" y="16764"/>
                  </a:lnTo>
                  <a:lnTo>
                    <a:pt x="7075932" y="33528"/>
                  </a:lnTo>
                  <a:close/>
                </a:path>
                <a:path w="7108190" h="3152140">
                  <a:moveTo>
                    <a:pt x="7075932" y="3134868"/>
                  </a:moveTo>
                  <a:lnTo>
                    <a:pt x="7075932" y="16764"/>
                  </a:lnTo>
                  <a:lnTo>
                    <a:pt x="7092696" y="33528"/>
                  </a:lnTo>
                  <a:lnTo>
                    <a:pt x="7107936" y="33528"/>
                  </a:lnTo>
                  <a:lnTo>
                    <a:pt x="7107936" y="3118103"/>
                  </a:lnTo>
                  <a:lnTo>
                    <a:pt x="7092696" y="3118103"/>
                  </a:lnTo>
                  <a:lnTo>
                    <a:pt x="7075932" y="3134868"/>
                  </a:lnTo>
                  <a:close/>
                </a:path>
                <a:path w="7108190" h="3152140">
                  <a:moveTo>
                    <a:pt x="7107936" y="33528"/>
                  </a:moveTo>
                  <a:lnTo>
                    <a:pt x="7092696" y="33528"/>
                  </a:lnTo>
                  <a:lnTo>
                    <a:pt x="7075932" y="16764"/>
                  </a:lnTo>
                  <a:lnTo>
                    <a:pt x="7107936" y="16764"/>
                  </a:lnTo>
                  <a:lnTo>
                    <a:pt x="7107936" y="33528"/>
                  </a:lnTo>
                  <a:close/>
                </a:path>
                <a:path w="7108190" h="3152140">
                  <a:moveTo>
                    <a:pt x="33528" y="3134868"/>
                  </a:moveTo>
                  <a:lnTo>
                    <a:pt x="16764" y="3118103"/>
                  </a:lnTo>
                  <a:lnTo>
                    <a:pt x="33528" y="3118103"/>
                  </a:lnTo>
                  <a:lnTo>
                    <a:pt x="33528" y="3134868"/>
                  </a:lnTo>
                  <a:close/>
                </a:path>
                <a:path w="7108190" h="3152140">
                  <a:moveTo>
                    <a:pt x="7075932" y="3134868"/>
                  </a:moveTo>
                  <a:lnTo>
                    <a:pt x="33528" y="3134868"/>
                  </a:lnTo>
                  <a:lnTo>
                    <a:pt x="33528" y="3118103"/>
                  </a:lnTo>
                  <a:lnTo>
                    <a:pt x="7075932" y="3118103"/>
                  </a:lnTo>
                  <a:lnTo>
                    <a:pt x="7075932" y="3134868"/>
                  </a:lnTo>
                  <a:close/>
                </a:path>
                <a:path w="7108190" h="3152140">
                  <a:moveTo>
                    <a:pt x="7107936" y="3134868"/>
                  </a:moveTo>
                  <a:lnTo>
                    <a:pt x="7075932" y="3134868"/>
                  </a:lnTo>
                  <a:lnTo>
                    <a:pt x="7092696" y="3118103"/>
                  </a:lnTo>
                  <a:lnTo>
                    <a:pt x="7107936" y="3118103"/>
                  </a:lnTo>
                  <a:lnTo>
                    <a:pt x="7107936" y="313486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</p:spTree>
    <p:extLst>
      <p:ext uri="{BB962C8B-B14F-4D97-AF65-F5344CB8AC3E}">
        <p14:creationId xmlns:p14="http://schemas.microsoft.com/office/powerpoint/2010/main" val="1015219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90908" y="889284"/>
            <a:ext cx="3570984" cy="377955"/>
          </a:xfrm>
          <a:prstGeom prst="rect">
            <a:avLst/>
          </a:prstGeom>
        </p:spPr>
        <p:txBody>
          <a:bodyPr vert="horz" wrap="square" lIns="0" tIns="13556" rIns="0" bIns="0" rtlCol="0">
            <a:spAutoFit/>
          </a:bodyPr>
          <a:lstStyle/>
          <a:p>
            <a:pPr marL="11788" algn="l">
              <a:spcBef>
                <a:spcPts val="106"/>
              </a:spcBef>
            </a:pPr>
            <a:r>
              <a:rPr sz="2367" spc="223" dirty="0" err="1">
                <a:latin typeface="Trebuchet MS"/>
                <a:cs typeface="Trebuchet MS"/>
              </a:rPr>
              <a:t>C</a:t>
            </a:r>
            <a:r>
              <a:rPr sz="2367" spc="-19" dirty="0" err="1">
                <a:latin typeface="Trebuchet MS"/>
                <a:cs typeface="Trebuchet MS"/>
              </a:rPr>
              <a:t>r</a:t>
            </a:r>
            <a:r>
              <a:rPr sz="2367" spc="-200" dirty="0" err="1">
                <a:latin typeface="Trebuchet MS"/>
                <a:cs typeface="Trebuchet MS"/>
              </a:rPr>
              <a:t>é</a:t>
            </a:r>
            <a:r>
              <a:rPr sz="2367" spc="-269" dirty="0" err="1">
                <a:latin typeface="Trebuchet MS"/>
                <a:cs typeface="Trebuchet MS"/>
              </a:rPr>
              <a:t>a</a:t>
            </a:r>
            <a:r>
              <a:rPr sz="2367" spc="-204" dirty="0" err="1">
                <a:latin typeface="Trebuchet MS"/>
                <a:cs typeface="Trebuchet MS"/>
              </a:rPr>
              <a:t>t</a:t>
            </a:r>
            <a:r>
              <a:rPr sz="2367" spc="-200" dirty="0" err="1">
                <a:latin typeface="Trebuchet MS"/>
                <a:cs typeface="Trebuchet MS"/>
              </a:rPr>
              <a:t>i</a:t>
            </a:r>
            <a:r>
              <a:rPr sz="2367" spc="9" dirty="0" err="1">
                <a:latin typeface="Trebuchet MS"/>
                <a:cs typeface="Trebuchet MS"/>
              </a:rPr>
              <a:t>o</a:t>
            </a:r>
            <a:r>
              <a:rPr sz="2367" spc="-102" dirty="0" err="1">
                <a:latin typeface="Trebuchet MS"/>
                <a:cs typeface="Trebuchet MS"/>
              </a:rPr>
              <a:t>n</a:t>
            </a:r>
            <a:r>
              <a:rPr sz="2367" spc="-144" dirty="0">
                <a:latin typeface="Trebuchet MS"/>
                <a:cs typeface="Trebuchet MS"/>
              </a:rPr>
              <a:t> </a:t>
            </a:r>
            <a:r>
              <a:rPr sz="2367" spc="-158" dirty="0" smtClean="0">
                <a:latin typeface="Trebuchet MS"/>
                <a:cs typeface="Trebuchet MS"/>
              </a:rPr>
              <a:t>d</a:t>
            </a:r>
            <a:r>
              <a:rPr sz="2367" spc="-394" dirty="0" smtClean="0">
                <a:latin typeface="Trebuchet MS"/>
                <a:cs typeface="Trebuchet MS"/>
              </a:rPr>
              <a:t>’</a:t>
            </a:r>
            <a:r>
              <a:rPr sz="2367" spc="-130" dirty="0" smtClean="0">
                <a:latin typeface="Trebuchet MS"/>
                <a:cs typeface="Trebuchet MS"/>
              </a:rPr>
              <a:t>u</a:t>
            </a:r>
            <a:r>
              <a:rPr sz="2367" spc="-102" dirty="0" smtClean="0">
                <a:latin typeface="Trebuchet MS"/>
                <a:cs typeface="Trebuchet MS"/>
              </a:rPr>
              <a:t>n</a:t>
            </a:r>
            <a:r>
              <a:rPr lang="fr-BE" sz="2367" spc="-102" dirty="0" smtClean="0">
                <a:latin typeface="Trebuchet MS"/>
                <a:cs typeface="Trebuchet MS"/>
              </a:rPr>
              <a:t> job</a:t>
            </a:r>
            <a:endParaRPr sz="2367" dirty="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215269" y="1442440"/>
            <a:ext cx="8751035" cy="1052975"/>
          </a:xfrm>
          <a:prstGeom prst="rect">
            <a:avLst/>
          </a:prstGeom>
        </p:spPr>
        <p:txBody>
          <a:bodyPr vert="horz" wrap="square" lIns="0" tIns="39491" rIns="0" bIns="0" rtlCol="0">
            <a:spAutoFit/>
          </a:bodyPr>
          <a:lstStyle/>
          <a:p>
            <a:pPr marL="367790" marR="6483" indent="-356591">
              <a:lnSpc>
                <a:spcPts val="1717"/>
              </a:lnSpc>
              <a:spcBef>
                <a:spcPts val="311"/>
              </a:spcBef>
              <a:buClr>
                <a:srgbClr val="493D2F"/>
              </a:buClr>
              <a:buFont typeface="Times New Roman"/>
              <a:buChar char="■"/>
              <a:tabLst>
                <a:tab pos="367790" algn="l"/>
                <a:tab pos="368379" algn="l"/>
              </a:tabLst>
            </a:pPr>
            <a:r>
              <a:rPr sz="1578" spc="-5" dirty="0">
                <a:solidFill>
                  <a:srgbClr val="3F3F3F"/>
                </a:solidFill>
                <a:latin typeface="Trebuchet MS"/>
                <a:cs typeface="Trebuchet MS"/>
              </a:rPr>
              <a:t>Dans</a:t>
            </a:r>
            <a:r>
              <a:rPr sz="1578" spc="79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111" dirty="0">
                <a:solidFill>
                  <a:srgbClr val="3F3F3F"/>
                </a:solidFill>
                <a:latin typeface="Trebuchet MS"/>
                <a:cs typeface="Trebuchet MS"/>
              </a:rPr>
              <a:t>le</a:t>
            </a:r>
            <a:r>
              <a:rPr sz="1578" spc="70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84" dirty="0">
                <a:solidFill>
                  <a:srgbClr val="3F3F3F"/>
                </a:solidFill>
                <a:latin typeface="Trebuchet MS"/>
                <a:cs typeface="Trebuchet MS"/>
              </a:rPr>
              <a:t>menu</a:t>
            </a:r>
            <a:r>
              <a:rPr sz="1578" spc="8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153" dirty="0">
                <a:solidFill>
                  <a:srgbClr val="3F3F3F"/>
                </a:solidFill>
                <a:latin typeface="Trebuchet MS"/>
                <a:cs typeface="Trebuchet MS"/>
              </a:rPr>
              <a:t>à</a:t>
            </a:r>
            <a:r>
              <a:rPr sz="1578" spc="74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116" dirty="0">
                <a:solidFill>
                  <a:srgbClr val="3F3F3F"/>
                </a:solidFill>
                <a:latin typeface="Trebuchet MS"/>
                <a:cs typeface="Trebuchet MS"/>
              </a:rPr>
              <a:t>gauche,</a:t>
            </a:r>
            <a:r>
              <a:rPr sz="1578" spc="-8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97" dirty="0">
                <a:solidFill>
                  <a:srgbClr val="3F3F3F"/>
                </a:solidFill>
                <a:latin typeface="Trebuchet MS"/>
                <a:cs typeface="Trebuchet MS"/>
              </a:rPr>
              <a:t>cliquez</a:t>
            </a:r>
            <a:r>
              <a:rPr sz="1578" spc="79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23" dirty="0">
                <a:solidFill>
                  <a:srgbClr val="3F3F3F"/>
                </a:solidFill>
                <a:latin typeface="Trebuchet MS"/>
                <a:cs typeface="Trebuchet MS"/>
              </a:rPr>
              <a:t>sur</a:t>
            </a:r>
            <a:r>
              <a:rPr sz="1578" spc="74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135" dirty="0">
                <a:solidFill>
                  <a:srgbClr val="3F3F3F"/>
                </a:solidFill>
                <a:latin typeface="Trebuchet MS"/>
                <a:cs typeface="Trebuchet MS"/>
              </a:rPr>
              <a:t>la</a:t>
            </a:r>
            <a:r>
              <a:rPr sz="1578" spc="79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79" dirty="0">
                <a:solidFill>
                  <a:srgbClr val="3F3F3F"/>
                </a:solidFill>
                <a:latin typeface="Trebuchet MS"/>
                <a:cs typeface="Trebuchet MS"/>
              </a:rPr>
              <a:t>première</a:t>
            </a:r>
            <a:r>
              <a:rPr sz="1578" spc="8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79" dirty="0">
                <a:solidFill>
                  <a:srgbClr val="3F3F3F"/>
                </a:solidFill>
                <a:latin typeface="Trebuchet MS"/>
                <a:cs typeface="Trebuchet MS"/>
              </a:rPr>
              <a:t>entrée</a:t>
            </a:r>
            <a:r>
              <a:rPr sz="1578" spc="93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51" dirty="0">
                <a:solidFill>
                  <a:srgbClr val="3F3F3F"/>
                </a:solidFill>
                <a:latin typeface="Trebuchet MS"/>
                <a:cs typeface="Trebuchet MS"/>
              </a:rPr>
              <a:t>«</a:t>
            </a:r>
            <a:r>
              <a:rPr sz="1578" spc="84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b="1" i="1" spc="-19" dirty="0">
                <a:solidFill>
                  <a:srgbClr val="3F3F3F"/>
                </a:solidFill>
                <a:latin typeface="Trebuchet MS"/>
                <a:cs typeface="Trebuchet MS"/>
              </a:rPr>
              <a:t>Nouveau</a:t>
            </a:r>
            <a:r>
              <a:rPr sz="1578" b="1" i="1" spc="84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b="1" i="1" spc="-32" dirty="0">
                <a:solidFill>
                  <a:srgbClr val="3F3F3F"/>
                </a:solidFill>
                <a:latin typeface="Trebuchet MS"/>
                <a:cs typeface="Trebuchet MS"/>
              </a:rPr>
              <a:t>Item</a:t>
            </a:r>
            <a:r>
              <a:rPr sz="1578" b="1" i="1" spc="84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51" dirty="0">
                <a:solidFill>
                  <a:srgbClr val="3F3F3F"/>
                </a:solidFill>
                <a:latin typeface="Trebuchet MS"/>
                <a:cs typeface="Trebuchet MS"/>
              </a:rPr>
              <a:t>»</a:t>
            </a:r>
            <a:r>
              <a:rPr sz="1578" spc="84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84" dirty="0">
                <a:solidFill>
                  <a:srgbClr val="3F3F3F"/>
                </a:solidFill>
                <a:latin typeface="Trebuchet MS"/>
                <a:cs typeface="Trebuchet MS"/>
              </a:rPr>
              <a:t>qui</a:t>
            </a:r>
            <a:r>
              <a:rPr sz="1578" spc="74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84" dirty="0">
                <a:solidFill>
                  <a:srgbClr val="3F3F3F"/>
                </a:solidFill>
                <a:latin typeface="Trebuchet MS"/>
                <a:cs typeface="Trebuchet MS"/>
              </a:rPr>
              <a:t>permet</a:t>
            </a:r>
            <a:r>
              <a:rPr sz="1578" spc="111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84" dirty="0">
                <a:solidFill>
                  <a:srgbClr val="3F3F3F"/>
                </a:solidFill>
                <a:latin typeface="Trebuchet MS"/>
                <a:cs typeface="Trebuchet MS"/>
              </a:rPr>
              <a:t>de</a:t>
            </a:r>
            <a:r>
              <a:rPr sz="1578" spc="74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56" dirty="0">
                <a:solidFill>
                  <a:srgbClr val="3F3F3F"/>
                </a:solidFill>
                <a:latin typeface="Trebuchet MS"/>
                <a:cs typeface="Trebuchet MS"/>
              </a:rPr>
              <a:t>créer</a:t>
            </a:r>
            <a:r>
              <a:rPr sz="1578" spc="74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79" dirty="0">
                <a:solidFill>
                  <a:srgbClr val="3F3F3F"/>
                </a:solidFill>
                <a:latin typeface="Trebuchet MS"/>
                <a:cs typeface="Trebuchet MS"/>
              </a:rPr>
              <a:t>une </a:t>
            </a:r>
            <a:r>
              <a:rPr sz="1578" spc="-459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84" dirty="0">
                <a:solidFill>
                  <a:srgbClr val="3F3F3F"/>
                </a:solidFill>
                <a:latin typeface="Trebuchet MS"/>
                <a:cs typeface="Trebuchet MS"/>
              </a:rPr>
              <a:t>nouvelle</a:t>
            </a:r>
            <a:r>
              <a:rPr sz="1578" spc="-65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97" dirty="0">
                <a:solidFill>
                  <a:srgbClr val="3F3F3F"/>
                </a:solidFill>
                <a:latin typeface="Trebuchet MS"/>
                <a:cs typeface="Trebuchet MS"/>
              </a:rPr>
              <a:t>tâche</a:t>
            </a:r>
            <a:r>
              <a:rPr sz="1578" spc="-79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135" dirty="0">
                <a:solidFill>
                  <a:srgbClr val="3F3F3F"/>
                </a:solidFill>
                <a:latin typeface="Trebuchet MS"/>
                <a:cs typeface="Trebuchet MS"/>
              </a:rPr>
              <a:t>(Job).</a:t>
            </a:r>
            <a:endParaRPr sz="1578" dirty="0">
              <a:latin typeface="Trebuchet MS"/>
              <a:cs typeface="Trebuchet MS"/>
            </a:endParaRPr>
          </a:p>
          <a:p>
            <a:pPr marL="367790" indent="-356591">
              <a:lnSpc>
                <a:spcPts val="1805"/>
              </a:lnSpc>
              <a:spcBef>
                <a:spcPts val="937"/>
              </a:spcBef>
              <a:buClr>
                <a:srgbClr val="493D2F"/>
              </a:buClr>
              <a:buFont typeface="Times New Roman"/>
              <a:buChar char="■"/>
              <a:tabLst>
                <a:tab pos="367790" algn="l"/>
                <a:tab pos="368379" algn="l"/>
              </a:tabLst>
            </a:pPr>
            <a:r>
              <a:rPr sz="1578" spc="-79" dirty="0">
                <a:solidFill>
                  <a:srgbClr val="3F3F3F"/>
                </a:solidFill>
                <a:latin typeface="Trebuchet MS"/>
                <a:cs typeface="Trebuchet MS"/>
              </a:rPr>
              <a:t>Saisissez</a:t>
            </a:r>
            <a:r>
              <a:rPr sz="1578" spc="-5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111" dirty="0">
                <a:solidFill>
                  <a:srgbClr val="3F3F3F"/>
                </a:solidFill>
                <a:latin typeface="Trebuchet MS"/>
                <a:cs typeface="Trebuchet MS"/>
              </a:rPr>
              <a:t>le</a:t>
            </a:r>
            <a:r>
              <a:rPr sz="1578" spc="-42" dirty="0">
                <a:solidFill>
                  <a:srgbClr val="3F3F3F"/>
                </a:solidFill>
                <a:latin typeface="Trebuchet MS"/>
                <a:cs typeface="Trebuchet MS"/>
              </a:rPr>
              <a:t> nom</a:t>
            </a:r>
            <a:r>
              <a:rPr sz="1578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51" dirty="0">
                <a:solidFill>
                  <a:srgbClr val="3F3F3F"/>
                </a:solidFill>
                <a:latin typeface="Trebuchet MS"/>
                <a:cs typeface="Trebuchet MS"/>
              </a:rPr>
              <a:t>«</a:t>
            </a:r>
            <a:r>
              <a:rPr sz="1578" spc="-9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111" dirty="0">
                <a:solidFill>
                  <a:srgbClr val="3F3F3F"/>
                </a:solidFill>
                <a:latin typeface="Trebuchet MS"/>
                <a:cs typeface="Trebuchet MS"/>
              </a:rPr>
              <a:t>firstJob</a:t>
            </a:r>
            <a:r>
              <a:rPr sz="1578" spc="-23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144" dirty="0">
                <a:solidFill>
                  <a:srgbClr val="3F3F3F"/>
                </a:solidFill>
                <a:latin typeface="Trebuchet MS"/>
                <a:cs typeface="Trebuchet MS"/>
              </a:rPr>
              <a:t>»,</a:t>
            </a:r>
            <a:r>
              <a:rPr sz="1578" spc="-189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84" dirty="0">
                <a:solidFill>
                  <a:srgbClr val="3F3F3F"/>
                </a:solidFill>
                <a:latin typeface="Trebuchet MS"/>
                <a:cs typeface="Trebuchet MS"/>
              </a:rPr>
              <a:t>sélectionnez</a:t>
            </a:r>
            <a:r>
              <a:rPr sz="1578" spc="-19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51" dirty="0">
                <a:solidFill>
                  <a:srgbClr val="3F3F3F"/>
                </a:solidFill>
                <a:latin typeface="Trebuchet MS"/>
                <a:cs typeface="Trebuchet MS"/>
              </a:rPr>
              <a:t>«</a:t>
            </a:r>
            <a:r>
              <a:rPr sz="1578" spc="-23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b="1" i="1" spc="-60" dirty="0">
                <a:solidFill>
                  <a:srgbClr val="3F3F3F"/>
                </a:solidFill>
                <a:latin typeface="Trebuchet MS"/>
                <a:cs typeface="Trebuchet MS"/>
              </a:rPr>
              <a:t>Construire</a:t>
            </a:r>
            <a:r>
              <a:rPr sz="1578" b="1" i="1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b="1" i="1" dirty="0">
                <a:solidFill>
                  <a:srgbClr val="3F3F3F"/>
                </a:solidFill>
                <a:latin typeface="Trebuchet MS"/>
                <a:cs typeface="Trebuchet MS"/>
              </a:rPr>
              <a:t>un</a:t>
            </a:r>
            <a:r>
              <a:rPr sz="1578" b="1" i="1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b="1" i="1" spc="-97" dirty="0">
                <a:solidFill>
                  <a:srgbClr val="3F3F3F"/>
                </a:solidFill>
                <a:latin typeface="Trebuchet MS"/>
                <a:cs typeface="Trebuchet MS"/>
              </a:rPr>
              <a:t>projet</a:t>
            </a:r>
            <a:r>
              <a:rPr sz="1578" b="1" i="1" spc="-3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b="1" i="1" spc="-93" dirty="0">
                <a:solidFill>
                  <a:srgbClr val="3F3F3F"/>
                </a:solidFill>
                <a:latin typeface="Trebuchet MS"/>
                <a:cs typeface="Trebuchet MS"/>
              </a:rPr>
              <a:t>free-style</a:t>
            </a:r>
            <a:r>
              <a:rPr sz="1578" b="1" i="1" spc="-14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51" dirty="0">
                <a:solidFill>
                  <a:srgbClr val="3F3F3F"/>
                </a:solidFill>
                <a:latin typeface="Trebuchet MS"/>
                <a:cs typeface="Trebuchet MS"/>
              </a:rPr>
              <a:t>»</a:t>
            </a:r>
            <a:r>
              <a:rPr sz="1578" spc="-9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106" dirty="0">
                <a:solidFill>
                  <a:srgbClr val="3F3F3F"/>
                </a:solidFill>
                <a:latin typeface="Trebuchet MS"/>
                <a:cs typeface="Trebuchet MS"/>
              </a:rPr>
              <a:t>et</a:t>
            </a:r>
            <a:r>
              <a:rPr sz="1578" spc="-3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93" dirty="0">
                <a:solidFill>
                  <a:srgbClr val="3F3F3F"/>
                </a:solidFill>
                <a:latin typeface="Trebuchet MS"/>
                <a:cs typeface="Trebuchet MS"/>
              </a:rPr>
              <a:t>cliquez</a:t>
            </a:r>
            <a:r>
              <a:rPr sz="1578" spc="-19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28" dirty="0">
                <a:solidFill>
                  <a:srgbClr val="3F3F3F"/>
                </a:solidFill>
                <a:latin typeface="Trebuchet MS"/>
                <a:cs typeface="Trebuchet MS"/>
              </a:rPr>
              <a:t>sur</a:t>
            </a:r>
            <a:r>
              <a:rPr sz="1578" spc="-19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111" dirty="0">
                <a:solidFill>
                  <a:srgbClr val="3F3F3F"/>
                </a:solidFill>
                <a:latin typeface="Trebuchet MS"/>
                <a:cs typeface="Trebuchet MS"/>
              </a:rPr>
              <a:t>le</a:t>
            </a:r>
            <a:r>
              <a:rPr sz="1578" spc="-5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46" dirty="0">
                <a:solidFill>
                  <a:srgbClr val="3F3F3F"/>
                </a:solidFill>
                <a:latin typeface="Trebuchet MS"/>
                <a:cs typeface="Trebuchet MS"/>
              </a:rPr>
              <a:t>bouton</a:t>
            </a:r>
            <a:endParaRPr sz="1578" dirty="0">
              <a:latin typeface="Trebuchet MS"/>
              <a:cs typeface="Trebuchet MS"/>
            </a:endParaRPr>
          </a:p>
          <a:p>
            <a:pPr marL="367790">
              <a:lnSpc>
                <a:spcPts val="1805"/>
              </a:lnSpc>
            </a:pPr>
            <a:r>
              <a:rPr sz="1578" spc="-51" dirty="0">
                <a:solidFill>
                  <a:srgbClr val="3F3F3F"/>
                </a:solidFill>
                <a:latin typeface="Trebuchet MS"/>
                <a:cs typeface="Trebuchet MS"/>
              </a:rPr>
              <a:t>«</a:t>
            </a:r>
            <a:r>
              <a:rPr sz="1578" spc="-60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b="1" i="1" spc="102" dirty="0">
                <a:solidFill>
                  <a:srgbClr val="3F3F3F"/>
                </a:solidFill>
                <a:latin typeface="Trebuchet MS"/>
                <a:cs typeface="Trebuchet MS"/>
              </a:rPr>
              <a:t>OK</a:t>
            </a:r>
            <a:r>
              <a:rPr sz="1578" b="1" i="1" spc="-65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144" dirty="0">
                <a:solidFill>
                  <a:srgbClr val="3F3F3F"/>
                </a:solidFill>
                <a:latin typeface="Trebuchet MS"/>
                <a:cs typeface="Trebuchet MS"/>
              </a:rPr>
              <a:t>».</a:t>
            </a:r>
            <a:endParaRPr sz="1578" dirty="0">
              <a:latin typeface="Trebuchet MS"/>
              <a:cs typeface="Trebuchet MS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405584" y="2625487"/>
            <a:ext cx="6078630" cy="3329011"/>
            <a:chOff x="3372611" y="2828544"/>
            <a:chExt cx="6548755" cy="3586479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380232" y="2837688"/>
              <a:ext cx="6531864" cy="3567683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3372611" y="2828544"/>
              <a:ext cx="6548755" cy="3586479"/>
            </a:xfrm>
            <a:custGeom>
              <a:avLst/>
              <a:gdLst/>
              <a:ahLst/>
              <a:cxnLst/>
              <a:rect l="l" t="t" r="r" b="b"/>
              <a:pathLst>
                <a:path w="6548755" h="3586479">
                  <a:moveTo>
                    <a:pt x="6547104" y="3585972"/>
                  </a:moveTo>
                  <a:lnTo>
                    <a:pt x="1524" y="3585972"/>
                  </a:lnTo>
                  <a:lnTo>
                    <a:pt x="0" y="3584448"/>
                  </a:lnTo>
                  <a:lnTo>
                    <a:pt x="0" y="1524"/>
                  </a:lnTo>
                  <a:lnTo>
                    <a:pt x="1524" y="0"/>
                  </a:lnTo>
                  <a:lnTo>
                    <a:pt x="6547104" y="0"/>
                  </a:lnTo>
                  <a:lnTo>
                    <a:pt x="6548628" y="1524"/>
                  </a:lnTo>
                  <a:lnTo>
                    <a:pt x="6548628" y="4572"/>
                  </a:lnTo>
                  <a:lnTo>
                    <a:pt x="7620" y="4572"/>
                  </a:lnTo>
                  <a:lnTo>
                    <a:pt x="4572" y="9144"/>
                  </a:lnTo>
                  <a:lnTo>
                    <a:pt x="7620" y="9144"/>
                  </a:lnTo>
                  <a:lnTo>
                    <a:pt x="7620" y="3576828"/>
                  </a:lnTo>
                  <a:lnTo>
                    <a:pt x="4572" y="3576828"/>
                  </a:lnTo>
                  <a:lnTo>
                    <a:pt x="7620" y="3581400"/>
                  </a:lnTo>
                  <a:lnTo>
                    <a:pt x="6548628" y="3581400"/>
                  </a:lnTo>
                  <a:lnTo>
                    <a:pt x="6548628" y="3584448"/>
                  </a:lnTo>
                  <a:lnTo>
                    <a:pt x="6547104" y="3585972"/>
                  </a:lnTo>
                  <a:close/>
                </a:path>
                <a:path w="6548755" h="3586479">
                  <a:moveTo>
                    <a:pt x="7620" y="9144"/>
                  </a:moveTo>
                  <a:lnTo>
                    <a:pt x="4572" y="9144"/>
                  </a:lnTo>
                  <a:lnTo>
                    <a:pt x="7620" y="4572"/>
                  </a:lnTo>
                  <a:lnTo>
                    <a:pt x="7620" y="9144"/>
                  </a:lnTo>
                  <a:close/>
                </a:path>
                <a:path w="6548755" h="3586479">
                  <a:moveTo>
                    <a:pt x="6539484" y="9144"/>
                  </a:moveTo>
                  <a:lnTo>
                    <a:pt x="7620" y="9144"/>
                  </a:lnTo>
                  <a:lnTo>
                    <a:pt x="7620" y="4572"/>
                  </a:lnTo>
                  <a:lnTo>
                    <a:pt x="6539484" y="4572"/>
                  </a:lnTo>
                  <a:lnTo>
                    <a:pt x="6539484" y="9144"/>
                  </a:lnTo>
                  <a:close/>
                </a:path>
                <a:path w="6548755" h="3586479">
                  <a:moveTo>
                    <a:pt x="6539484" y="3581400"/>
                  </a:moveTo>
                  <a:lnTo>
                    <a:pt x="6539484" y="4572"/>
                  </a:lnTo>
                  <a:lnTo>
                    <a:pt x="6544055" y="9144"/>
                  </a:lnTo>
                  <a:lnTo>
                    <a:pt x="6548628" y="9144"/>
                  </a:lnTo>
                  <a:lnTo>
                    <a:pt x="6548628" y="3576828"/>
                  </a:lnTo>
                  <a:lnTo>
                    <a:pt x="6544055" y="3576828"/>
                  </a:lnTo>
                  <a:lnTo>
                    <a:pt x="6539484" y="3581400"/>
                  </a:lnTo>
                  <a:close/>
                </a:path>
                <a:path w="6548755" h="3586479">
                  <a:moveTo>
                    <a:pt x="6548628" y="9144"/>
                  </a:moveTo>
                  <a:lnTo>
                    <a:pt x="6544055" y="9144"/>
                  </a:lnTo>
                  <a:lnTo>
                    <a:pt x="6539484" y="4572"/>
                  </a:lnTo>
                  <a:lnTo>
                    <a:pt x="6548628" y="4572"/>
                  </a:lnTo>
                  <a:lnTo>
                    <a:pt x="6548628" y="9144"/>
                  </a:lnTo>
                  <a:close/>
                </a:path>
                <a:path w="6548755" h="3586479">
                  <a:moveTo>
                    <a:pt x="7620" y="3581400"/>
                  </a:moveTo>
                  <a:lnTo>
                    <a:pt x="4572" y="3576828"/>
                  </a:lnTo>
                  <a:lnTo>
                    <a:pt x="7620" y="3576828"/>
                  </a:lnTo>
                  <a:lnTo>
                    <a:pt x="7620" y="3581400"/>
                  </a:lnTo>
                  <a:close/>
                </a:path>
                <a:path w="6548755" h="3586479">
                  <a:moveTo>
                    <a:pt x="6539484" y="3581400"/>
                  </a:moveTo>
                  <a:lnTo>
                    <a:pt x="7620" y="3581400"/>
                  </a:lnTo>
                  <a:lnTo>
                    <a:pt x="7620" y="3576828"/>
                  </a:lnTo>
                  <a:lnTo>
                    <a:pt x="6539484" y="3576828"/>
                  </a:lnTo>
                  <a:lnTo>
                    <a:pt x="6539484" y="3581400"/>
                  </a:lnTo>
                  <a:close/>
                </a:path>
                <a:path w="6548755" h="3586479">
                  <a:moveTo>
                    <a:pt x="6548628" y="3581400"/>
                  </a:moveTo>
                  <a:lnTo>
                    <a:pt x="6539484" y="3581400"/>
                  </a:lnTo>
                  <a:lnTo>
                    <a:pt x="6544055" y="3576828"/>
                  </a:lnTo>
                  <a:lnTo>
                    <a:pt x="6548628" y="3576828"/>
                  </a:lnTo>
                  <a:lnTo>
                    <a:pt x="6548628" y="3581400"/>
                  </a:lnTo>
                  <a:close/>
                </a:path>
              </a:pathLst>
            </a:custGeom>
            <a:solidFill>
              <a:srgbClr val="858728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9979295" y="6077308"/>
            <a:ext cx="180950" cy="135044"/>
          </a:xfrm>
          <a:prstGeom prst="rect">
            <a:avLst/>
          </a:prstGeom>
        </p:spPr>
        <p:txBody>
          <a:bodyPr vert="horz" wrap="square" lIns="0" tIns="6484" rIns="0" bIns="0" rtlCol="0">
            <a:spAutoFit/>
          </a:bodyPr>
          <a:lstStyle/>
          <a:p>
            <a:pPr marL="35364">
              <a:spcBef>
                <a:spcPts val="51"/>
              </a:spcBef>
            </a:pPr>
            <a:fld id="{81D60167-4931-47E6-BA6A-407CBD079E47}" type="slidenum">
              <a:rPr sz="835" spc="-9" dirty="0">
                <a:latin typeface="Trebuchet MS"/>
                <a:cs typeface="Trebuchet MS"/>
              </a:rPr>
              <a:pPr marL="35364">
                <a:spcBef>
                  <a:spcPts val="51"/>
                </a:spcBef>
              </a:pPr>
              <a:t>73</a:t>
            </a:fld>
            <a:endParaRPr sz="835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2104694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90908" y="897857"/>
            <a:ext cx="3570984" cy="377955"/>
          </a:xfrm>
          <a:prstGeom prst="rect">
            <a:avLst/>
          </a:prstGeom>
        </p:spPr>
        <p:txBody>
          <a:bodyPr vert="horz" wrap="square" lIns="0" tIns="13556" rIns="0" bIns="0" rtlCol="0">
            <a:spAutoFit/>
          </a:bodyPr>
          <a:lstStyle/>
          <a:p>
            <a:pPr marL="11788" algn="l">
              <a:spcBef>
                <a:spcPts val="106"/>
              </a:spcBef>
            </a:pPr>
            <a:r>
              <a:rPr sz="2367" spc="223" dirty="0" err="1">
                <a:latin typeface="Trebuchet MS"/>
                <a:cs typeface="Trebuchet MS"/>
              </a:rPr>
              <a:t>C</a:t>
            </a:r>
            <a:r>
              <a:rPr sz="2367" spc="-19" dirty="0" err="1">
                <a:latin typeface="Trebuchet MS"/>
                <a:cs typeface="Trebuchet MS"/>
              </a:rPr>
              <a:t>r</a:t>
            </a:r>
            <a:r>
              <a:rPr sz="2367" spc="-200" dirty="0" err="1">
                <a:latin typeface="Trebuchet MS"/>
                <a:cs typeface="Trebuchet MS"/>
              </a:rPr>
              <a:t>é</a:t>
            </a:r>
            <a:r>
              <a:rPr sz="2367" spc="-269" dirty="0" err="1">
                <a:latin typeface="Trebuchet MS"/>
                <a:cs typeface="Trebuchet MS"/>
              </a:rPr>
              <a:t>a</a:t>
            </a:r>
            <a:r>
              <a:rPr sz="2367" spc="-204" dirty="0" err="1">
                <a:latin typeface="Trebuchet MS"/>
                <a:cs typeface="Trebuchet MS"/>
              </a:rPr>
              <a:t>t</a:t>
            </a:r>
            <a:r>
              <a:rPr sz="2367" spc="-200" dirty="0" err="1">
                <a:latin typeface="Trebuchet MS"/>
                <a:cs typeface="Trebuchet MS"/>
              </a:rPr>
              <a:t>i</a:t>
            </a:r>
            <a:r>
              <a:rPr sz="2367" spc="9" dirty="0" err="1">
                <a:latin typeface="Trebuchet MS"/>
                <a:cs typeface="Trebuchet MS"/>
              </a:rPr>
              <a:t>o</a:t>
            </a:r>
            <a:r>
              <a:rPr sz="2367" spc="-102" dirty="0" err="1">
                <a:latin typeface="Trebuchet MS"/>
                <a:cs typeface="Trebuchet MS"/>
              </a:rPr>
              <a:t>n</a:t>
            </a:r>
            <a:r>
              <a:rPr sz="2367" spc="-144" dirty="0">
                <a:latin typeface="Trebuchet MS"/>
                <a:cs typeface="Trebuchet MS"/>
              </a:rPr>
              <a:t> </a:t>
            </a:r>
            <a:r>
              <a:rPr sz="2367" spc="-158" dirty="0" smtClean="0">
                <a:latin typeface="Trebuchet MS"/>
                <a:cs typeface="Trebuchet MS"/>
              </a:rPr>
              <a:t>d</a:t>
            </a:r>
            <a:r>
              <a:rPr sz="2367" spc="-394" dirty="0" smtClean="0">
                <a:latin typeface="Trebuchet MS"/>
                <a:cs typeface="Trebuchet MS"/>
              </a:rPr>
              <a:t>’</a:t>
            </a:r>
            <a:r>
              <a:rPr sz="2367" spc="-130" dirty="0" smtClean="0">
                <a:latin typeface="Trebuchet MS"/>
                <a:cs typeface="Trebuchet MS"/>
              </a:rPr>
              <a:t>u</a:t>
            </a:r>
            <a:r>
              <a:rPr sz="2367" spc="-102" dirty="0" smtClean="0">
                <a:latin typeface="Trebuchet MS"/>
                <a:cs typeface="Trebuchet MS"/>
              </a:rPr>
              <a:t>n</a:t>
            </a:r>
            <a:r>
              <a:rPr lang="fr-BE" sz="2367" spc="-144" dirty="0">
                <a:latin typeface="Trebuchet MS"/>
                <a:cs typeface="Trebuchet MS"/>
              </a:rPr>
              <a:t> </a:t>
            </a:r>
            <a:r>
              <a:rPr lang="fr-BE" sz="2367" spc="-144" dirty="0" smtClean="0">
                <a:latin typeface="Trebuchet MS"/>
                <a:cs typeface="Trebuchet MS"/>
              </a:rPr>
              <a:t>job</a:t>
            </a:r>
            <a:endParaRPr sz="2367" dirty="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5193" y="1321701"/>
            <a:ext cx="7915835" cy="1491711"/>
          </a:xfrm>
          <a:prstGeom prst="rect">
            <a:avLst/>
          </a:prstGeom>
        </p:spPr>
        <p:txBody>
          <a:bodyPr vert="horz" wrap="square" lIns="0" tIns="134386" rIns="0" bIns="0" rtlCol="0">
            <a:spAutoFit/>
          </a:bodyPr>
          <a:lstStyle/>
          <a:p>
            <a:pPr marL="367790" indent="-356591">
              <a:spcBef>
                <a:spcPts val="1058"/>
              </a:spcBef>
              <a:buClr>
                <a:srgbClr val="493D2F"/>
              </a:buClr>
              <a:buFont typeface="Times New Roman"/>
              <a:buChar char="■"/>
              <a:tabLst>
                <a:tab pos="367790" algn="l"/>
                <a:tab pos="368379" algn="l"/>
              </a:tabLst>
            </a:pPr>
            <a:r>
              <a:rPr sz="1578" spc="-23" dirty="0">
                <a:solidFill>
                  <a:srgbClr val="3F3F3F"/>
                </a:solidFill>
                <a:latin typeface="Trebuchet MS"/>
                <a:cs typeface="Trebuchet MS"/>
              </a:rPr>
              <a:t>Une</a:t>
            </a:r>
            <a:r>
              <a:rPr sz="1578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79" dirty="0">
                <a:solidFill>
                  <a:srgbClr val="3F3F3F"/>
                </a:solidFill>
                <a:latin typeface="Trebuchet MS"/>
                <a:cs typeface="Trebuchet MS"/>
              </a:rPr>
              <a:t>fois</a:t>
            </a:r>
            <a:r>
              <a:rPr sz="1578" spc="-51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135" dirty="0">
                <a:solidFill>
                  <a:srgbClr val="3F3F3F"/>
                </a:solidFill>
                <a:latin typeface="Trebuchet MS"/>
                <a:cs typeface="Trebuchet MS"/>
              </a:rPr>
              <a:t>la</a:t>
            </a:r>
            <a:r>
              <a:rPr sz="1578" spc="-23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74" dirty="0">
                <a:solidFill>
                  <a:srgbClr val="3F3F3F"/>
                </a:solidFill>
                <a:latin typeface="Trebuchet MS"/>
                <a:cs typeface="Trebuchet MS"/>
              </a:rPr>
              <a:t>création</a:t>
            </a:r>
            <a:r>
              <a:rPr sz="1578" spc="-65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116" dirty="0">
                <a:solidFill>
                  <a:srgbClr val="3F3F3F"/>
                </a:solidFill>
                <a:latin typeface="Trebuchet MS"/>
                <a:cs typeface="Trebuchet MS"/>
              </a:rPr>
              <a:t>validée,</a:t>
            </a:r>
            <a:r>
              <a:rPr sz="1578" spc="-200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46" dirty="0">
                <a:solidFill>
                  <a:srgbClr val="3F3F3F"/>
                </a:solidFill>
                <a:latin typeface="Trebuchet MS"/>
                <a:cs typeface="Trebuchet MS"/>
              </a:rPr>
              <a:t>vous</a:t>
            </a:r>
            <a:r>
              <a:rPr sz="1578" spc="-51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88" dirty="0">
                <a:solidFill>
                  <a:srgbClr val="3F3F3F"/>
                </a:solidFill>
                <a:latin typeface="Trebuchet MS"/>
                <a:cs typeface="Trebuchet MS"/>
              </a:rPr>
              <a:t>êtes</a:t>
            </a:r>
            <a:r>
              <a:rPr sz="1578" spc="-23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70" dirty="0">
                <a:solidFill>
                  <a:srgbClr val="3F3F3F"/>
                </a:solidFill>
                <a:latin typeface="Trebuchet MS"/>
                <a:cs typeface="Trebuchet MS"/>
              </a:rPr>
              <a:t>redirigés</a:t>
            </a:r>
            <a:r>
              <a:rPr sz="1578" spc="-51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23" dirty="0">
                <a:solidFill>
                  <a:srgbClr val="3F3F3F"/>
                </a:solidFill>
                <a:latin typeface="Trebuchet MS"/>
                <a:cs typeface="Trebuchet MS"/>
              </a:rPr>
              <a:t>sur</a:t>
            </a:r>
            <a:r>
              <a:rPr sz="1578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144" dirty="0">
                <a:solidFill>
                  <a:srgbClr val="3F3F3F"/>
                </a:solidFill>
                <a:latin typeface="Trebuchet MS"/>
                <a:cs typeface="Trebuchet MS"/>
              </a:rPr>
              <a:t>la</a:t>
            </a:r>
            <a:r>
              <a:rPr sz="1578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111" dirty="0">
                <a:solidFill>
                  <a:srgbClr val="3F3F3F"/>
                </a:solidFill>
                <a:latin typeface="Trebuchet MS"/>
                <a:cs typeface="Trebuchet MS"/>
              </a:rPr>
              <a:t>page</a:t>
            </a:r>
            <a:r>
              <a:rPr sz="1578" spc="-5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84" dirty="0">
                <a:solidFill>
                  <a:srgbClr val="3F3F3F"/>
                </a:solidFill>
                <a:latin typeface="Trebuchet MS"/>
                <a:cs typeface="Trebuchet MS"/>
              </a:rPr>
              <a:t>de</a:t>
            </a:r>
            <a:r>
              <a:rPr sz="1578" spc="-23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74" dirty="0">
                <a:solidFill>
                  <a:srgbClr val="3F3F3F"/>
                </a:solidFill>
                <a:latin typeface="Trebuchet MS"/>
                <a:cs typeface="Trebuchet MS"/>
              </a:rPr>
              <a:t>configuration </a:t>
            </a:r>
            <a:r>
              <a:rPr sz="1578" spc="-70" dirty="0">
                <a:solidFill>
                  <a:srgbClr val="3F3F3F"/>
                </a:solidFill>
                <a:latin typeface="Trebuchet MS"/>
                <a:cs typeface="Trebuchet MS"/>
              </a:rPr>
              <a:t>du</a:t>
            </a:r>
            <a:r>
              <a:rPr sz="1578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106" dirty="0">
                <a:solidFill>
                  <a:srgbClr val="3F3F3F"/>
                </a:solidFill>
                <a:latin typeface="Trebuchet MS"/>
                <a:cs typeface="Trebuchet MS"/>
              </a:rPr>
              <a:t>projet.</a:t>
            </a:r>
            <a:endParaRPr sz="1578" dirty="0">
              <a:latin typeface="Trebuchet MS"/>
              <a:cs typeface="Trebuchet MS"/>
            </a:endParaRPr>
          </a:p>
          <a:p>
            <a:pPr marL="367790" indent="-356591">
              <a:spcBef>
                <a:spcPts val="965"/>
              </a:spcBef>
              <a:buClr>
                <a:srgbClr val="493D2F"/>
              </a:buClr>
              <a:buFont typeface="Times New Roman"/>
              <a:buChar char="■"/>
              <a:tabLst>
                <a:tab pos="367790" algn="l"/>
                <a:tab pos="368379" algn="l"/>
              </a:tabLst>
            </a:pPr>
            <a:r>
              <a:rPr sz="1578" spc="223" dirty="0">
                <a:solidFill>
                  <a:srgbClr val="3F3F3F"/>
                </a:solidFill>
                <a:latin typeface="Trebuchet MS"/>
                <a:cs typeface="Trebuchet MS"/>
              </a:rPr>
              <a:t>D</a:t>
            </a:r>
            <a:r>
              <a:rPr sz="1578" spc="-167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578" spc="-56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578" spc="-28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578" spc="-5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121" dirty="0">
                <a:solidFill>
                  <a:srgbClr val="3F3F3F"/>
                </a:solidFill>
                <a:latin typeface="Trebuchet MS"/>
                <a:cs typeface="Trebuchet MS"/>
              </a:rPr>
              <a:t>l</a:t>
            </a:r>
            <a:r>
              <a:rPr sz="1578" spc="-153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578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70" dirty="0">
                <a:solidFill>
                  <a:srgbClr val="3F3F3F"/>
                </a:solidFill>
                <a:latin typeface="Trebuchet MS"/>
                <a:cs typeface="Trebuchet MS"/>
              </a:rPr>
              <a:t>b</a:t>
            </a:r>
            <a:r>
              <a:rPr sz="1578" spc="-167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578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578" spc="-14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578" spc="-102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578" spc="-60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70" dirty="0">
                <a:solidFill>
                  <a:srgbClr val="3F3F3F"/>
                </a:solidFill>
                <a:latin typeface="Trebuchet MS"/>
                <a:cs typeface="Trebuchet MS"/>
              </a:rPr>
              <a:t>d</a:t>
            </a:r>
            <a:r>
              <a:rPr sz="1578" spc="-102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578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88" dirty="0">
                <a:solidFill>
                  <a:srgbClr val="3F3F3F"/>
                </a:solidFill>
                <a:latin typeface="Trebuchet MS"/>
                <a:cs typeface="Trebuchet MS"/>
              </a:rPr>
              <a:t>m</a:t>
            </a:r>
            <a:r>
              <a:rPr sz="1578" spc="-121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578" spc="-70" dirty="0">
                <a:solidFill>
                  <a:srgbClr val="3F3F3F"/>
                </a:solidFill>
                <a:latin typeface="Trebuchet MS"/>
                <a:cs typeface="Trebuchet MS"/>
              </a:rPr>
              <a:t>nu</a:t>
            </a:r>
            <a:r>
              <a:rPr sz="1578" spc="-232" dirty="0">
                <a:solidFill>
                  <a:srgbClr val="3F3F3F"/>
                </a:solidFill>
                <a:latin typeface="Trebuchet MS"/>
                <a:cs typeface="Trebuchet MS"/>
              </a:rPr>
              <a:t>,</a:t>
            </a:r>
            <a:r>
              <a:rPr sz="1578" spc="-204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88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578" spc="-139" dirty="0">
                <a:solidFill>
                  <a:srgbClr val="3F3F3F"/>
                </a:solidFill>
                <a:latin typeface="Trebuchet MS"/>
                <a:cs typeface="Trebuchet MS"/>
              </a:rPr>
              <a:t>l</a:t>
            </a:r>
            <a:r>
              <a:rPr sz="1578" spc="-102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578" spc="-84" dirty="0">
                <a:solidFill>
                  <a:srgbClr val="3F3F3F"/>
                </a:solidFill>
                <a:latin typeface="Trebuchet MS"/>
                <a:cs typeface="Trebuchet MS"/>
              </a:rPr>
              <a:t>q</a:t>
            </a:r>
            <a:r>
              <a:rPr sz="1578" spc="-56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sz="1578" spc="-121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578" spc="-88" dirty="0">
                <a:solidFill>
                  <a:srgbClr val="3F3F3F"/>
                </a:solidFill>
                <a:latin typeface="Trebuchet MS"/>
                <a:cs typeface="Trebuchet MS"/>
              </a:rPr>
              <a:t>z</a:t>
            </a:r>
            <a:r>
              <a:rPr sz="1578" spc="-60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23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578" spc="-70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sz="1578" spc="14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578" spc="-5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51" dirty="0">
                <a:solidFill>
                  <a:srgbClr val="3F3F3F"/>
                </a:solidFill>
                <a:latin typeface="Trebuchet MS"/>
                <a:cs typeface="Trebuchet MS"/>
              </a:rPr>
              <a:t>«</a:t>
            </a:r>
            <a:r>
              <a:rPr sz="1578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b="1" i="1" spc="84" dirty="0">
                <a:solidFill>
                  <a:srgbClr val="3F3F3F"/>
                </a:solidFill>
                <a:latin typeface="Trebuchet MS"/>
                <a:cs typeface="Trebuchet MS"/>
              </a:rPr>
              <a:t>B</a:t>
            </a:r>
            <a:r>
              <a:rPr sz="1578" b="1" i="1" spc="-9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sz="1578" b="1" i="1" spc="-102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578" b="1" i="1" spc="-93" dirty="0">
                <a:solidFill>
                  <a:srgbClr val="3F3F3F"/>
                </a:solidFill>
                <a:latin typeface="Trebuchet MS"/>
                <a:cs typeface="Trebuchet MS"/>
              </a:rPr>
              <a:t>l</a:t>
            </a:r>
            <a:r>
              <a:rPr sz="1578" b="1" i="1" spc="-74" dirty="0">
                <a:solidFill>
                  <a:srgbClr val="3F3F3F"/>
                </a:solidFill>
                <a:latin typeface="Trebuchet MS"/>
                <a:cs typeface="Trebuchet MS"/>
              </a:rPr>
              <a:t>d</a:t>
            </a:r>
            <a:r>
              <a:rPr sz="1578" b="1" i="1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56" dirty="0">
                <a:solidFill>
                  <a:srgbClr val="3F3F3F"/>
                </a:solidFill>
                <a:latin typeface="Trebuchet MS"/>
                <a:cs typeface="Trebuchet MS"/>
              </a:rPr>
              <a:t>»</a:t>
            </a:r>
            <a:r>
              <a:rPr sz="1578" spc="-232" dirty="0">
                <a:solidFill>
                  <a:srgbClr val="3F3F3F"/>
                </a:solidFill>
                <a:latin typeface="Trebuchet MS"/>
                <a:cs typeface="Trebuchet MS"/>
              </a:rPr>
              <a:t>.</a:t>
            </a:r>
            <a:endParaRPr sz="1578" dirty="0">
              <a:latin typeface="Trebuchet MS"/>
              <a:cs typeface="Trebuchet MS"/>
            </a:endParaRPr>
          </a:p>
          <a:p>
            <a:pPr marL="367790" indent="-356591">
              <a:spcBef>
                <a:spcPts val="961"/>
              </a:spcBef>
              <a:buClr>
                <a:srgbClr val="493D2F"/>
              </a:buClr>
              <a:buFont typeface="Times New Roman"/>
              <a:buChar char="■"/>
              <a:tabLst>
                <a:tab pos="367790" algn="l"/>
                <a:tab pos="368379" algn="l"/>
              </a:tabLst>
            </a:pPr>
            <a:r>
              <a:rPr sz="1578" spc="-56" dirty="0">
                <a:solidFill>
                  <a:srgbClr val="3F3F3F"/>
                </a:solidFill>
                <a:latin typeface="Trebuchet MS"/>
                <a:cs typeface="Trebuchet MS"/>
              </a:rPr>
              <a:t>Cliquez</a:t>
            </a:r>
            <a:r>
              <a:rPr sz="1578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23" dirty="0">
                <a:solidFill>
                  <a:srgbClr val="3F3F3F"/>
                </a:solidFill>
                <a:latin typeface="Trebuchet MS"/>
                <a:cs typeface="Trebuchet MS"/>
              </a:rPr>
              <a:t>sur</a:t>
            </a:r>
            <a:r>
              <a:rPr sz="1578" spc="-51" dirty="0">
                <a:solidFill>
                  <a:srgbClr val="3F3F3F"/>
                </a:solidFill>
                <a:latin typeface="Trebuchet MS"/>
                <a:cs typeface="Trebuchet MS"/>
              </a:rPr>
              <a:t> «</a:t>
            </a:r>
            <a:r>
              <a:rPr sz="1578" spc="403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b="1" i="1" spc="-70" dirty="0">
                <a:solidFill>
                  <a:srgbClr val="3F3F3F"/>
                </a:solidFill>
                <a:latin typeface="Trebuchet MS"/>
                <a:cs typeface="Trebuchet MS"/>
              </a:rPr>
              <a:t>Ajouter</a:t>
            </a:r>
            <a:r>
              <a:rPr sz="1578" b="1" i="1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b="1" i="1" spc="-23" dirty="0">
                <a:solidFill>
                  <a:srgbClr val="3F3F3F"/>
                </a:solidFill>
                <a:latin typeface="Trebuchet MS"/>
                <a:cs typeface="Trebuchet MS"/>
              </a:rPr>
              <a:t>une</a:t>
            </a:r>
            <a:r>
              <a:rPr sz="1578" b="1" i="1" spc="-65" dirty="0">
                <a:solidFill>
                  <a:srgbClr val="3F3F3F"/>
                </a:solidFill>
                <a:latin typeface="Trebuchet MS"/>
                <a:cs typeface="Trebuchet MS"/>
              </a:rPr>
              <a:t> étape</a:t>
            </a:r>
            <a:r>
              <a:rPr sz="1578" b="1" i="1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b="1" i="1" spc="-32" dirty="0">
                <a:solidFill>
                  <a:srgbClr val="3F3F3F"/>
                </a:solidFill>
                <a:latin typeface="Trebuchet MS"/>
                <a:cs typeface="Trebuchet MS"/>
              </a:rPr>
              <a:t>au</a:t>
            </a:r>
            <a:r>
              <a:rPr sz="1578" b="1" i="1" spc="-51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b="1" i="1" spc="-74" dirty="0">
                <a:solidFill>
                  <a:srgbClr val="3F3F3F"/>
                </a:solidFill>
                <a:latin typeface="Trebuchet MS"/>
                <a:cs typeface="Trebuchet MS"/>
              </a:rPr>
              <a:t>build</a:t>
            </a:r>
            <a:r>
              <a:rPr sz="1578" b="1" i="1" spc="42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51" dirty="0">
                <a:solidFill>
                  <a:srgbClr val="3F3F3F"/>
                </a:solidFill>
                <a:latin typeface="Trebuchet MS"/>
                <a:cs typeface="Trebuchet MS"/>
              </a:rPr>
              <a:t>»</a:t>
            </a:r>
            <a:r>
              <a:rPr sz="1578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97" dirty="0">
                <a:solidFill>
                  <a:srgbClr val="3F3F3F"/>
                </a:solidFill>
                <a:latin typeface="Trebuchet MS"/>
                <a:cs typeface="Trebuchet MS"/>
              </a:rPr>
              <a:t>et</a:t>
            </a:r>
            <a:r>
              <a:rPr sz="1578" spc="-3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79" dirty="0">
                <a:solidFill>
                  <a:srgbClr val="3F3F3F"/>
                </a:solidFill>
                <a:latin typeface="Trebuchet MS"/>
                <a:cs typeface="Trebuchet MS"/>
              </a:rPr>
              <a:t>sélectionnez</a:t>
            </a:r>
            <a:r>
              <a:rPr sz="1578" spc="-74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51" dirty="0">
                <a:solidFill>
                  <a:srgbClr val="3F3F3F"/>
                </a:solidFill>
                <a:latin typeface="Trebuchet MS"/>
                <a:cs typeface="Trebuchet MS"/>
              </a:rPr>
              <a:t>«</a:t>
            </a:r>
            <a:r>
              <a:rPr sz="1578" spc="403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b="1" i="1" spc="-60" dirty="0">
                <a:solidFill>
                  <a:srgbClr val="3F3F3F"/>
                </a:solidFill>
                <a:latin typeface="Trebuchet MS"/>
                <a:cs typeface="Trebuchet MS"/>
              </a:rPr>
              <a:t>Exécuter</a:t>
            </a:r>
            <a:r>
              <a:rPr sz="1578" b="1" i="1" spc="-51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b="1" i="1" dirty="0">
                <a:solidFill>
                  <a:srgbClr val="3F3F3F"/>
                </a:solidFill>
                <a:latin typeface="Trebuchet MS"/>
                <a:cs typeface="Trebuchet MS"/>
              </a:rPr>
              <a:t>un</a:t>
            </a:r>
            <a:r>
              <a:rPr sz="1578" b="1" i="1" spc="-65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b="1" i="1" spc="-88" dirty="0">
                <a:solidFill>
                  <a:srgbClr val="3F3F3F"/>
                </a:solidFill>
                <a:latin typeface="Trebuchet MS"/>
                <a:cs typeface="Trebuchet MS"/>
              </a:rPr>
              <a:t>script</a:t>
            </a:r>
            <a:r>
              <a:rPr sz="1578" b="1" i="1" spc="-19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b="1" i="1" spc="-79" dirty="0">
                <a:solidFill>
                  <a:srgbClr val="3F3F3F"/>
                </a:solidFill>
                <a:latin typeface="Trebuchet MS"/>
                <a:cs typeface="Trebuchet MS"/>
              </a:rPr>
              <a:t>shell</a:t>
            </a:r>
            <a:r>
              <a:rPr sz="1578" b="1" i="1" spc="-51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51" dirty="0">
                <a:solidFill>
                  <a:srgbClr val="3F3F3F"/>
                </a:solidFill>
                <a:latin typeface="Trebuchet MS"/>
                <a:cs typeface="Trebuchet MS"/>
              </a:rPr>
              <a:t>»</a:t>
            </a:r>
            <a:endParaRPr sz="1578" dirty="0">
              <a:latin typeface="Trebuchet MS"/>
              <a:cs typeface="Trebuchet MS"/>
            </a:endParaRPr>
          </a:p>
          <a:p>
            <a:pPr marL="367790" indent="-356591">
              <a:spcBef>
                <a:spcPts val="970"/>
              </a:spcBef>
              <a:buClr>
                <a:srgbClr val="493D2F"/>
              </a:buClr>
              <a:buFont typeface="Times New Roman"/>
              <a:buChar char="■"/>
              <a:tabLst>
                <a:tab pos="367790" algn="l"/>
                <a:tab pos="368379" algn="l"/>
              </a:tabLst>
            </a:pPr>
            <a:r>
              <a:rPr sz="1578" spc="-5" dirty="0">
                <a:solidFill>
                  <a:srgbClr val="3F3F3F"/>
                </a:solidFill>
                <a:latin typeface="Trebuchet MS"/>
                <a:cs typeface="Trebuchet MS"/>
              </a:rPr>
              <a:t>Dans</a:t>
            </a:r>
            <a:r>
              <a:rPr sz="1578" spc="-51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111" dirty="0">
                <a:solidFill>
                  <a:srgbClr val="3F3F3F"/>
                </a:solidFill>
                <a:latin typeface="Trebuchet MS"/>
                <a:cs typeface="Trebuchet MS"/>
              </a:rPr>
              <a:t>le</a:t>
            </a:r>
            <a:r>
              <a:rPr sz="1578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93" dirty="0">
                <a:solidFill>
                  <a:srgbClr val="3F3F3F"/>
                </a:solidFill>
                <a:latin typeface="Trebuchet MS"/>
                <a:cs typeface="Trebuchet MS"/>
              </a:rPr>
              <a:t>champ</a:t>
            </a:r>
            <a:r>
              <a:rPr sz="1578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51" dirty="0">
                <a:solidFill>
                  <a:srgbClr val="3F3F3F"/>
                </a:solidFill>
                <a:latin typeface="Trebuchet MS"/>
                <a:cs typeface="Trebuchet MS"/>
              </a:rPr>
              <a:t>«</a:t>
            </a:r>
            <a:r>
              <a:rPr sz="1578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46" dirty="0">
                <a:solidFill>
                  <a:srgbClr val="3F3F3F"/>
                </a:solidFill>
                <a:latin typeface="Trebuchet MS"/>
                <a:cs typeface="Trebuchet MS"/>
              </a:rPr>
              <a:t>Commande</a:t>
            </a:r>
            <a:r>
              <a:rPr sz="1578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144" dirty="0">
                <a:solidFill>
                  <a:srgbClr val="3F3F3F"/>
                </a:solidFill>
                <a:latin typeface="Trebuchet MS"/>
                <a:cs typeface="Trebuchet MS"/>
              </a:rPr>
              <a:t>»,</a:t>
            </a:r>
            <a:r>
              <a:rPr sz="1578" spc="-18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88" dirty="0">
                <a:solidFill>
                  <a:srgbClr val="3F3F3F"/>
                </a:solidFill>
                <a:latin typeface="Trebuchet MS"/>
                <a:cs typeface="Trebuchet MS"/>
              </a:rPr>
              <a:t>ajouter</a:t>
            </a:r>
            <a:r>
              <a:rPr sz="1578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121" dirty="0">
                <a:solidFill>
                  <a:srgbClr val="3F3F3F"/>
                </a:solidFill>
                <a:latin typeface="Trebuchet MS"/>
                <a:cs typeface="Trebuchet MS"/>
              </a:rPr>
              <a:t>le</a:t>
            </a:r>
            <a:r>
              <a:rPr sz="1578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65" dirty="0">
                <a:solidFill>
                  <a:srgbClr val="3F3F3F"/>
                </a:solidFill>
                <a:latin typeface="Trebuchet MS"/>
                <a:cs typeface="Trebuchet MS"/>
              </a:rPr>
              <a:t>script </a:t>
            </a:r>
            <a:r>
              <a:rPr sz="1578" spc="-93" dirty="0">
                <a:solidFill>
                  <a:srgbClr val="3F3F3F"/>
                </a:solidFill>
                <a:latin typeface="Trebuchet MS"/>
                <a:cs typeface="Trebuchet MS"/>
              </a:rPr>
              <a:t>Shell</a:t>
            </a:r>
            <a:r>
              <a:rPr sz="1578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88" dirty="0">
                <a:solidFill>
                  <a:srgbClr val="3F3F3F"/>
                </a:solidFill>
                <a:latin typeface="Trebuchet MS"/>
                <a:cs typeface="Trebuchet MS"/>
              </a:rPr>
              <a:t>suivant</a:t>
            </a:r>
            <a:r>
              <a:rPr sz="1578" spc="-65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232" dirty="0">
                <a:solidFill>
                  <a:srgbClr val="3F3F3F"/>
                </a:solidFill>
                <a:latin typeface="Trebuchet MS"/>
                <a:cs typeface="Trebuchet MS"/>
              </a:rPr>
              <a:t>:</a:t>
            </a:r>
            <a:endParaRPr sz="1578" dirty="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05193" y="4345171"/>
            <a:ext cx="2961807" cy="475893"/>
          </a:xfrm>
          <a:prstGeom prst="rect">
            <a:avLst/>
          </a:prstGeom>
        </p:spPr>
        <p:txBody>
          <a:bodyPr vert="horz" wrap="square" lIns="0" tIns="39491" rIns="0" bIns="0" rtlCol="0">
            <a:spAutoFit/>
          </a:bodyPr>
          <a:lstStyle/>
          <a:p>
            <a:pPr marL="367790" marR="4715" indent="-356591">
              <a:lnSpc>
                <a:spcPts val="1717"/>
              </a:lnSpc>
              <a:spcBef>
                <a:spcPts val="311"/>
              </a:spcBef>
              <a:buClr>
                <a:srgbClr val="493D2F"/>
              </a:buClr>
              <a:buFont typeface="Times New Roman"/>
              <a:buChar char="■"/>
              <a:tabLst>
                <a:tab pos="367790" algn="l"/>
                <a:tab pos="368379" algn="l"/>
              </a:tabLst>
            </a:pPr>
            <a:r>
              <a:rPr sz="1578" spc="181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578" spc="-139" dirty="0">
                <a:solidFill>
                  <a:srgbClr val="3F3F3F"/>
                </a:solidFill>
                <a:latin typeface="Trebuchet MS"/>
                <a:cs typeface="Trebuchet MS"/>
              </a:rPr>
              <a:t>l</a:t>
            </a:r>
            <a:r>
              <a:rPr sz="1578" spc="-102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578" spc="-84" dirty="0">
                <a:solidFill>
                  <a:srgbClr val="3F3F3F"/>
                </a:solidFill>
                <a:latin typeface="Trebuchet MS"/>
                <a:cs typeface="Trebuchet MS"/>
              </a:rPr>
              <a:t>q</a:t>
            </a:r>
            <a:r>
              <a:rPr sz="1578" spc="-56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sz="1578" spc="-121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578" spc="-88" dirty="0">
                <a:solidFill>
                  <a:srgbClr val="3F3F3F"/>
                </a:solidFill>
                <a:latin typeface="Trebuchet MS"/>
                <a:cs typeface="Trebuchet MS"/>
              </a:rPr>
              <a:t>z</a:t>
            </a:r>
            <a:r>
              <a:rPr sz="1578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37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578" spc="-56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sz="1578" spc="14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578" spc="-5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121" dirty="0">
                <a:solidFill>
                  <a:srgbClr val="3F3F3F"/>
                </a:solidFill>
                <a:latin typeface="Trebuchet MS"/>
                <a:cs typeface="Trebuchet MS"/>
              </a:rPr>
              <a:t>l</a:t>
            </a:r>
            <a:r>
              <a:rPr sz="1578" spc="-102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578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70" dirty="0">
                <a:solidFill>
                  <a:srgbClr val="3F3F3F"/>
                </a:solidFill>
                <a:latin typeface="Trebuchet MS"/>
                <a:cs typeface="Trebuchet MS"/>
              </a:rPr>
              <a:t>b</a:t>
            </a:r>
            <a:r>
              <a:rPr sz="1578" spc="23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578" spc="-70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sz="1578" spc="-88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578" spc="23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578" spc="-70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578" spc="-79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51" dirty="0">
                <a:solidFill>
                  <a:srgbClr val="3F3F3F"/>
                </a:solidFill>
                <a:latin typeface="Trebuchet MS"/>
                <a:cs typeface="Trebuchet MS"/>
              </a:rPr>
              <a:t>«</a:t>
            </a:r>
            <a:r>
              <a:rPr sz="1578" spc="-189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116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578" spc="-70" dirty="0">
                <a:solidFill>
                  <a:srgbClr val="3F3F3F"/>
                </a:solidFill>
                <a:latin typeface="Trebuchet MS"/>
                <a:cs typeface="Trebuchet MS"/>
              </a:rPr>
              <a:t>p</a:t>
            </a:r>
            <a:r>
              <a:rPr sz="1578" spc="-84" dirty="0">
                <a:solidFill>
                  <a:srgbClr val="3F3F3F"/>
                </a:solidFill>
                <a:latin typeface="Trebuchet MS"/>
                <a:cs typeface="Trebuchet MS"/>
              </a:rPr>
              <a:t>p</a:t>
            </a:r>
            <a:r>
              <a:rPr sz="1578" spc="-139" dirty="0">
                <a:solidFill>
                  <a:srgbClr val="3F3F3F"/>
                </a:solidFill>
                <a:latin typeface="Trebuchet MS"/>
                <a:cs typeface="Trebuchet MS"/>
              </a:rPr>
              <a:t>l</a:t>
            </a:r>
            <a:r>
              <a:rPr sz="1578" spc="-84" dirty="0">
                <a:solidFill>
                  <a:srgbClr val="3F3F3F"/>
                </a:solidFill>
                <a:latin typeface="Trebuchet MS"/>
                <a:cs typeface="Trebuchet MS"/>
              </a:rPr>
              <a:t>y</a:t>
            </a:r>
            <a:r>
              <a:rPr sz="1578" spc="-74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37" dirty="0">
                <a:solidFill>
                  <a:srgbClr val="3F3F3F"/>
                </a:solidFill>
                <a:latin typeface="Trebuchet MS"/>
                <a:cs typeface="Trebuchet MS"/>
              </a:rPr>
              <a:t>»  </a:t>
            </a:r>
            <a:r>
              <a:rPr sz="1578" spc="-102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578" spc="-97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578" spc="-51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102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578" spc="-70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578" spc="-186" dirty="0">
                <a:solidFill>
                  <a:srgbClr val="3F3F3F"/>
                </a:solidFill>
                <a:latin typeface="Trebuchet MS"/>
                <a:cs typeface="Trebuchet MS"/>
              </a:rPr>
              <a:t>f</a:t>
            </a:r>
            <a:r>
              <a:rPr sz="1578" spc="-102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578" spc="-70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578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23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578" spc="-70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sz="1578" spc="14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578" spc="-5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51" dirty="0">
                <a:solidFill>
                  <a:srgbClr val="3F3F3F"/>
                </a:solidFill>
                <a:latin typeface="Trebuchet MS"/>
                <a:cs typeface="Trebuchet MS"/>
              </a:rPr>
              <a:t>«</a:t>
            </a:r>
            <a:r>
              <a:rPr sz="1578" spc="-32" dirty="0">
                <a:solidFill>
                  <a:srgbClr val="3F3F3F"/>
                </a:solidFill>
                <a:latin typeface="Trebuchet MS"/>
                <a:cs typeface="Trebuchet MS"/>
              </a:rPr>
              <a:t> S</a:t>
            </a:r>
            <a:r>
              <a:rPr sz="1578" spc="-167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578" spc="-56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sz="1578" spc="-111" dirty="0">
                <a:solidFill>
                  <a:srgbClr val="3F3F3F"/>
                </a:solidFill>
                <a:latin typeface="Trebuchet MS"/>
                <a:cs typeface="Trebuchet MS"/>
              </a:rPr>
              <a:t>v</a:t>
            </a:r>
            <a:r>
              <a:rPr sz="1578" spc="-121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578" spc="14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578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51" dirty="0">
                <a:solidFill>
                  <a:srgbClr val="3F3F3F"/>
                </a:solidFill>
                <a:latin typeface="Trebuchet MS"/>
                <a:cs typeface="Trebuchet MS"/>
              </a:rPr>
              <a:t>»</a:t>
            </a:r>
            <a:endParaRPr sz="1578">
              <a:latin typeface="Trebuchet MS"/>
              <a:cs typeface="Trebuchet MS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4381655" y="2950844"/>
            <a:ext cx="4699401" cy="2739009"/>
            <a:chOff x="4424172" y="3179064"/>
            <a:chExt cx="5062855" cy="295084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57700" y="3211067"/>
              <a:ext cx="4995671" cy="2884932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4424172" y="3179064"/>
              <a:ext cx="5062855" cy="2950845"/>
            </a:xfrm>
            <a:custGeom>
              <a:avLst/>
              <a:gdLst/>
              <a:ahLst/>
              <a:cxnLst/>
              <a:rect l="l" t="t" r="r" b="b"/>
              <a:pathLst>
                <a:path w="5062855" h="2950845">
                  <a:moveTo>
                    <a:pt x="5062728" y="2950464"/>
                  </a:moveTo>
                  <a:lnTo>
                    <a:pt x="0" y="2950464"/>
                  </a:lnTo>
                  <a:lnTo>
                    <a:pt x="0" y="0"/>
                  </a:lnTo>
                  <a:lnTo>
                    <a:pt x="5062728" y="0"/>
                  </a:lnTo>
                  <a:lnTo>
                    <a:pt x="5062728" y="16764"/>
                  </a:lnTo>
                  <a:lnTo>
                    <a:pt x="33528" y="16764"/>
                  </a:lnTo>
                  <a:lnTo>
                    <a:pt x="16764" y="32004"/>
                  </a:lnTo>
                  <a:lnTo>
                    <a:pt x="33528" y="32004"/>
                  </a:lnTo>
                  <a:lnTo>
                    <a:pt x="33528" y="2916935"/>
                  </a:lnTo>
                  <a:lnTo>
                    <a:pt x="16764" y="2916935"/>
                  </a:lnTo>
                  <a:lnTo>
                    <a:pt x="33528" y="2933700"/>
                  </a:lnTo>
                  <a:lnTo>
                    <a:pt x="5062728" y="2933700"/>
                  </a:lnTo>
                  <a:lnTo>
                    <a:pt x="5062728" y="2950464"/>
                  </a:lnTo>
                  <a:close/>
                </a:path>
                <a:path w="5062855" h="2950845">
                  <a:moveTo>
                    <a:pt x="33528" y="32004"/>
                  </a:moveTo>
                  <a:lnTo>
                    <a:pt x="16764" y="32004"/>
                  </a:lnTo>
                  <a:lnTo>
                    <a:pt x="33528" y="16764"/>
                  </a:lnTo>
                  <a:lnTo>
                    <a:pt x="33528" y="32004"/>
                  </a:lnTo>
                  <a:close/>
                </a:path>
                <a:path w="5062855" h="2950845">
                  <a:moveTo>
                    <a:pt x="5029200" y="32004"/>
                  </a:moveTo>
                  <a:lnTo>
                    <a:pt x="33528" y="32004"/>
                  </a:lnTo>
                  <a:lnTo>
                    <a:pt x="33528" y="16764"/>
                  </a:lnTo>
                  <a:lnTo>
                    <a:pt x="5029200" y="16764"/>
                  </a:lnTo>
                  <a:lnTo>
                    <a:pt x="5029200" y="32004"/>
                  </a:lnTo>
                  <a:close/>
                </a:path>
                <a:path w="5062855" h="2950845">
                  <a:moveTo>
                    <a:pt x="5029200" y="2933700"/>
                  </a:moveTo>
                  <a:lnTo>
                    <a:pt x="5029200" y="16764"/>
                  </a:lnTo>
                  <a:lnTo>
                    <a:pt x="5045964" y="32004"/>
                  </a:lnTo>
                  <a:lnTo>
                    <a:pt x="5062728" y="32004"/>
                  </a:lnTo>
                  <a:lnTo>
                    <a:pt x="5062728" y="2916935"/>
                  </a:lnTo>
                  <a:lnTo>
                    <a:pt x="5045964" y="2916935"/>
                  </a:lnTo>
                  <a:lnTo>
                    <a:pt x="5029200" y="2933700"/>
                  </a:lnTo>
                  <a:close/>
                </a:path>
                <a:path w="5062855" h="2950845">
                  <a:moveTo>
                    <a:pt x="5062728" y="32004"/>
                  </a:moveTo>
                  <a:lnTo>
                    <a:pt x="5045964" y="32004"/>
                  </a:lnTo>
                  <a:lnTo>
                    <a:pt x="5029200" y="16764"/>
                  </a:lnTo>
                  <a:lnTo>
                    <a:pt x="5062728" y="16764"/>
                  </a:lnTo>
                  <a:lnTo>
                    <a:pt x="5062728" y="32004"/>
                  </a:lnTo>
                  <a:close/>
                </a:path>
                <a:path w="5062855" h="2950845">
                  <a:moveTo>
                    <a:pt x="33528" y="2933700"/>
                  </a:moveTo>
                  <a:lnTo>
                    <a:pt x="16764" y="2916935"/>
                  </a:lnTo>
                  <a:lnTo>
                    <a:pt x="33528" y="2916935"/>
                  </a:lnTo>
                  <a:lnTo>
                    <a:pt x="33528" y="2933700"/>
                  </a:lnTo>
                  <a:close/>
                </a:path>
                <a:path w="5062855" h="2950845">
                  <a:moveTo>
                    <a:pt x="5029200" y="2933700"/>
                  </a:moveTo>
                  <a:lnTo>
                    <a:pt x="33528" y="2933700"/>
                  </a:lnTo>
                  <a:lnTo>
                    <a:pt x="33528" y="2916935"/>
                  </a:lnTo>
                  <a:lnTo>
                    <a:pt x="5029200" y="2916935"/>
                  </a:lnTo>
                  <a:lnTo>
                    <a:pt x="5029200" y="2933700"/>
                  </a:lnTo>
                  <a:close/>
                </a:path>
                <a:path w="5062855" h="2950845">
                  <a:moveTo>
                    <a:pt x="5062728" y="2933700"/>
                  </a:moveTo>
                  <a:lnTo>
                    <a:pt x="5029200" y="2933700"/>
                  </a:lnTo>
                  <a:lnTo>
                    <a:pt x="5045964" y="2916935"/>
                  </a:lnTo>
                  <a:lnTo>
                    <a:pt x="5062728" y="2916935"/>
                  </a:lnTo>
                  <a:lnTo>
                    <a:pt x="5062728" y="29337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57700" y="3211067"/>
              <a:ext cx="4995671" cy="2884932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4424172" y="3179064"/>
              <a:ext cx="5062855" cy="2950845"/>
            </a:xfrm>
            <a:custGeom>
              <a:avLst/>
              <a:gdLst/>
              <a:ahLst/>
              <a:cxnLst/>
              <a:rect l="l" t="t" r="r" b="b"/>
              <a:pathLst>
                <a:path w="5062855" h="2950845">
                  <a:moveTo>
                    <a:pt x="5062728" y="2950464"/>
                  </a:moveTo>
                  <a:lnTo>
                    <a:pt x="0" y="2950464"/>
                  </a:lnTo>
                  <a:lnTo>
                    <a:pt x="0" y="0"/>
                  </a:lnTo>
                  <a:lnTo>
                    <a:pt x="5062728" y="0"/>
                  </a:lnTo>
                  <a:lnTo>
                    <a:pt x="5062728" y="16764"/>
                  </a:lnTo>
                  <a:lnTo>
                    <a:pt x="33528" y="16764"/>
                  </a:lnTo>
                  <a:lnTo>
                    <a:pt x="16764" y="32004"/>
                  </a:lnTo>
                  <a:lnTo>
                    <a:pt x="33528" y="32004"/>
                  </a:lnTo>
                  <a:lnTo>
                    <a:pt x="33528" y="2916935"/>
                  </a:lnTo>
                  <a:lnTo>
                    <a:pt x="16764" y="2916935"/>
                  </a:lnTo>
                  <a:lnTo>
                    <a:pt x="33528" y="2933700"/>
                  </a:lnTo>
                  <a:lnTo>
                    <a:pt x="5062728" y="2933700"/>
                  </a:lnTo>
                  <a:lnTo>
                    <a:pt x="5062728" y="2950464"/>
                  </a:lnTo>
                  <a:close/>
                </a:path>
                <a:path w="5062855" h="2950845">
                  <a:moveTo>
                    <a:pt x="33528" y="32004"/>
                  </a:moveTo>
                  <a:lnTo>
                    <a:pt x="16764" y="32004"/>
                  </a:lnTo>
                  <a:lnTo>
                    <a:pt x="33528" y="16764"/>
                  </a:lnTo>
                  <a:lnTo>
                    <a:pt x="33528" y="32004"/>
                  </a:lnTo>
                  <a:close/>
                </a:path>
                <a:path w="5062855" h="2950845">
                  <a:moveTo>
                    <a:pt x="5029200" y="32004"/>
                  </a:moveTo>
                  <a:lnTo>
                    <a:pt x="33528" y="32004"/>
                  </a:lnTo>
                  <a:lnTo>
                    <a:pt x="33528" y="16764"/>
                  </a:lnTo>
                  <a:lnTo>
                    <a:pt x="5029200" y="16764"/>
                  </a:lnTo>
                  <a:lnTo>
                    <a:pt x="5029200" y="32004"/>
                  </a:lnTo>
                  <a:close/>
                </a:path>
                <a:path w="5062855" h="2950845">
                  <a:moveTo>
                    <a:pt x="5029200" y="2933700"/>
                  </a:moveTo>
                  <a:lnTo>
                    <a:pt x="5029200" y="16764"/>
                  </a:lnTo>
                  <a:lnTo>
                    <a:pt x="5045964" y="32004"/>
                  </a:lnTo>
                  <a:lnTo>
                    <a:pt x="5062728" y="32004"/>
                  </a:lnTo>
                  <a:lnTo>
                    <a:pt x="5062728" y="2916935"/>
                  </a:lnTo>
                  <a:lnTo>
                    <a:pt x="5045964" y="2916935"/>
                  </a:lnTo>
                  <a:lnTo>
                    <a:pt x="5029200" y="2933700"/>
                  </a:lnTo>
                  <a:close/>
                </a:path>
                <a:path w="5062855" h="2950845">
                  <a:moveTo>
                    <a:pt x="5062728" y="32004"/>
                  </a:moveTo>
                  <a:lnTo>
                    <a:pt x="5045964" y="32004"/>
                  </a:lnTo>
                  <a:lnTo>
                    <a:pt x="5029200" y="16764"/>
                  </a:lnTo>
                  <a:lnTo>
                    <a:pt x="5062728" y="16764"/>
                  </a:lnTo>
                  <a:lnTo>
                    <a:pt x="5062728" y="32004"/>
                  </a:lnTo>
                  <a:close/>
                </a:path>
                <a:path w="5062855" h="2950845">
                  <a:moveTo>
                    <a:pt x="33528" y="2933700"/>
                  </a:moveTo>
                  <a:lnTo>
                    <a:pt x="16764" y="2916935"/>
                  </a:lnTo>
                  <a:lnTo>
                    <a:pt x="33528" y="2916935"/>
                  </a:lnTo>
                  <a:lnTo>
                    <a:pt x="33528" y="2933700"/>
                  </a:lnTo>
                  <a:close/>
                </a:path>
                <a:path w="5062855" h="2950845">
                  <a:moveTo>
                    <a:pt x="5029200" y="2933700"/>
                  </a:moveTo>
                  <a:lnTo>
                    <a:pt x="33528" y="2933700"/>
                  </a:lnTo>
                  <a:lnTo>
                    <a:pt x="33528" y="2916935"/>
                  </a:lnTo>
                  <a:lnTo>
                    <a:pt x="5029200" y="2916935"/>
                  </a:lnTo>
                  <a:lnTo>
                    <a:pt x="5029200" y="2933700"/>
                  </a:lnTo>
                  <a:close/>
                </a:path>
                <a:path w="5062855" h="2950845">
                  <a:moveTo>
                    <a:pt x="5062728" y="2933700"/>
                  </a:moveTo>
                  <a:lnTo>
                    <a:pt x="5029200" y="2933700"/>
                  </a:lnTo>
                  <a:lnTo>
                    <a:pt x="5045964" y="2916935"/>
                  </a:lnTo>
                  <a:lnTo>
                    <a:pt x="5062728" y="2916935"/>
                  </a:lnTo>
                  <a:lnTo>
                    <a:pt x="5062728" y="29337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1012091" y="2974892"/>
            <a:ext cx="2876342" cy="968997"/>
            <a:chOff x="794004" y="3204972"/>
            <a:chExt cx="3098800" cy="1043940"/>
          </a:xfrm>
        </p:grpSpPr>
        <p:sp>
          <p:nvSpPr>
            <p:cNvPr id="11" name="object 11"/>
            <p:cNvSpPr/>
            <p:nvPr/>
          </p:nvSpPr>
          <p:spPr>
            <a:xfrm>
              <a:off x="801624" y="3211068"/>
              <a:ext cx="3084830" cy="1030605"/>
            </a:xfrm>
            <a:custGeom>
              <a:avLst/>
              <a:gdLst/>
              <a:ahLst/>
              <a:cxnLst/>
              <a:rect l="l" t="t" r="r" b="b"/>
              <a:pathLst>
                <a:path w="3084829" h="1030604">
                  <a:moveTo>
                    <a:pt x="3084575" y="1030224"/>
                  </a:moveTo>
                  <a:lnTo>
                    <a:pt x="0" y="1030224"/>
                  </a:lnTo>
                  <a:lnTo>
                    <a:pt x="0" y="0"/>
                  </a:lnTo>
                  <a:lnTo>
                    <a:pt x="3084575" y="0"/>
                  </a:lnTo>
                  <a:lnTo>
                    <a:pt x="3084575" y="103022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12" name="object 12"/>
            <p:cNvSpPr/>
            <p:nvPr/>
          </p:nvSpPr>
          <p:spPr>
            <a:xfrm>
              <a:off x="794004" y="3204972"/>
              <a:ext cx="3098800" cy="1043940"/>
            </a:xfrm>
            <a:custGeom>
              <a:avLst/>
              <a:gdLst/>
              <a:ahLst/>
              <a:cxnLst/>
              <a:rect l="l" t="t" r="r" b="b"/>
              <a:pathLst>
                <a:path w="3098800" h="1043939">
                  <a:moveTo>
                    <a:pt x="3095244" y="1043940"/>
                  </a:moveTo>
                  <a:lnTo>
                    <a:pt x="3048" y="1043940"/>
                  </a:lnTo>
                  <a:lnTo>
                    <a:pt x="0" y="1040892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3095244" y="0"/>
                  </a:lnTo>
                  <a:lnTo>
                    <a:pt x="3098292" y="3048"/>
                  </a:lnTo>
                  <a:lnTo>
                    <a:pt x="3098292" y="6096"/>
                  </a:lnTo>
                  <a:lnTo>
                    <a:pt x="13716" y="6096"/>
                  </a:lnTo>
                  <a:lnTo>
                    <a:pt x="7620" y="13716"/>
                  </a:lnTo>
                  <a:lnTo>
                    <a:pt x="13716" y="13716"/>
                  </a:lnTo>
                  <a:lnTo>
                    <a:pt x="13716" y="1030224"/>
                  </a:lnTo>
                  <a:lnTo>
                    <a:pt x="7620" y="1030224"/>
                  </a:lnTo>
                  <a:lnTo>
                    <a:pt x="13716" y="1036320"/>
                  </a:lnTo>
                  <a:lnTo>
                    <a:pt x="3098292" y="1036320"/>
                  </a:lnTo>
                  <a:lnTo>
                    <a:pt x="3098292" y="1040892"/>
                  </a:lnTo>
                  <a:lnTo>
                    <a:pt x="3095244" y="1043940"/>
                  </a:lnTo>
                  <a:close/>
                </a:path>
                <a:path w="3098800" h="1043939">
                  <a:moveTo>
                    <a:pt x="13716" y="13716"/>
                  </a:moveTo>
                  <a:lnTo>
                    <a:pt x="7620" y="13716"/>
                  </a:lnTo>
                  <a:lnTo>
                    <a:pt x="13716" y="6096"/>
                  </a:lnTo>
                  <a:lnTo>
                    <a:pt x="13716" y="13716"/>
                  </a:lnTo>
                  <a:close/>
                </a:path>
                <a:path w="3098800" h="1043939">
                  <a:moveTo>
                    <a:pt x="3084576" y="13716"/>
                  </a:moveTo>
                  <a:lnTo>
                    <a:pt x="13716" y="13716"/>
                  </a:lnTo>
                  <a:lnTo>
                    <a:pt x="13716" y="6096"/>
                  </a:lnTo>
                  <a:lnTo>
                    <a:pt x="3084576" y="6096"/>
                  </a:lnTo>
                  <a:lnTo>
                    <a:pt x="3084576" y="13716"/>
                  </a:lnTo>
                  <a:close/>
                </a:path>
                <a:path w="3098800" h="1043939">
                  <a:moveTo>
                    <a:pt x="3084576" y="1036320"/>
                  </a:moveTo>
                  <a:lnTo>
                    <a:pt x="3084576" y="6096"/>
                  </a:lnTo>
                  <a:lnTo>
                    <a:pt x="3092196" y="13716"/>
                  </a:lnTo>
                  <a:lnTo>
                    <a:pt x="3098292" y="13716"/>
                  </a:lnTo>
                  <a:lnTo>
                    <a:pt x="3098292" y="1030224"/>
                  </a:lnTo>
                  <a:lnTo>
                    <a:pt x="3092196" y="1030224"/>
                  </a:lnTo>
                  <a:lnTo>
                    <a:pt x="3084576" y="1036320"/>
                  </a:lnTo>
                  <a:close/>
                </a:path>
                <a:path w="3098800" h="1043939">
                  <a:moveTo>
                    <a:pt x="3098292" y="13716"/>
                  </a:moveTo>
                  <a:lnTo>
                    <a:pt x="3092196" y="13716"/>
                  </a:lnTo>
                  <a:lnTo>
                    <a:pt x="3084576" y="6096"/>
                  </a:lnTo>
                  <a:lnTo>
                    <a:pt x="3098292" y="6096"/>
                  </a:lnTo>
                  <a:lnTo>
                    <a:pt x="3098292" y="13716"/>
                  </a:lnTo>
                  <a:close/>
                </a:path>
                <a:path w="3098800" h="1043939">
                  <a:moveTo>
                    <a:pt x="13716" y="1036320"/>
                  </a:moveTo>
                  <a:lnTo>
                    <a:pt x="7620" y="1030224"/>
                  </a:lnTo>
                  <a:lnTo>
                    <a:pt x="13716" y="1030224"/>
                  </a:lnTo>
                  <a:lnTo>
                    <a:pt x="13716" y="1036320"/>
                  </a:lnTo>
                  <a:close/>
                </a:path>
                <a:path w="3098800" h="1043939">
                  <a:moveTo>
                    <a:pt x="3084576" y="1036320"/>
                  </a:moveTo>
                  <a:lnTo>
                    <a:pt x="13716" y="1036320"/>
                  </a:lnTo>
                  <a:lnTo>
                    <a:pt x="13716" y="1030224"/>
                  </a:lnTo>
                  <a:lnTo>
                    <a:pt x="3084576" y="1030224"/>
                  </a:lnTo>
                  <a:lnTo>
                    <a:pt x="3084576" y="1036320"/>
                  </a:lnTo>
                  <a:close/>
                </a:path>
                <a:path w="3098800" h="1043939">
                  <a:moveTo>
                    <a:pt x="3098292" y="1036320"/>
                  </a:moveTo>
                  <a:lnTo>
                    <a:pt x="3084576" y="1036320"/>
                  </a:lnTo>
                  <a:lnTo>
                    <a:pt x="3092196" y="1030224"/>
                  </a:lnTo>
                  <a:lnTo>
                    <a:pt x="3098292" y="1030224"/>
                  </a:lnTo>
                  <a:lnTo>
                    <a:pt x="3098292" y="1036320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1019164" y="2980549"/>
            <a:ext cx="2863375" cy="912308"/>
          </a:xfrm>
          <a:prstGeom prst="rect">
            <a:avLst/>
          </a:prstGeom>
        </p:spPr>
        <p:txBody>
          <a:bodyPr vert="horz" wrap="square" lIns="0" tIns="29471" rIns="0" bIns="0" rtlCol="0">
            <a:spAutoFit/>
          </a:bodyPr>
          <a:lstStyle/>
          <a:p>
            <a:pPr marL="73086">
              <a:spcBef>
                <a:spcPts val="232"/>
              </a:spcBef>
            </a:pPr>
            <a:r>
              <a:rPr sz="1392" spc="9" dirty="0">
                <a:latin typeface="Calibri"/>
                <a:cs typeface="Calibri"/>
              </a:rPr>
              <a:t>#!/bin/bash</a:t>
            </a:r>
            <a:endParaRPr sz="1392">
              <a:latin typeface="Calibri"/>
              <a:cs typeface="Calibri"/>
            </a:endParaRPr>
          </a:p>
          <a:p>
            <a:pPr marL="73086" marR="824580">
              <a:lnSpc>
                <a:spcPct val="102699"/>
              </a:lnSpc>
            </a:pPr>
            <a:r>
              <a:rPr sz="1392" spc="14" dirty="0">
                <a:latin typeface="Calibri"/>
                <a:cs typeface="Calibri"/>
              </a:rPr>
              <a:t>echo </a:t>
            </a:r>
            <a:r>
              <a:rPr sz="1392" spc="9" dirty="0">
                <a:latin typeface="Calibri"/>
                <a:cs typeface="Calibri"/>
              </a:rPr>
              <a:t>"Hello from Jenkins!" </a:t>
            </a:r>
            <a:r>
              <a:rPr sz="1392" spc="-302" dirty="0">
                <a:latin typeface="Calibri"/>
                <a:cs typeface="Calibri"/>
              </a:rPr>
              <a:t> </a:t>
            </a:r>
            <a:r>
              <a:rPr sz="1392" spc="9" dirty="0">
                <a:latin typeface="Calibri"/>
                <a:cs typeface="Calibri"/>
              </a:rPr>
              <a:t>ls</a:t>
            </a:r>
            <a:r>
              <a:rPr sz="1392" spc="5" dirty="0">
                <a:latin typeface="Calibri"/>
                <a:cs typeface="Calibri"/>
              </a:rPr>
              <a:t> </a:t>
            </a:r>
            <a:r>
              <a:rPr sz="1392" spc="9" dirty="0">
                <a:latin typeface="Calibri"/>
                <a:cs typeface="Calibri"/>
              </a:rPr>
              <a:t>-l</a:t>
            </a:r>
            <a:endParaRPr sz="1392">
              <a:latin typeface="Calibri"/>
              <a:cs typeface="Calibri"/>
            </a:endParaRPr>
          </a:p>
          <a:p>
            <a:pPr marL="73086">
              <a:spcBef>
                <a:spcPts val="56"/>
              </a:spcBef>
            </a:pPr>
            <a:r>
              <a:rPr sz="1392" spc="9" dirty="0">
                <a:latin typeface="Calibri"/>
                <a:cs typeface="Calibri"/>
              </a:rPr>
              <a:t>pwd</a:t>
            </a:r>
            <a:endParaRPr sz="1392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9979295" y="6077308"/>
            <a:ext cx="180950" cy="135044"/>
          </a:xfrm>
          <a:prstGeom prst="rect">
            <a:avLst/>
          </a:prstGeom>
        </p:spPr>
        <p:txBody>
          <a:bodyPr vert="horz" wrap="square" lIns="0" tIns="6484" rIns="0" bIns="0" rtlCol="0">
            <a:spAutoFit/>
          </a:bodyPr>
          <a:lstStyle/>
          <a:p>
            <a:pPr marL="35364">
              <a:spcBef>
                <a:spcPts val="51"/>
              </a:spcBef>
            </a:pPr>
            <a:fld id="{81D60167-4931-47E6-BA6A-407CBD079E47}" type="slidenum">
              <a:rPr sz="835" spc="-9" dirty="0">
                <a:latin typeface="Trebuchet MS"/>
                <a:cs typeface="Trebuchet MS"/>
              </a:rPr>
              <a:pPr marL="35364">
                <a:spcBef>
                  <a:spcPts val="51"/>
                </a:spcBef>
              </a:pPr>
              <a:t>74</a:t>
            </a:fld>
            <a:endParaRPr sz="835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955521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90909" y="917664"/>
            <a:ext cx="2130823" cy="377955"/>
          </a:xfrm>
          <a:prstGeom prst="rect">
            <a:avLst/>
          </a:prstGeom>
        </p:spPr>
        <p:txBody>
          <a:bodyPr vert="horz" wrap="square" lIns="0" tIns="13556" rIns="0" bIns="0" rtlCol="0">
            <a:spAutoFit/>
          </a:bodyPr>
          <a:lstStyle/>
          <a:p>
            <a:pPr marL="11788">
              <a:spcBef>
                <a:spcPts val="106"/>
              </a:spcBef>
            </a:pPr>
            <a:r>
              <a:rPr sz="2367" spc="283" dirty="0">
                <a:latin typeface="Trebuchet MS"/>
                <a:cs typeface="Trebuchet MS"/>
              </a:rPr>
              <a:t>D</a:t>
            </a:r>
            <a:r>
              <a:rPr sz="2367" spc="-176" dirty="0">
                <a:latin typeface="Trebuchet MS"/>
                <a:cs typeface="Trebuchet MS"/>
              </a:rPr>
              <a:t>é</a:t>
            </a:r>
            <a:r>
              <a:rPr sz="2367" spc="-181" dirty="0">
                <a:latin typeface="Trebuchet MS"/>
                <a:cs typeface="Trebuchet MS"/>
              </a:rPr>
              <a:t>m</a:t>
            </a:r>
            <a:r>
              <a:rPr sz="2367" spc="-292" dirty="0">
                <a:latin typeface="Trebuchet MS"/>
                <a:cs typeface="Trebuchet MS"/>
              </a:rPr>
              <a:t>a</a:t>
            </a:r>
            <a:r>
              <a:rPr sz="2367" spc="-42" dirty="0">
                <a:latin typeface="Trebuchet MS"/>
                <a:cs typeface="Trebuchet MS"/>
              </a:rPr>
              <a:t>r</a:t>
            </a:r>
            <a:r>
              <a:rPr sz="2367" spc="-65" dirty="0">
                <a:latin typeface="Trebuchet MS"/>
                <a:cs typeface="Trebuchet MS"/>
              </a:rPr>
              <a:t>r</a:t>
            </a:r>
            <a:r>
              <a:rPr sz="2367" spc="-176" dirty="0">
                <a:latin typeface="Trebuchet MS"/>
                <a:cs typeface="Trebuchet MS"/>
              </a:rPr>
              <a:t>e</a:t>
            </a:r>
            <a:r>
              <a:rPr sz="2367" spc="23" dirty="0">
                <a:latin typeface="Trebuchet MS"/>
                <a:cs typeface="Trebuchet MS"/>
              </a:rPr>
              <a:t>r</a:t>
            </a:r>
            <a:r>
              <a:rPr sz="2367" spc="-135" dirty="0">
                <a:latin typeface="Trebuchet MS"/>
                <a:cs typeface="Trebuchet MS"/>
              </a:rPr>
              <a:t> </a:t>
            </a:r>
            <a:r>
              <a:rPr sz="2367" spc="-223" dirty="0">
                <a:latin typeface="Trebuchet MS"/>
                <a:cs typeface="Trebuchet MS"/>
              </a:rPr>
              <a:t>l</a:t>
            </a:r>
            <a:r>
              <a:rPr sz="2367" spc="-153" dirty="0">
                <a:latin typeface="Trebuchet MS"/>
                <a:cs typeface="Trebuchet MS"/>
              </a:rPr>
              <a:t>e</a:t>
            </a:r>
            <a:r>
              <a:rPr sz="2367" spc="-139" dirty="0">
                <a:latin typeface="Trebuchet MS"/>
                <a:cs typeface="Trebuchet MS"/>
              </a:rPr>
              <a:t> </a:t>
            </a:r>
            <a:r>
              <a:rPr sz="2367" spc="-608" dirty="0">
                <a:latin typeface="Trebuchet MS"/>
                <a:cs typeface="Trebuchet MS"/>
              </a:rPr>
              <a:t>J</a:t>
            </a:r>
            <a:r>
              <a:rPr sz="2367" spc="-14" dirty="0">
                <a:latin typeface="Trebuchet MS"/>
                <a:cs typeface="Trebuchet MS"/>
              </a:rPr>
              <a:t>o</a:t>
            </a:r>
            <a:r>
              <a:rPr sz="2367" spc="-130" dirty="0">
                <a:latin typeface="Trebuchet MS"/>
                <a:cs typeface="Trebuchet MS"/>
              </a:rPr>
              <a:t>b</a:t>
            </a:r>
            <a:endParaRPr sz="2367" dirty="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267619" y="1432465"/>
            <a:ext cx="7935285" cy="698584"/>
          </a:xfrm>
          <a:prstGeom prst="rect">
            <a:avLst/>
          </a:prstGeom>
        </p:spPr>
        <p:txBody>
          <a:bodyPr vert="horz" wrap="square" lIns="0" tIns="35365" rIns="0" bIns="0" rtlCol="0">
            <a:spAutoFit/>
          </a:bodyPr>
          <a:lstStyle/>
          <a:p>
            <a:pPr marL="367790" marR="4715" indent="-356591" algn="just">
              <a:lnSpc>
                <a:spcPct val="90900"/>
              </a:lnSpc>
              <a:spcBef>
                <a:spcPts val="278"/>
              </a:spcBef>
              <a:buClr>
                <a:srgbClr val="493D2F"/>
              </a:buClr>
              <a:buFont typeface="Times New Roman"/>
              <a:buChar char="■"/>
              <a:tabLst>
                <a:tab pos="368379" algn="l"/>
              </a:tabLst>
            </a:pPr>
            <a:r>
              <a:rPr sz="1578" spc="-60" dirty="0">
                <a:solidFill>
                  <a:srgbClr val="3F3F3F"/>
                </a:solidFill>
                <a:latin typeface="Trebuchet MS"/>
                <a:cs typeface="Trebuchet MS"/>
              </a:rPr>
              <a:t>En</a:t>
            </a:r>
            <a:r>
              <a:rPr sz="1578" spc="-5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106" dirty="0">
                <a:solidFill>
                  <a:srgbClr val="3F3F3F"/>
                </a:solidFill>
                <a:latin typeface="Trebuchet MS"/>
                <a:cs typeface="Trebuchet MS"/>
              </a:rPr>
              <a:t>validant</a:t>
            </a:r>
            <a:r>
              <a:rPr sz="1578" spc="-102" dirty="0">
                <a:solidFill>
                  <a:srgbClr val="3F3F3F"/>
                </a:solidFill>
                <a:latin typeface="Trebuchet MS"/>
                <a:cs typeface="Trebuchet MS"/>
              </a:rPr>
              <a:t> cette</a:t>
            </a:r>
            <a:r>
              <a:rPr sz="1578" spc="-9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130" dirty="0">
                <a:solidFill>
                  <a:srgbClr val="3F3F3F"/>
                </a:solidFill>
                <a:latin typeface="Trebuchet MS"/>
                <a:cs typeface="Trebuchet MS"/>
              </a:rPr>
              <a:t>page,</a:t>
            </a:r>
            <a:r>
              <a:rPr sz="1578" spc="-125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46" dirty="0">
                <a:solidFill>
                  <a:srgbClr val="3F3F3F"/>
                </a:solidFill>
                <a:latin typeface="Trebuchet MS"/>
                <a:cs typeface="Trebuchet MS"/>
              </a:rPr>
              <a:t>vous</a:t>
            </a:r>
            <a:r>
              <a:rPr sz="1578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84" dirty="0">
                <a:solidFill>
                  <a:srgbClr val="3F3F3F"/>
                </a:solidFill>
                <a:latin typeface="Trebuchet MS"/>
                <a:cs typeface="Trebuchet MS"/>
              </a:rPr>
              <a:t>arrivez</a:t>
            </a:r>
            <a:r>
              <a:rPr sz="1578" spc="-79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28" dirty="0">
                <a:solidFill>
                  <a:srgbClr val="3F3F3F"/>
                </a:solidFill>
                <a:latin typeface="Trebuchet MS"/>
                <a:cs typeface="Trebuchet MS"/>
              </a:rPr>
              <a:t>sur</a:t>
            </a:r>
            <a:r>
              <a:rPr sz="1578" spc="-23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135" dirty="0">
                <a:solidFill>
                  <a:srgbClr val="3F3F3F"/>
                </a:solidFill>
                <a:latin typeface="Trebuchet MS"/>
                <a:cs typeface="Trebuchet MS"/>
              </a:rPr>
              <a:t>la</a:t>
            </a:r>
            <a:r>
              <a:rPr sz="1578" spc="-130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116" dirty="0">
                <a:solidFill>
                  <a:srgbClr val="3F3F3F"/>
                </a:solidFill>
                <a:latin typeface="Trebuchet MS"/>
                <a:cs typeface="Trebuchet MS"/>
              </a:rPr>
              <a:t>page</a:t>
            </a:r>
            <a:r>
              <a:rPr sz="1578" spc="-111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70" dirty="0">
                <a:solidFill>
                  <a:srgbClr val="3F3F3F"/>
                </a:solidFill>
                <a:latin typeface="Trebuchet MS"/>
                <a:cs typeface="Trebuchet MS"/>
              </a:rPr>
              <a:t>du</a:t>
            </a:r>
            <a:r>
              <a:rPr sz="1578" spc="-65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106" dirty="0">
                <a:solidFill>
                  <a:srgbClr val="3F3F3F"/>
                </a:solidFill>
                <a:latin typeface="Trebuchet MS"/>
                <a:cs typeface="Trebuchet MS"/>
              </a:rPr>
              <a:t>projet. </a:t>
            </a:r>
            <a:r>
              <a:rPr sz="1578" spc="-102" dirty="0">
                <a:solidFill>
                  <a:srgbClr val="3F3F3F"/>
                </a:solidFill>
                <a:latin typeface="Trebuchet MS"/>
                <a:cs typeface="Trebuchet MS"/>
              </a:rPr>
              <a:t>Elle</a:t>
            </a:r>
            <a:r>
              <a:rPr sz="1578" spc="-9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79" dirty="0">
                <a:solidFill>
                  <a:srgbClr val="3F3F3F"/>
                </a:solidFill>
                <a:latin typeface="Trebuchet MS"/>
                <a:cs typeface="Trebuchet MS"/>
              </a:rPr>
              <a:t>permet</a:t>
            </a:r>
            <a:r>
              <a:rPr sz="1578" spc="-74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84" dirty="0">
                <a:solidFill>
                  <a:srgbClr val="3F3F3F"/>
                </a:solidFill>
                <a:latin typeface="Trebuchet MS"/>
                <a:cs typeface="Trebuchet MS"/>
              </a:rPr>
              <a:t>de</a:t>
            </a:r>
            <a:r>
              <a:rPr sz="1578" spc="-79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88" dirty="0">
                <a:solidFill>
                  <a:srgbClr val="3F3F3F"/>
                </a:solidFill>
                <a:latin typeface="Trebuchet MS"/>
                <a:cs typeface="Trebuchet MS"/>
              </a:rPr>
              <a:t>lancer</a:t>
            </a:r>
            <a:r>
              <a:rPr sz="1578" spc="-84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79" dirty="0">
                <a:solidFill>
                  <a:srgbClr val="3F3F3F"/>
                </a:solidFill>
                <a:latin typeface="Trebuchet MS"/>
                <a:cs typeface="Trebuchet MS"/>
              </a:rPr>
              <a:t>une </a:t>
            </a:r>
            <a:r>
              <a:rPr sz="1578" spc="-74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93" dirty="0">
                <a:solidFill>
                  <a:srgbClr val="3F3F3F"/>
                </a:solidFill>
                <a:latin typeface="Trebuchet MS"/>
                <a:cs typeface="Trebuchet MS"/>
              </a:rPr>
              <a:t>compilation,</a:t>
            </a:r>
            <a:r>
              <a:rPr sz="1578" spc="-8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102" dirty="0">
                <a:solidFill>
                  <a:srgbClr val="3F3F3F"/>
                </a:solidFill>
                <a:latin typeface="Trebuchet MS"/>
                <a:cs typeface="Trebuchet MS"/>
              </a:rPr>
              <a:t>d’avoir</a:t>
            </a:r>
            <a:r>
              <a:rPr sz="1578" spc="-9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84" dirty="0">
                <a:solidFill>
                  <a:srgbClr val="3F3F3F"/>
                </a:solidFill>
                <a:latin typeface="Trebuchet MS"/>
                <a:cs typeface="Trebuchet MS"/>
              </a:rPr>
              <a:t>l’historique</a:t>
            </a:r>
            <a:r>
              <a:rPr sz="1578" spc="-79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65" dirty="0">
                <a:solidFill>
                  <a:srgbClr val="3F3F3F"/>
                </a:solidFill>
                <a:latin typeface="Trebuchet MS"/>
                <a:cs typeface="Trebuchet MS"/>
              </a:rPr>
              <a:t>des</a:t>
            </a:r>
            <a:r>
              <a:rPr sz="1578" spc="-60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84" dirty="0">
                <a:solidFill>
                  <a:srgbClr val="3F3F3F"/>
                </a:solidFill>
                <a:latin typeface="Trebuchet MS"/>
                <a:cs typeface="Trebuchet MS"/>
              </a:rPr>
              <a:t>builds</a:t>
            </a:r>
            <a:r>
              <a:rPr sz="1578" spc="-79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32" dirty="0">
                <a:solidFill>
                  <a:srgbClr val="3F3F3F"/>
                </a:solidFill>
                <a:latin typeface="Trebuchet MS"/>
                <a:cs typeface="Trebuchet MS"/>
              </a:rPr>
              <a:t>ou</a:t>
            </a:r>
            <a:r>
              <a:rPr sz="1578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60" dirty="0">
                <a:solidFill>
                  <a:srgbClr val="3F3F3F"/>
                </a:solidFill>
                <a:latin typeface="Trebuchet MS"/>
                <a:cs typeface="Trebuchet MS"/>
              </a:rPr>
              <a:t>encore</a:t>
            </a:r>
            <a:r>
              <a:rPr sz="1578" spc="-5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102" dirty="0">
                <a:solidFill>
                  <a:srgbClr val="3F3F3F"/>
                </a:solidFill>
                <a:latin typeface="Trebuchet MS"/>
                <a:cs typeface="Trebuchet MS"/>
              </a:rPr>
              <a:t>d’accéder</a:t>
            </a:r>
            <a:r>
              <a:rPr sz="1578" spc="-9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153" dirty="0">
                <a:solidFill>
                  <a:srgbClr val="3F3F3F"/>
                </a:solidFill>
                <a:latin typeface="Trebuchet MS"/>
                <a:cs typeface="Trebuchet MS"/>
              </a:rPr>
              <a:t>à</a:t>
            </a:r>
            <a:r>
              <a:rPr sz="1578" spc="-149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116" dirty="0">
                <a:solidFill>
                  <a:srgbClr val="3F3F3F"/>
                </a:solidFill>
                <a:latin typeface="Trebuchet MS"/>
                <a:cs typeface="Trebuchet MS"/>
              </a:rPr>
              <a:t>l’espace</a:t>
            </a:r>
            <a:r>
              <a:rPr sz="1578" spc="-111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79" dirty="0">
                <a:solidFill>
                  <a:srgbClr val="3F3F3F"/>
                </a:solidFill>
                <a:latin typeface="Trebuchet MS"/>
                <a:cs typeface="Trebuchet MS"/>
              </a:rPr>
              <a:t>de</a:t>
            </a:r>
            <a:r>
              <a:rPr sz="1578" spc="-74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106" dirty="0">
                <a:solidFill>
                  <a:srgbClr val="3F3F3F"/>
                </a:solidFill>
                <a:latin typeface="Trebuchet MS"/>
                <a:cs typeface="Trebuchet MS"/>
              </a:rPr>
              <a:t>travail </a:t>
            </a:r>
            <a:r>
              <a:rPr sz="1578" spc="-10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88" dirty="0">
                <a:solidFill>
                  <a:srgbClr val="3F3F3F"/>
                </a:solidFill>
                <a:latin typeface="Trebuchet MS"/>
                <a:cs typeface="Trebuchet MS"/>
              </a:rPr>
              <a:t>permettant</a:t>
            </a:r>
            <a:r>
              <a:rPr sz="1578" spc="-51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84" dirty="0">
                <a:solidFill>
                  <a:srgbClr val="3F3F3F"/>
                </a:solidFill>
                <a:latin typeface="Trebuchet MS"/>
                <a:cs typeface="Trebuchet MS"/>
              </a:rPr>
              <a:t>de</a:t>
            </a:r>
            <a:r>
              <a:rPr sz="1578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79" dirty="0">
                <a:solidFill>
                  <a:srgbClr val="3F3F3F"/>
                </a:solidFill>
                <a:latin typeface="Trebuchet MS"/>
                <a:cs typeface="Trebuchet MS"/>
              </a:rPr>
              <a:t>visualiser</a:t>
            </a:r>
            <a:r>
              <a:rPr sz="1578" spc="-5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84" dirty="0">
                <a:solidFill>
                  <a:srgbClr val="3F3F3F"/>
                </a:solidFill>
                <a:latin typeface="Trebuchet MS"/>
                <a:cs typeface="Trebuchet MS"/>
              </a:rPr>
              <a:t>les</a:t>
            </a:r>
            <a:r>
              <a:rPr sz="1578" spc="-5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84" dirty="0">
                <a:solidFill>
                  <a:srgbClr val="3F3F3F"/>
                </a:solidFill>
                <a:latin typeface="Trebuchet MS"/>
                <a:cs typeface="Trebuchet MS"/>
              </a:rPr>
              <a:t>fichiers</a:t>
            </a:r>
            <a:r>
              <a:rPr sz="1578" spc="-5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70" dirty="0">
                <a:solidFill>
                  <a:srgbClr val="3F3F3F"/>
                </a:solidFill>
                <a:latin typeface="Trebuchet MS"/>
                <a:cs typeface="Trebuchet MS"/>
              </a:rPr>
              <a:t>du</a:t>
            </a:r>
            <a:r>
              <a:rPr sz="1578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88" dirty="0">
                <a:solidFill>
                  <a:srgbClr val="3F3F3F"/>
                </a:solidFill>
                <a:latin typeface="Trebuchet MS"/>
                <a:cs typeface="Trebuchet MS"/>
              </a:rPr>
              <a:t>projet</a:t>
            </a:r>
            <a:r>
              <a:rPr sz="1578" spc="-51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232" dirty="0">
                <a:solidFill>
                  <a:srgbClr val="3F3F3F"/>
                </a:solidFill>
                <a:latin typeface="Trebuchet MS"/>
                <a:cs typeface="Trebuchet MS"/>
              </a:rPr>
              <a:t>:</a:t>
            </a:r>
            <a:endParaRPr sz="1578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67618" y="5496663"/>
            <a:ext cx="5404930" cy="256512"/>
          </a:xfrm>
          <a:prstGeom prst="rect">
            <a:avLst/>
          </a:prstGeom>
        </p:spPr>
        <p:txBody>
          <a:bodyPr vert="horz" wrap="square" lIns="0" tIns="13556" rIns="0" bIns="0" rtlCol="0">
            <a:spAutoFit/>
          </a:bodyPr>
          <a:lstStyle/>
          <a:p>
            <a:pPr marL="367790" indent="-356591">
              <a:spcBef>
                <a:spcPts val="106"/>
              </a:spcBef>
              <a:buClr>
                <a:srgbClr val="493D2F"/>
              </a:buClr>
              <a:buFont typeface="Times New Roman"/>
              <a:buChar char="■"/>
              <a:tabLst>
                <a:tab pos="367790" algn="l"/>
                <a:tab pos="368379" algn="l"/>
              </a:tabLst>
            </a:pPr>
            <a:r>
              <a:rPr sz="1578" spc="-56" dirty="0">
                <a:solidFill>
                  <a:srgbClr val="3F3F3F"/>
                </a:solidFill>
                <a:latin typeface="Trebuchet MS"/>
                <a:cs typeface="Trebuchet MS"/>
              </a:rPr>
              <a:t>Cliquez</a:t>
            </a:r>
            <a:r>
              <a:rPr sz="1578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23" dirty="0">
                <a:solidFill>
                  <a:srgbClr val="3F3F3F"/>
                </a:solidFill>
                <a:latin typeface="Trebuchet MS"/>
                <a:cs typeface="Trebuchet MS"/>
              </a:rPr>
              <a:t>sur</a:t>
            </a:r>
            <a:r>
              <a:rPr sz="1578" spc="-5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111" dirty="0">
                <a:solidFill>
                  <a:srgbClr val="3F3F3F"/>
                </a:solidFill>
                <a:latin typeface="Trebuchet MS"/>
                <a:cs typeface="Trebuchet MS"/>
              </a:rPr>
              <a:t>le</a:t>
            </a:r>
            <a:r>
              <a:rPr sz="1578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102" dirty="0">
                <a:solidFill>
                  <a:srgbClr val="3F3F3F"/>
                </a:solidFill>
                <a:latin typeface="Trebuchet MS"/>
                <a:cs typeface="Trebuchet MS"/>
              </a:rPr>
              <a:t>lien</a:t>
            </a:r>
            <a:r>
              <a:rPr sz="1578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51" dirty="0">
                <a:solidFill>
                  <a:srgbClr val="3F3F3F"/>
                </a:solidFill>
                <a:latin typeface="Trebuchet MS"/>
                <a:cs typeface="Trebuchet MS"/>
              </a:rPr>
              <a:t>«</a:t>
            </a:r>
            <a:r>
              <a:rPr sz="1578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70" dirty="0">
                <a:solidFill>
                  <a:srgbClr val="3F3F3F"/>
                </a:solidFill>
                <a:latin typeface="Trebuchet MS"/>
                <a:cs typeface="Trebuchet MS"/>
              </a:rPr>
              <a:t>Lancer</a:t>
            </a:r>
            <a:r>
              <a:rPr sz="1578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70" dirty="0">
                <a:solidFill>
                  <a:srgbClr val="3F3F3F"/>
                </a:solidFill>
                <a:latin typeface="Trebuchet MS"/>
                <a:cs typeface="Trebuchet MS"/>
              </a:rPr>
              <a:t>un</a:t>
            </a:r>
            <a:r>
              <a:rPr sz="1578" spc="-65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88" dirty="0">
                <a:solidFill>
                  <a:srgbClr val="3F3F3F"/>
                </a:solidFill>
                <a:latin typeface="Trebuchet MS"/>
                <a:cs typeface="Trebuchet MS"/>
              </a:rPr>
              <a:t>build</a:t>
            </a:r>
            <a:r>
              <a:rPr sz="1578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51" dirty="0">
                <a:solidFill>
                  <a:srgbClr val="3F3F3F"/>
                </a:solidFill>
                <a:latin typeface="Trebuchet MS"/>
                <a:cs typeface="Trebuchet MS"/>
              </a:rPr>
              <a:t>»</a:t>
            </a:r>
            <a:r>
              <a:rPr sz="1578" spc="-3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106" dirty="0">
                <a:solidFill>
                  <a:srgbClr val="3F3F3F"/>
                </a:solidFill>
                <a:latin typeface="Trebuchet MS"/>
                <a:cs typeface="Trebuchet MS"/>
              </a:rPr>
              <a:t>et</a:t>
            </a:r>
            <a:r>
              <a:rPr sz="1578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88" dirty="0">
                <a:solidFill>
                  <a:srgbClr val="3F3F3F"/>
                </a:solidFill>
                <a:latin typeface="Trebuchet MS"/>
                <a:cs typeface="Trebuchet MS"/>
              </a:rPr>
              <a:t>visualisez</a:t>
            </a:r>
            <a:r>
              <a:rPr sz="1578" spc="-60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121" dirty="0">
                <a:solidFill>
                  <a:srgbClr val="3F3F3F"/>
                </a:solidFill>
                <a:latin typeface="Trebuchet MS"/>
                <a:cs typeface="Trebuchet MS"/>
              </a:rPr>
              <a:t>le</a:t>
            </a:r>
            <a:r>
              <a:rPr sz="1578" spc="-23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97" dirty="0">
                <a:solidFill>
                  <a:srgbClr val="3F3F3F"/>
                </a:solidFill>
                <a:latin typeface="Trebuchet MS"/>
                <a:cs typeface="Trebuchet MS"/>
              </a:rPr>
              <a:t>résultat.</a:t>
            </a:r>
            <a:endParaRPr sz="1578">
              <a:latin typeface="Trebuchet MS"/>
              <a:cs typeface="Trebuchet MS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2010795" y="2233644"/>
            <a:ext cx="6453498" cy="2937052"/>
            <a:chOff x="1869948" y="2406395"/>
            <a:chExt cx="6952615" cy="316420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79091" y="2415540"/>
              <a:ext cx="6934200" cy="3145535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869948" y="2406395"/>
              <a:ext cx="6952615" cy="3164205"/>
            </a:xfrm>
            <a:custGeom>
              <a:avLst/>
              <a:gdLst/>
              <a:ahLst/>
              <a:cxnLst/>
              <a:rect l="l" t="t" r="r" b="b"/>
              <a:pathLst>
                <a:path w="6952615" h="3164204">
                  <a:moveTo>
                    <a:pt x="6950964" y="3163824"/>
                  </a:moveTo>
                  <a:lnTo>
                    <a:pt x="3048" y="3163824"/>
                  </a:lnTo>
                  <a:lnTo>
                    <a:pt x="0" y="3162299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6950964" y="0"/>
                  </a:lnTo>
                  <a:lnTo>
                    <a:pt x="6952488" y="3048"/>
                  </a:lnTo>
                  <a:lnTo>
                    <a:pt x="6952488" y="4572"/>
                  </a:lnTo>
                  <a:lnTo>
                    <a:pt x="9144" y="4572"/>
                  </a:lnTo>
                  <a:lnTo>
                    <a:pt x="4572" y="9144"/>
                  </a:lnTo>
                  <a:lnTo>
                    <a:pt x="9144" y="9144"/>
                  </a:lnTo>
                  <a:lnTo>
                    <a:pt x="9144" y="3154680"/>
                  </a:lnTo>
                  <a:lnTo>
                    <a:pt x="4572" y="3154680"/>
                  </a:lnTo>
                  <a:lnTo>
                    <a:pt x="9144" y="3159252"/>
                  </a:lnTo>
                  <a:lnTo>
                    <a:pt x="6952488" y="3159252"/>
                  </a:lnTo>
                  <a:lnTo>
                    <a:pt x="6952488" y="3162299"/>
                  </a:lnTo>
                  <a:lnTo>
                    <a:pt x="6950964" y="3163824"/>
                  </a:lnTo>
                  <a:close/>
                </a:path>
                <a:path w="6952615" h="3164204">
                  <a:moveTo>
                    <a:pt x="9144" y="9144"/>
                  </a:moveTo>
                  <a:lnTo>
                    <a:pt x="4572" y="9144"/>
                  </a:lnTo>
                  <a:lnTo>
                    <a:pt x="9144" y="4572"/>
                  </a:lnTo>
                  <a:lnTo>
                    <a:pt x="9144" y="9144"/>
                  </a:lnTo>
                  <a:close/>
                </a:path>
                <a:path w="6952615" h="3164204">
                  <a:moveTo>
                    <a:pt x="6943344" y="9144"/>
                  </a:moveTo>
                  <a:lnTo>
                    <a:pt x="9144" y="9144"/>
                  </a:lnTo>
                  <a:lnTo>
                    <a:pt x="9144" y="4572"/>
                  </a:lnTo>
                  <a:lnTo>
                    <a:pt x="6943344" y="4572"/>
                  </a:lnTo>
                  <a:lnTo>
                    <a:pt x="6943344" y="9144"/>
                  </a:lnTo>
                  <a:close/>
                </a:path>
                <a:path w="6952615" h="3164204">
                  <a:moveTo>
                    <a:pt x="6943344" y="3159252"/>
                  </a:moveTo>
                  <a:lnTo>
                    <a:pt x="6943344" y="4572"/>
                  </a:lnTo>
                  <a:lnTo>
                    <a:pt x="6947916" y="9144"/>
                  </a:lnTo>
                  <a:lnTo>
                    <a:pt x="6952488" y="9144"/>
                  </a:lnTo>
                  <a:lnTo>
                    <a:pt x="6952488" y="3154680"/>
                  </a:lnTo>
                  <a:lnTo>
                    <a:pt x="6947916" y="3154680"/>
                  </a:lnTo>
                  <a:lnTo>
                    <a:pt x="6943344" y="3159252"/>
                  </a:lnTo>
                  <a:close/>
                </a:path>
                <a:path w="6952615" h="3164204">
                  <a:moveTo>
                    <a:pt x="6952488" y="9144"/>
                  </a:moveTo>
                  <a:lnTo>
                    <a:pt x="6947916" y="9144"/>
                  </a:lnTo>
                  <a:lnTo>
                    <a:pt x="6943344" y="4572"/>
                  </a:lnTo>
                  <a:lnTo>
                    <a:pt x="6952488" y="4572"/>
                  </a:lnTo>
                  <a:lnTo>
                    <a:pt x="6952488" y="9144"/>
                  </a:lnTo>
                  <a:close/>
                </a:path>
                <a:path w="6952615" h="3164204">
                  <a:moveTo>
                    <a:pt x="9144" y="3159252"/>
                  </a:moveTo>
                  <a:lnTo>
                    <a:pt x="4572" y="3154680"/>
                  </a:lnTo>
                  <a:lnTo>
                    <a:pt x="9144" y="3154680"/>
                  </a:lnTo>
                  <a:lnTo>
                    <a:pt x="9144" y="3159252"/>
                  </a:lnTo>
                  <a:close/>
                </a:path>
                <a:path w="6952615" h="3164204">
                  <a:moveTo>
                    <a:pt x="6943344" y="3159252"/>
                  </a:moveTo>
                  <a:lnTo>
                    <a:pt x="9144" y="3159252"/>
                  </a:lnTo>
                  <a:lnTo>
                    <a:pt x="9144" y="3154680"/>
                  </a:lnTo>
                  <a:lnTo>
                    <a:pt x="6943344" y="3154680"/>
                  </a:lnTo>
                  <a:lnTo>
                    <a:pt x="6943344" y="3159252"/>
                  </a:lnTo>
                  <a:close/>
                </a:path>
                <a:path w="6952615" h="3164204">
                  <a:moveTo>
                    <a:pt x="6952488" y="3159252"/>
                  </a:moveTo>
                  <a:lnTo>
                    <a:pt x="6943344" y="3159252"/>
                  </a:lnTo>
                  <a:lnTo>
                    <a:pt x="6947916" y="3154680"/>
                  </a:lnTo>
                  <a:lnTo>
                    <a:pt x="6952488" y="3154680"/>
                  </a:lnTo>
                  <a:lnTo>
                    <a:pt x="6952488" y="3159252"/>
                  </a:lnTo>
                  <a:close/>
                </a:path>
              </a:pathLst>
            </a:custGeom>
            <a:solidFill>
              <a:srgbClr val="858728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9979295" y="6077308"/>
            <a:ext cx="180950" cy="135044"/>
          </a:xfrm>
          <a:prstGeom prst="rect">
            <a:avLst/>
          </a:prstGeom>
        </p:spPr>
        <p:txBody>
          <a:bodyPr vert="horz" wrap="square" lIns="0" tIns="6484" rIns="0" bIns="0" rtlCol="0">
            <a:spAutoFit/>
          </a:bodyPr>
          <a:lstStyle/>
          <a:p>
            <a:pPr marL="35364">
              <a:spcBef>
                <a:spcPts val="51"/>
              </a:spcBef>
            </a:pPr>
            <a:fld id="{81D60167-4931-47E6-BA6A-407CBD079E47}" type="slidenum">
              <a:rPr sz="835" spc="-9" dirty="0">
                <a:latin typeface="Trebuchet MS"/>
                <a:cs typeface="Trebuchet MS"/>
              </a:rPr>
              <a:pPr marL="35364">
                <a:spcBef>
                  <a:spcPts val="51"/>
                </a:spcBef>
              </a:pPr>
              <a:t>75</a:t>
            </a:fld>
            <a:endParaRPr sz="835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254111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30806" y="793156"/>
            <a:ext cx="4367190" cy="473568"/>
          </a:xfrm>
          <a:prstGeom prst="rect">
            <a:avLst/>
          </a:prstGeom>
        </p:spPr>
        <p:txBody>
          <a:bodyPr vert="horz" wrap="square" lIns="0" tIns="11788" rIns="0" bIns="0" rtlCol="0">
            <a:spAutoFit/>
          </a:bodyPr>
          <a:lstStyle/>
          <a:p>
            <a:pPr marL="11788">
              <a:spcBef>
                <a:spcPts val="93"/>
              </a:spcBef>
            </a:pPr>
            <a:r>
              <a:rPr spc="-65" dirty="0"/>
              <a:t>Déclarer </a:t>
            </a:r>
            <a:r>
              <a:rPr spc="-37" dirty="0"/>
              <a:t>un</a:t>
            </a:r>
            <a:r>
              <a:rPr spc="-106" dirty="0"/>
              <a:t> </a:t>
            </a:r>
            <a:r>
              <a:rPr spc="-65" dirty="0"/>
              <a:t>pipeline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155878" y="1564116"/>
            <a:ext cx="8036665" cy="2764452"/>
          </a:xfrm>
          <a:prstGeom prst="rect">
            <a:avLst/>
          </a:prstGeom>
        </p:spPr>
        <p:txBody>
          <a:bodyPr vert="horz" wrap="square" lIns="0" tIns="11788" rIns="0" bIns="0" rtlCol="0">
            <a:spAutoFit/>
          </a:bodyPr>
          <a:lstStyle/>
          <a:p>
            <a:pPr marL="367790" indent="-356591">
              <a:spcBef>
                <a:spcPts val="93"/>
              </a:spcBef>
              <a:buClr>
                <a:srgbClr val="493D2F"/>
              </a:buClr>
              <a:buFont typeface="Times New Roman"/>
              <a:buChar char="■"/>
              <a:tabLst>
                <a:tab pos="367790" algn="l"/>
                <a:tab pos="368379" algn="l"/>
              </a:tabLst>
            </a:pP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Les</a:t>
            </a:r>
            <a:r>
              <a:rPr sz="1624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pipelines</a:t>
            </a:r>
            <a:r>
              <a:rPr sz="1624" spc="-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reposent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sur</a:t>
            </a:r>
            <a:r>
              <a:rPr sz="1624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le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 langage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de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script</a:t>
            </a:r>
            <a:r>
              <a:rPr sz="1624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b="1" spc="-9" dirty="0">
                <a:solidFill>
                  <a:srgbClr val="3F3F3F"/>
                </a:solidFill>
                <a:latin typeface="Calibri"/>
                <a:cs typeface="Calibri"/>
              </a:rPr>
              <a:t>Groovy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.</a:t>
            </a:r>
            <a:endParaRPr sz="1624">
              <a:latin typeface="Calibri"/>
              <a:cs typeface="Calibri"/>
            </a:endParaRPr>
          </a:p>
          <a:p>
            <a:pPr marL="367790" indent="-356591">
              <a:spcBef>
                <a:spcPts val="1272"/>
              </a:spcBef>
              <a:buClr>
                <a:srgbClr val="493D2F"/>
              </a:buClr>
              <a:buFont typeface="Times New Roman"/>
              <a:buChar char="■"/>
              <a:tabLst>
                <a:tab pos="367790" algn="l"/>
                <a:tab pos="368379" algn="l"/>
              </a:tabLst>
            </a:pP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Il</a:t>
            </a:r>
            <a:r>
              <a:rPr sz="1624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19" dirty="0">
                <a:solidFill>
                  <a:srgbClr val="3F3F3F"/>
                </a:solidFill>
                <a:latin typeface="Calibri"/>
                <a:cs typeface="Calibri"/>
              </a:rPr>
              <a:t>existe</a:t>
            </a:r>
            <a:r>
              <a:rPr sz="1624" spc="28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trois</a:t>
            </a:r>
            <a:r>
              <a:rPr sz="1624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manières</a:t>
            </a:r>
            <a:r>
              <a:rPr sz="1624" spc="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de déclarer</a:t>
            </a:r>
            <a:r>
              <a:rPr sz="1624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une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pipeline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 dans</a:t>
            </a:r>
            <a:r>
              <a:rPr sz="1624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Jenkins</a:t>
            </a:r>
            <a:r>
              <a:rPr sz="1624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:</a:t>
            </a:r>
            <a:endParaRPr sz="1624">
              <a:latin typeface="Calibri"/>
              <a:cs typeface="Calibri"/>
            </a:endParaRPr>
          </a:p>
          <a:p>
            <a:pPr marL="363664" lvl="1" indent="-188610">
              <a:spcBef>
                <a:spcPts val="1244"/>
              </a:spcBef>
              <a:buClr>
                <a:srgbClr val="9CBFBD"/>
              </a:buClr>
              <a:buFont typeface="Wingdings"/>
              <a:buChar char=""/>
              <a:tabLst>
                <a:tab pos="364254" algn="l"/>
              </a:tabLst>
            </a:pPr>
            <a:r>
              <a:rPr sz="1346" b="1" spc="9" dirty="0">
                <a:solidFill>
                  <a:srgbClr val="3F3F3F"/>
                </a:solidFill>
                <a:latin typeface="Calibri"/>
                <a:cs typeface="Calibri"/>
              </a:rPr>
              <a:t>Via</a:t>
            </a:r>
            <a:r>
              <a:rPr sz="1346" b="1" spc="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46" b="1" spc="14" dirty="0">
                <a:solidFill>
                  <a:srgbClr val="3F3F3F"/>
                </a:solidFill>
                <a:latin typeface="Calibri"/>
                <a:cs typeface="Calibri"/>
              </a:rPr>
              <a:t>Blue Ocean</a:t>
            </a:r>
            <a:r>
              <a:rPr sz="1346" b="1" spc="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46" spc="9" dirty="0">
                <a:solidFill>
                  <a:srgbClr val="3F3F3F"/>
                </a:solidFill>
                <a:latin typeface="Calibri"/>
                <a:cs typeface="Calibri"/>
              </a:rPr>
              <a:t>:</a:t>
            </a:r>
            <a:r>
              <a:rPr sz="1346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46" spc="9" dirty="0">
                <a:solidFill>
                  <a:srgbClr val="3F3F3F"/>
                </a:solidFill>
                <a:latin typeface="Calibri"/>
                <a:cs typeface="Calibri"/>
              </a:rPr>
              <a:t>vous</a:t>
            </a:r>
            <a:r>
              <a:rPr sz="1346" spc="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46" spc="9" dirty="0">
                <a:solidFill>
                  <a:srgbClr val="3F3F3F"/>
                </a:solidFill>
                <a:latin typeface="Calibri"/>
                <a:cs typeface="Calibri"/>
              </a:rPr>
              <a:t>devez</a:t>
            </a:r>
            <a:r>
              <a:rPr sz="1346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46" spc="9" dirty="0">
                <a:solidFill>
                  <a:srgbClr val="3F3F3F"/>
                </a:solidFill>
                <a:latin typeface="Calibri"/>
                <a:cs typeface="Calibri"/>
              </a:rPr>
              <a:t>commencer</a:t>
            </a:r>
            <a:r>
              <a:rPr sz="1346" spc="6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46" spc="9" dirty="0">
                <a:solidFill>
                  <a:srgbClr val="3F3F3F"/>
                </a:solidFill>
                <a:latin typeface="Calibri"/>
                <a:cs typeface="Calibri"/>
              </a:rPr>
              <a:t>par</a:t>
            </a:r>
            <a:r>
              <a:rPr sz="1346" spc="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46" spc="5" dirty="0">
                <a:solidFill>
                  <a:srgbClr val="3F3F3F"/>
                </a:solidFill>
                <a:latin typeface="Calibri"/>
                <a:cs typeface="Calibri"/>
              </a:rPr>
              <a:t>installer</a:t>
            </a:r>
            <a:r>
              <a:rPr sz="1346" spc="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46" spc="5" dirty="0">
                <a:solidFill>
                  <a:srgbClr val="3F3F3F"/>
                </a:solidFill>
                <a:latin typeface="Calibri"/>
                <a:cs typeface="Calibri"/>
              </a:rPr>
              <a:t>et</a:t>
            </a:r>
            <a:r>
              <a:rPr sz="1346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46" spc="5" dirty="0">
                <a:solidFill>
                  <a:srgbClr val="3F3F3F"/>
                </a:solidFill>
                <a:latin typeface="Calibri"/>
                <a:cs typeface="Calibri"/>
              </a:rPr>
              <a:t>configurer</a:t>
            </a:r>
            <a:r>
              <a:rPr sz="1346" spc="51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46" spc="9" dirty="0">
                <a:solidFill>
                  <a:srgbClr val="3F3F3F"/>
                </a:solidFill>
                <a:latin typeface="Calibri"/>
                <a:cs typeface="Calibri"/>
              </a:rPr>
              <a:t>le</a:t>
            </a:r>
            <a:r>
              <a:rPr sz="1346" spc="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46" spc="5" dirty="0">
                <a:solidFill>
                  <a:srgbClr val="3F3F3F"/>
                </a:solidFill>
                <a:latin typeface="Calibri"/>
                <a:cs typeface="Calibri"/>
              </a:rPr>
              <a:t>plugin</a:t>
            </a:r>
            <a:r>
              <a:rPr sz="1346" spc="28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46" spc="9" dirty="0">
                <a:solidFill>
                  <a:srgbClr val="3F3F3F"/>
                </a:solidFill>
                <a:latin typeface="Calibri"/>
                <a:cs typeface="Calibri"/>
              </a:rPr>
              <a:t>Blue</a:t>
            </a:r>
            <a:r>
              <a:rPr sz="1346" spc="37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46" spc="9" dirty="0">
                <a:solidFill>
                  <a:srgbClr val="3F3F3F"/>
                </a:solidFill>
                <a:latin typeface="Calibri"/>
                <a:cs typeface="Calibri"/>
              </a:rPr>
              <a:t>Ocean</a:t>
            </a:r>
            <a:r>
              <a:rPr sz="1346" spc="42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46" spc="9" dirty="0">
                <a:solidFill>
                  <a:srgbClr val="3F3F3F"/>
                </a:solidFill>
                <a:latin typeface="Calibri"/>
                <a:cs typeface="Calibri"/>
              </a:rPr>
              <a:t>dans</a:t>
            </a:r>
            <a:r>
              <a:rPr sz="1346" spc="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46" spc="9" dirty="0">
                <a:solidFill>
                  <a:srgbClr val="3F3F3F"/>
                </a:solidFill>
                <a:latin typeface="Calibri"/>
                <a:cs typeface="Calibri"/>
              </a:rPr>
              <a:t>Jenkins.</a:t>
            </a:r>
            <a:endParaRPr sz="1346">
              <a:latin typeface="Calibri"/>
              <a:cs typeface="Calibri"/>
            </a:endParaRPr>
          </a:p>
          <a:p>
            <a:pPr marL="324174" marR="297061" lvl="1" indent="-148531">
              <a:lnSpc>
                <a:spcPct val="143500"/>
              </a:lnSpc>
              <a:spcBef>
                <a:spcPts val="501"/>
              </a:spcBef>
              <a:buClr>
                <a:srgbClr val="9CBFBD"/>
              </a:buClr>
              <a:buFont typeface="Wingdings"/>
              <a:buChar char=""/>
              <a:tabLst>
                <a:tab pos="364254" algn="l"/>
              </a:tabLst>
            </a:pPr>
            <a:r>
              <a:rPr sz="1346" b="1" spc="9" dirty="0">
                <a:solidFill>
                  <a:srgbClr val="3F3F3F"/>
                </a:solidFill>
                <a:latin typeface="Calibri"/>
                <a:cs typeface="Calibri"/>
              </a:rPr>
              <a:t>Via</a:t>
            </a:r>
            <a:r>
              <a:rPr sz="1346" b="1" spc="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46" b="1" spc="14" dirty="0">
                <a:solidFill>
                  <a:srgbClr val="3F3F3F"/>
                </a:solidFill>
                <a:latin typeface="Calibri"/>
                <a:cs typeface="Calibri"/>
              </a:rPr>
              <a:t>UI</a:t>
            </a:r>
            <a:r>
              <a:rPr sz="1346" b="1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46" b="1" spc="9" dirty="0">
                <a:solidFill>
                  <a:srgbClr val="3F3F3F"/>
                </a:solidFill>
                <a:latin typeface="Calibri"/>
                <a:cs typeface="Calibri"/>
              </a:rPr>
              <a:t>classique:</a:t>
            </a:r>
            <a:r>
              <a:rPr sz="1346" b="1" spc="37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46" spc="9" dirty="0">
                <a:solidFill>
                  <a:srgbClr val="3F3F3F"/>
                </a:solidFill>
                <a:latin typeface="Calibri"/>
                <a:cs typeface="Calibri"/>
              </a:rPr>
              <a:t>vous</a:t>
            </a:r>
            <a:r>
              <a:rPr sz="1346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46" spc="9" dirty="0">
                <a:solidFill>
                  <a:srgbClr val="3F3F3F"/>
                </a:solidFill>
                <a:latin typeface="Calibri"/>
                <a:cs typeface="Calibri"/>
              </a:rPr>
              <a:t>pouvez</a:t>
            </a:r>
            <a:r>
              <a:rPr sz="1346" spc="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46" spc="9" dirty="0">
                <a:solidFill>
                  <a:srgbClr val="3F3F3F"/>
                </a:solidFill>
                <a:latin typeface="Calibri"/>
                <a:cs typeface="Calibri"/>
              </a:rPr>
              <a:t>saisir</a:t>
            </a:r>
            <a:r>
              <a:rPr sz="1346" spc="5" dirty="0">
                <a:solidFill>
                  <a:srgbClr val="3F3F3F"/>
                </a:solidFill>
                <a:latin typeface="Calibri"/>
                <a:cs typeface="Calibri"/>
              </a:rPr>
              <a:t> votre</a:t>
            </a:r>
            <a:r>
              <a:rPr sz="1346" spc="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46" spc="5" dirty="0">
                <a:solidFill>
                  <a:srgbClr val="3F3F3F"/>
                </a:solidFill>
                <a:latin typeface="Calibri"/>
                <a:cs typeface="Calibri"/>
              </a:rPr>
              <a:t>script</a:t>
            </a:r>
            <a:r>
              <a:rPr sz="1346" spc="37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46" spc="9" dirty="0">
                <a:solidFill>
                  <a:srgbClr val="3F3F3F"/>
                </a:solidFill>
                <a:latin typeface="Calibri"/>
                <a:cs typeface="Calibri"/>
              </a:rPr>
              <a:t>directement</a:t>
            </a:r>
            <a:r>
              <a:rPr sz="1346" spc="37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46" spc="14" dirty="0">
                <a:solidFill>
                  <a:srgbClr val="3F3F3F"/>
                </a:solidFill>
                <a:latin typeface="Calibri"/>
                <a:cs typeface="Calibri"/>
              </a:rPr>
              <a:t>dans</a:t>
            </a:r>
            <a:r>
              <a:rPr sz="1346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46" spc="9" dirty="0">
                <a:solidFill>
                  <a:srgbClr val="3F3F3F"/>
                </a:solidFill>
                <a:latin typeface="Calibri"/>
                <a:cs typeface="Calibri"/>
              </a:rPr>
              <a:t>Jenkins</a:t>
            </a:r>
            <a:r>
              <a:rPr sz="1346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46" spc="9" dirty="0">
                <a:solidFill>
                  <a:srgbClr val="3F3F3F"/>
                </a:solidFill>
                <a:latin typeface="Calibri"/>
                <a:cs typeface="Calibri"/>
              </a:rPr>
              <a:t>via</a:t>
            </a:r>
            <a:r>
              <a:rPr sz="1346" spc="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46" spc="5" dirty="0">
                <a:solidFill>
                  <a:srgbClr val="3F3F3F"/>
                </a:solidFill>
                <a:latin typeface="Calibri"/>
                <a:cs typeface="Calibri"/>
              </a:rPr>
              <a:t>l'interface</a:t>
            </a:r>
            <a:r>
              <a:rPr sz="1346" spc="46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46" spc="5" dirty="0">
                <a:solidFill>
                  <a:srgbClr val="3F3F3F"/>
                </a:solidFill>
                <a:latin typeface="Calibri"/>
                <a:cs typeface="Calibri"/>
              </a:rPr>
              <a:t>utilisateur</a:t>
            </a:r>
            <a:r>
              <a:rPr sz="1346" spc="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46" spc="-5" dirty="0">
                <a:solidFill>
                  <a:srgbClr val="3F3F3F"/>
                </a:solidFill>
                <a:latin typeface="Calibri"/>
                <a:cs typeface="Calibri"/>
              </a:rPr>
              <a:t>Web </a:t>
            </a:r>
            <a:r>
              <a:rPr sz="1346" spc="-292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46" spc="9" dirty="0">
                <a:solidFill>
                  <a:srgbClr val="3F3F3F"/>
                </a:solidFill>
                <a:latin typeface="Calibri"/>
                <a:cs typeface="Calibri"/>
              </a:rPr>
              <a:t>classique.</a:t>
            </a:r>
            <a:endParaRPr sz="1346">
              <a:latin typeface="Calibri"/>
              <a:cs typeface="Calibri"/>
            </a:endParaRPr>
          </a:p>
          <a:p>
            <a:pPr marL="324174" marR="4715" lvl="1" indent="-148531">
              <a:lnSpc>
                <a:spcPct val="143500"/>
              </a:lnSpc>
              <a:spcBef>
                <a:spcPts val="501"/>
              </a:spcBef>
              <a:buClr>
                <a:srgbClr val="9CBFBD"/>
              </a:buClr>
              <a:buFont typeface="Wingdings"/>
              <a:buChar char=""/>
              <a:tabLst>
                <a:tab pos="364254" algn="l"/>
              </a:tabLst>
            </a:pPr>
            <a:r>
              <a:rPr sz="1346" b="1" spc="14" dirty="0">
                <a:solidFill>
                  <a:srgbClr val="3F3F3F"/>
                </a:solidFill>
                <a:latin typeface="Calibri"/>
                <a:cs typeface="Calibri"/>
              </a:rPr>
              <a:t>Dans </a:t>
            </a:r>
            <a:r>
              <a:rPr sz="1346" b="1" spc="19" dirty="0">
                <a:solidFill>
                  <a:srgbClr val="3F3F3F"/>
                </a:solidFill>
                <a:latin typeface="Calibri"/>
                <a:cs typeface="Calibri"/>
              </a:rPr>
              <a:t>SCM</a:t>
            </a:r>
            <a:r>
              <a:rPr sz="1346" spc="19" dirty="0">
                <a:solidFill>
                  <a:srgbClr val="3F3F3F"/>
                </a:solidFill>
                <a:latin typeface="Calibri"/>
                <a:cs typeface="Calibri"/>
              </a:rPr>
              <a:t>:</a:t>
            </a:r>
            <a:r>
              <a:rPr sz="1346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46" spc="9" dirty="0">
                <a:solidFill>
                  <a:srgbClr val="3F3F3F"/>
                </a:solidFill>
                <a:latin typeface="Calibri"/>
                <a:cs typeface="Calibri"/>
              </a:rPr>
              <a:t>vous</a:t>
            </a:r>
            <a:r>
              <a:rPr sz="1346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46" spc="9" dirty="0">
                <a:solidFill>
                  <a:srgbClr val="3F3F3F"/>
                </a:solidFill>
                <a:latin typeface="Calibri"/>
                <a:cs typeface="Calibri"/>
              </a:rPr>
              <a:t>devez</a:t>
            </a:r>
            <a:r>
              <a:rPr sz="1346" spc="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46" spc="5" dirty="0">
                <a:solidFill>
                  <a:srgbClr val="3F3F3F"/>
                </a:solidFill>
                <a:latin typeface="Calibri"/>
                <a:cs typeface="Calibri"/>
              </a:rPr>
              <a:t>créer</a:t>
            </a:r>
            <a:r>
              <a:rPr sz="1346" spc="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46" spc="14" dirty="0">
                <a:solidFill>
                  <a:srgbClr val="3F3F3F"/>
                </a:solidFill>
                <a:latin typeface="Calibri"/>
                <a:cs typeface="Calibri"/>
              </a:rPr>
              <a:t>un</a:t>
            </a:r>
            <a:r>
              <a:rPr sz="1346" spc="9" dirty="0">
                <a:solidFill>
                  <a:srgbClr val="3F3F3F"/>
                </a:solidFill>
                <a:latin typeface="Calibri"/>
                <a:cs typeface="Calibri"/>
              </a:rPr>
              <a:t> fichier</a:t>
            </a:r>
            <a:r>
              <a:rPr sz="1346" spc="32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46" spc="9" dirty="0">
                <a:solidFill>
                  <a:srgbClr val="3F3F3F"/>
                </a:solidFill>
                <a:latin typeface="Calibri"/>
                <a:cs typeface="Calibri"/>
              </a:rPr>
              <a:t>Jenkins </a:t>
            </a:r>
            <a:r>
              <a:rPr sz="1346" spc="19" dirty="0">
                <a:solidFill>
                  <a:srgbClr val="3F3F3F"/>
                </a:solidFill>
                <a:latin typeface="Calibri"/>
                <a:cs typeface="Calibri"/>
              </a:rPr>
              <a:t>nommé</a:t>
            </a:r>
            <a:r>
              <a:rPr sz="1346" spc="28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46" b="1" spc="9" dirty="0">
                <a:solidFill>
                  <a:srgbClr val="3F3F3F"/>
                </a:solidFill>
                <a:latin typeface="Calibri"/>
                <a:cs typeface="Calibri"/>
              </a:rPr>
              <a:t>Jenkinsfile </a:t>
            </a:r>
            <a:r>
              <a:rPr sz="1346" spc="9" dirty="0">
                <a:solidFill>
                  <a:srgbClr val="3F3F3F"/>
                </a:solidFill>
                <a:latin typeface="Calibri"/>
                <a:cs typeface="Calibri"/>
              </a:rPr>
              <a:t>dans</a:t>
            </a:r>
            <a:r>
              <a:rPr sz="1346" spc="28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46" spc="5" dirty="0">
                <a:solidFill>
                  <a:srgbClr val="3F3F3F"/>
                </a:solidFill>
                <a:latin typeface="Calibri"/>
                <a:cs typeface="Calibri"/>
              </a:rPr>
              <a:t>la</a:t>
            </a:r>
            <a:r>
              <a:rPr sz="1346" spc="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46" spc="5" dirty="0">
                <a:solidFill>
                  <a:srgbClr val="3F3F3F"/>
                </a:solidFill>
                <a:latin typeface="Calibri"/>
                <a:cs typeface="Calibri"/>
              </a:rPr>
              <a:t>racine</a:t>
            </a:r>
            <a:r>
              <a:rPr sz="1346" spc="32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46" spc="9" dirty="0">
                <a:solidFill>
                  <a:srgbClr val="3F3F3F"/>
                </a:solidFill>
                <a:latin typeface="Calibri"/>
                <a:cs typeface="Calibri"/>
              </a:rPr>
              <a:t>de</a:t>
            </a:r>
            <a:r>
              <a:rPr sz="1346" spc="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46" spc="5" dirty="0">
                <a:solidFill>
                  <a:srgbClr val="3F3F3F"/>
                </a:solidFill>
                <a:latin typeface="Calibri"/>
                <a:cs typeface="Calibri"/>
              </a:rPr>
              <a:t>votre</a:t>
            </a:r>
            <a:r>
              <a:rPr sz="1346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46" spc="9" dirty="0">
                <a:solidFill>
                  <a:srgbClr val="3F3F3F"/>
                </a:solidFill>
                <a:latin typeface="Calibri"/>
                <a:cs typeface="Calibri"/>
              </a:rPr>
              <a:t>dépôt</a:t>
            </a:r>
            <a:r>
              <a:rPr sz="1346" spc="37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46" spc="5" dirty="0">
                <a:solidFill>
                  <a:srgbClr val="3F3F3F"/>
                </a:solidFill>
                <a:latin typeface="Calibri"/>
                <a:cs typeface="Calibri"/>
              </a:rPr>
              <a:t>Git</a:t>
            </a:r>
            <a:r>
              <a:rPr sz="1346" spc="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46" spc="14" dirty="0">
                <a:solidFill>
                  <a:srgbClr val="3F3F3F"/>
                </a:solidFill>
                <a:latin typeface="Calibri"/>
                <a:cs typeface="Calibri"/>
              </a:rPr>
              <a:t>(comme </a:t>
            </a:r>
            <a:r>
              <a:rPr sz="1346" spc="-288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46" spc="9" dirty="0">
                <a:solidFill>
                  <a:srgbClr val="3F3F3F"/>
                </a:solidFill>
                <a:latin typeface="Calibri"/>
                <a:cs typeface="Calibri"/>
              </a:rPr>
              <a:t>le fichier</a:t>
            </a:r>
            <a:r>
              <a:rPr sz="1346" spc="28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46" spc="5" dirty="0">
                <a:solidFill>
                  <a:srgbClr val="3F3F3F"/>
                </a:solidFill>
                <a:latin typeface="Calibri"/>
                <a:cs typeface="Calibri"/>
              </a:rPr>
              <a:t>.gitlab-ci.yml</a:t>
            </a:r>
            <a:r>
              <a:rPr sz="1346" spc="51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46" spc="9" dirty="0">
                <a:solidFill>
                  <a:srgbClr val="3F3F3F"/>
                </a:solidFill>
                <a:latin typeface="Calibri"/>
                <a:cs typeface="Calibri"/>
              </a:rPr>
              <a:t>de</a:t>
            </a:r>
            <a:r>
              <a:rPr sz="1346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46" spc="9" dirty="0">
                <a:solidFill>
                  <a:srgbClr val="3F3F3F"/>
                </a:solidFill>
                <a:latin typeface="Calibri"/>
                <a:cs typeface="Calibri"/>
              </a:rPr>
              <a:t>Gitlab).</a:t>
            </a:r>
            <a:endParaRPr sz="1346">
              <a:latin typeface="Calibri"/>
              <a:cs typeface="Calibri"/>
            </a:endParaRPr>
          </a:p>
          <a:p>
            <a:pPr marL="367790" indent="-356591">
              <a:spcBef>
                <a:spcPts val="1225"/>
              </a:spcBef>
              <a:buClr>
                <a:srgbClr val="493D2F"/>
              </a:buClr>
              <a:buFont typeface="Times New Roman"/>
              <a:buChar char="■"/>
              <a:tabLst>
                <a:tab pos="367790" algn="l"/>
                <a:tab pos="368379" algn="l"/>
              </a:tabLst>
            </a:pP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Il</a:t>
            </a:r>
            <a:r>
              <a:rPr sz="1624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14" dirty="0">
                <a:solidFill>
                  <a:srgbClr val="3F3F3F"/>
                </a:solidFill>
                <a:latin typeface="Calibri"/>
                <a:cs typeface="Calibri"/>
              </a:rPr>
              <a:t>est</a:t>
            </a:r>
            <a:r>
              <a:rPr sz="1624" spc="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généralement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recommandé</a:t>
            </a:r>
            <a:r>
              <a:rPr sz="1624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d’utiliser</a:t>
            </a:r>
            <a:r>
              <a:rPr sz="1624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la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 dernière approche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pour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définir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 un</a:t>
            </a:r>
            <a:r>
              <a:rPr sz="1624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pipeline.</a:t>
            </a:r>
            <a:endParaRPr sz="1624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51699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30806" y="793156"/>
            <a:ext cx="4511206" cy="473568"/>
          </a:xfrm>
          <a:prstGeom prst="rect">
            <a:avLst/>
          </a:prstGeom>
        </p:spPr>
        <p:txBody>
          <a:bodyPr vert="horz" wrap="square" lIns="0" tIns="11788" rIns="0" bIns="0" rtlCol="0">
            <a:spAutoFit/>
          </a:bodyPr>
          <a:lstStyle/>
          <a:p>
            <a:pPr marL="11788">
              <a:spcBef>
                <a:spcPts val="93"/>
              </a:spcBef>
            </a:pPr>
            <a:r>
              <a:rPr spc="-65" dirty="0"/>
              <a:t>Jenkins </a:t>
            </a:r>
            <a:r>
              <a:rPr spc="-60" dirty="0"/>
              <a:t>Pipeline</a:t>
            </a:r>
            <a:r>
              <a:rPr spc="-56" dirty="0"/>
              <a:t> </a:t>
            </a:r>
            <a:r>
              <a:rPr spc="-65" dirty="0"/>
              <a:t>Plugins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155877" y="1582470"/>
            <a:ext cx="7572796" cy="1588745"/>
          </a:xfrm>
          <a:prstGeom prst="rect">
            <a:avLst/>
          </a:prstGeom>
        </p:spPr>
        <p:txBody>
          <a:bodyPr vert="horz" wrap="square" lIns="0" tIns="11788" rIns="0" bIns="0" rtlCol="0">
            <a:spAutoFit/>
          </a:bodyPr>
          <a:lstStyle/>
          <a:p>
            <a:pPr marL="367790" indent="-356591">
              <a:spcBef>
                <a:spcPts val="93"/>
              </a:spcBef>
              <a:buClr>
                <a:srgbClr val="493D2F"/>
              </a:buClr>
              <a:buFont typeface="Times New Roman"/>
              <a:buChar char="■"/>
              <a:tabLst>
                <a:tab pos="367790" algn="l"/>
                <a:tab pos="368379" algn="l"/>
              </a:tabLst>
            </a:pP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Suite</a:t>
            </a:r>
            <a:r>
              <a:rPr sz="1624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complète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de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plugins</a:t>
            </a:r>
            <a:r>
              <a:rPr sz="1624" spc="-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(plus</a:t>
            </a:r>
            <a:r>
              <a:rPr sz="1624" spc="-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de</a:t>
            </a:r>
            <a:r>
              <a:rPr sz="1624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20),</a:t>
            </a:r>
            <a:r>
              <a:rPr sz="1624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open-source</a:t>
            </a:r>
            <a:endParaRPr sz="1624">
              <a:latin typeface="Calibri"/>
              <a:cs typeface="Calibri"/>
            </a:endParaRPr>
          </a:p>
          <a:p>
            <a:pPr marL="367790" indent="-356591">
              <a:spcBef>
                <a:spcPts val="1471"/>
              </a:spcBef>
              <a:buClr>
                <a:srgbClr val="493D2F"/>
              </a:buClr>
              <a:buFont typeface="Times New Roman"/>
              <a:buChar char="■"/>
              <a:tabLst>
                <a:tab pos="367790" algn="l"/>
                <a:tab pos="368379" algn="l"/>
              </a:tabLst>
            </a:pP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Livré</a:t>
            </a:r>
            <a:r>
              <a:rPr sz="1624" spc="-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avec</a:t>
            </a:r>
            <a:r>
              <a:rPr sz="1624" spc="-28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Jenkins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 2.0</a:t>
            </a:r>
            <a:endParaRPr sz="1624">
              <a:latin typeface="Calibri"/>
              <a:cs typeface="Calibri"/>
            </a:endParaRPr>
          </a:p>
          <a:p>
            <a:pPr marL="367790" indent="-356591">
              <a:spcBef>
                <a:spcPts val="1471"/>
              </a:spcBef>
              <a:buClr>
                <a:srgbClr val="493D2F"/>
              </a:buClr>
              <a:buFont typeface="Times New Roman"/>
              <a:buChar char="■"/>
              <a:tabLst>
                <a:tab pos="367790" algn="l"/>
                <a:tab pos="368379" algn="l"/>
              </a:tabLst>
            </a:pP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Anciennement disponible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dans</a:t>
            </a:r>
            <a:r>
              <a:rPr sz="1624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la</a:t>
            </a:r>
            <a:r>
              <a:rPr sz="1624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version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commercial</a:t>
            </a:r>
            <a:r>
              <a:rPr sz="1624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de</a:t>
            </a:r>
            <a:r>
              <a:rPr sz="1624" spc="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CloudBees,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appelé </a:t>
            </a:r>
            <a:r>
              <a:rPr sz="1624" spc="-14" dirty="0">
                <a:solidFill>
                  <a:srgbClr val="3F3F3F"/>
                </a:solidFill>
                <a:latin typeface="Calibri"/>
                <a:cs typeface="Calibri"/>
              </a:rPr>
              <a:t>Workflow</a:t>
            </a:r>
            <a:endParaRPr sz="1624">
              <a:latin typeface="Calibri"/>
              <a:cs typeface="Calibri"/>
            </a:endParaRPr>
          </a:p>
          <a:p>
            <a:pPr marL="367790" indent="-356591">
              <a:spcBef>
                <a:spcPts val="1467"/>
              </a:spcBef>
              <a:buClr>
                <a:srgbClr val="493D2F"/>
              </a:buClr>
              <a:buFont typeface="Times New Roman"/>
              <a:buChar char="■"/>
              <a:tabLst>
                <a:tab pos="367790" algn="l"/>
                <a:tab pos="368379" algn="l"/>
              </a:tabLst>
            </a:pP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Définir</a:t>
            </a:r>
            <a:r>
              <a:rPr sz="1624" spc="-32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5" dirty="0">
                <a:solidFill>
                  <a:srgbClr val="3F3F3F"/>
                </a:solidFill>
                <a:latin typeface="Calibri"/>
                <a:cs typeface="Calibri"/>
              </a:rPr>
              <a:t>le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pipeline</a:t>
            </a:r>
            <a:r>
              <a:rPr sz="1624" spc="-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en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tant</a:t>
            </a:r>
            <a:r>
              <a:rPr sz="1624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que</a:t>
            </a:r>
            <a:r>
              <a:rPr sz="1624" spc="-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code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(Groovy DSL)</a:t>
            </a:r>
            <a:endParaRPr sz="1624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5087" y="3307321"/>
            <a:ext cx="9924795" cy="2529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158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30816" y="822754"/>
            <a:ext cx="2783003" cy="462494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2924" spc="-56" dirty="0"/>
              <a:t>S</a:t>
            </a:r>
            <a:r>
              <a:rPr sz="2924" spc="-37" dirty="0"/>
              <a:t>c</a:t>
            </a:r>
            <a:r>
              <a:rPr sz="2924" spc="-60" dirty="0"/>
              <a:t>r</a:t>
            </a:r>
            <a:r>
              <a:rPr sz="2924" spc="-93" dirty="0"/>
              <a:t>i</a:t>
            </a:r>
            <a:r>
              <a:rPr sz="2924" spc="-51" dirty="0"/>
              <a:t>p</a:t>
            </a:r>
            <a:r>
              <a:rPr sz="2924" spc="-19" dirty="0"/>
              <a:t>t</a:t>
            </a:r>
            <a:r>
              <a:rPr sz="2924" spc="-102" dirty="0"/>
              <a:t> </a:t>
            </a:r>
            <a:r>
              <a:rPr sz="2924" spc="-46" dirty="0"/>
              <a:t>P</a:t>
            </a:r>
            <a:r>
              <a:rPr sz="2924" spc="-93" dirty="0"/>
              <a:t>i</a:t>
            </a:r>
            <a:r>
              <a:rPr sz="2924" spc="-51" dirty="0"/>
              <a:t>pe</a:t>
            </a:r>
            <a:r>
              <a:rPr sz="2924" spc="-93" dirty="0"/>
              <a:t>l</a:t>
            </a:r>
            <a:r>
              <a:rPr sz="2924" spc="-60" dirty="0"/>
              <a:t>i</a:t>
            </a:r>
            <a:r>
              <a:rPr sz="2924" spc="-51" dirty="0"/>
              <a:t>n</a:t>
            </a:r>
            <a:r>
              <a:rPr sz="2924" spc="-9" dirty="0"/>
              <a:t>e</a:t>
            </a:r>
            <a:endParaRPr sz="2924" dirty="0"/>
          </a:p>
        </p:txBody>
      </p:sp>
      <p:sp>
        <p:nvSpPr>
          <p:cNvPr id="3" name="object 3"/>
          <p:cNvSpPr txBox="1"/>
          <p:nvPr/>
        </p:nvSpPr>
        <p:spPr>
          <a:xfrm>
            <a:off x="1147383" y="1541418"/>
            <a:ext cx="8415069" cy="3130302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367790" indent="-356591">
              <a:spcBef>
                <a:spcPts val="121"/>
              </a:spcBef>
              <a:buClr>
                <a:srgbClr val="493D2F"/>
              </a:buClr>
              <a:buFont typeface="Times New Roman"/>
              <a:buChar char="■"/>
              <a:tabLst>
                <a:tab pos="367790" algn="l"/>
                <a:tab pos="368379" algn="l"/>
              </a:tabLst>
            </a:pPr>
            <a:r>
              <a:rPr sz="1764" spc="9" dirty="0">
                <a:solidFill>
                  <a:srgbClr val="3F3F3F"/>
                </a:solidFill>
                <a:latin typeface="Calibri"/>
                <a:cs typeface="Calibri"/>
              </a:rPr>
              <a:t>Les</a:t>
            </a:r>
            <a:r>
              <a:rPr sz="1764" spc="-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764" spc="9" dirty="0">
                <a:solidFill>
                  <a:srgbClr val="3F3F3F"/>
                </a:solidFill>
                <a:latin typeface="Calibri"/>
                <a:cs typeface="Calibri"/>
              </a:rPr>
              <a:t>pipelines</a:t>
            </a:r>
            <a:r>
              <a:rPr sz="1764" spc="-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764" spc="5" dirty="0">
                <a:solidFill>
                  <a:srgbClr val="3F3F3F"/>
                </a:solidFill>
                <a:latin typeface="Calibri"/>
                <a:cs typeface="Calibri"/>
              </a:rPr>
              <a:t>reposent</a:t>
            </a:r>
            <a:r>
              <a:rPr sz="1764" spc="-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764" spc="9" dirty="0">
                <a:solidFill>
                  <a:srgbClr val="3F3F3F"/>
                </a:solidFill>
                <a:latin typeface="Calibri"/>
                <a:cs typeface="Calibri"/>
              </a:rPr>
              <a:t>sur</a:t>
            </a:r>
            <a:r>
              <a:rPr sz="1764" spc="-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764" spc="9" dirty="0">
                <a:solidFill>
                  <a:srgbClr val="3F3F3F"/>
                </a:solidFill>
                <a:latin typeface="Calibri"/>
                <a:cs typeface="Calibri"/>
              </a:rPr>
              <a:t>le</a:t>
            </a:r>
            <a:r>
              <a:rPr sz="176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764" spc="5" dirty="0">
                <a:solidFill>
                  <a:srgbClr val="3F3F3F"/>
                </a:solidFill>
                <a:latin typeface="Calibri"/>
                <a:cs typeface="Calibri"/>
              </a:rPr>
              <a:t>langage</a:t>
            </a:r>
            <a:r>
              <a:rPr sz="1764" spc="-37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764" spc="14" dirty="0">
                <a:solidFill>
                  <a:srgbClr val="3F3F3F"/>
                </a:solidFill>
                <a:latin typeface="Calibri"/>
                <a:cs typeface="Calibri"/>
              </a:rPr>
              <a:t>de</a:t>
            </a:r>
            <a:r>
              <a:rPr sz="176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764" spc="9" dirty="0">
                <a:solidFill>
                  <a:srgbClr val="3F3F3F"/>
                </a:solidFill>
                <a:latin typeface="Calibri"/>
                <a:cs typeface="Calibri"/>
              </a:rPr>
              <a:t>script</a:t>
            </a:r>
            <a:r>
              <a:rPr sz="1764" spc="-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764" spc="-9" dirty="0">
                <a:solidFill>
                  <a:srgbClr val="3F3F3F"/>
                </a:solidFill>
                <a:latin typeface="Calibri"/>
                <a:cs typeface="Calibri"/>
              </a:rPr>
              <a:t>Groovy.</a:t>
            </a:r>
            <a:endParaRPr sz="1764">
              <a:latin typeface="Calibri"/>
              <a:cs typeface="Calibri"/>
            </a:endParaRPr>
          </a:p>
          <a:p>
            <a:pPr marL="367790" indent="-356591">
              <a:spcBef>
                <a:spcPts val="1369"/>
              </a:spcBef>
              <a:buClr>
                <a:srgbClr val="493D2F"/>
              </a:buClr>
              <a:buFont typeface="Times New Roman"/>
              <a:buChar char="■"/>
              <a:tabLst>
                <a:tab pos="367790" algn="l"/>
                <a:tab pos="368379" algn="l"/>
              </a:tabLst>
            </a:pPr>
            <a:r>
              <a:rPr sz="1764" spc="9" dirty="0">
                <a:solidFill>
                  <a:srgbClr val="3F3F3F"/>
                </a:solidFill>
                <a:latin typeface="Calibri"/>
                <a:cs typeface="Calibri"/>
              </a:rPr>
              <a:t>Les</a:t>
            </a:r>
            <a:r>
              <a:rPr sz="1764" spc="-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764" spc="5" dirty="0">
                <a:solidFill>
                  <a:srgbClr val="3F3F3F"/>
                </a:solidFill>
                <a:latin typeface="Calibri"/>
                <a:cs typeface="Calibri"/>
              </a:rPr>
              <a:t>scripts</a:t>
            </a:r>
            <a:r>
              <a:rPr sz="1764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764" spc="9" dirty="0">
                <a:solidFill>
                  <a:srgbClr val="3F3F3F"/>
                </a:solidFill>
                <a:latin typeface="Calibri"/>
                <a:cs typeface="Calibri"/>
              </a:rPr>
              <a:t>Pipeline</a:t>
            </a:r>
            <a:r>
              <a:rPr sz="1764" spc="-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764" spc="5" dirty="0">
                <a:solidFill>
                  <a:srgbClr val="3F3F3F"/>
                </a:solidFill>
                <a:latin typeface="Calibri"/>
                <a:cs typeface="Calibri"/>
              </a:rPr>
              <a:t>apportent</a:t>
            </a:r>
            <a:r>
              <a:rPr sz="1764" spc="-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764" spc="9" dirty="0">
                <a:solidFill>
                  <a:srgbClr val="3F3F3F"/>
                </a:solidFill>
                <a:latin typeface="Calibri"/>
                <a:cs typeface="Calibri"/>
              </a:rPr>
              <a:t>les</a:t>
            </a:r>
            <a:r>
              <a:rPr sz="1764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764" spc="5" dirty="0">
                <a:solidFill>
                  <a:srgbClr val="3F3F3F"/>
                </a:solidFill>
                <a:latin typeface="Calibri"/>
                <a:cs typeface="Calibri"/>
              </a:rPr>
              <a:t>grandes</a:t>
            </a:r>
            <a:r>
              <a:rPr sz="1764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764" spc="9" dirty="0">
                <a:solidFill>
                  <a:srgbClr val="3F3F3F"/>
                </a:solidFill>
                <a:latin typeface="Calibri"/>
                <a:cs typeface="Calibri"/>
              </a:rPr>
              <a:t>notions</a:t>
            </a:r>
            <a:r>
              <a:rPr sz="1764" spc="-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764" dirty="0">
                <a:solidFill>
                  <a:srgbClr val="3F3F3F"/>
                </a:solidFill>
                <a:latin typeface="Calibri"/>
                <a:cs typeface="Calibri"/>
              </a:rPr>
              <a:t>suivantes</a:t>
            </a:r>
            <a:r>
              <a:rPr sz="1764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764" spc="5" dirty="0">
                <a:solidFill>
                  <a:srgbClr val="3F3F3F"/>
                </a:solidFill>
                <a:latin typeface="Calibri"/>
                <a:cs typeface="Calibri"/>
              </a:rPr>
              <a:t>:</a:t>
            </a:r>
            <a:endParaRPr sz="1764">
              <a:latin typeface="Calibri"/>
              <a:cs typeface="Calibri"/>
            </a:endParaRPr>
          </a:p>
          <a:p>
            <a:pPr marL="373684" lvl="1" indent="-198630">
              <a:spcBef>
                <a:spcPts val="1448"/>
              </a:spcBef>
              <a:buClr>
                <a:srgbClr val="9CBFBD"/>
              </a:buClr>
              <a:buFont typeface="Wingdings"/>
              <a:buChar char=""/>
              <a:tabLst>
                <a:tab pos="374273" algn="l"/>
              </a:tabLst>
            </a:pPr>
            <a:r>
              <a:rPr sz="1532" spc="9" dirty="0">
                <a:solidFill>
                  <a:srgbClr val="3F3F3F"/>
                </a:solidFill>
                <a:latin typeface="Calibri"/>
                <a:cs typeface="Calibri"/>
              </a:rPr>
              <a:t>un</a:t>
            </a:r>
            <a:r>
              <a:rPr sz="1532" spc="-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32" spc="5" dirty="0">
                <a:solidFill>
                  <a:srgbClr val="3F3F3F"/>
                </a:solidFill>
                <a:latin typeface="Calibri"/>
                <a:cs typeface="Calibri"/>
              </a:rPr>
              <a:t>pipeline</a:t>
            </a:r>
            <a:r>
              <a:rPr sz="1532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32" spc="-9" dirty="0">
                <a:solidFill>
                  <a:srgbClr val="3F3F3F"/>
                </a:solidFill>
                <a:latin typeface="Calibri"/>
                <a:cs typeface="Calibri"/>
              </a:rPr>
              <a:t>est</a:t>
            </a:r>
            <a:r>
              <a:rPr sz="1532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32" spc="-9" dirty="0">
                <a:solidFill>
                  <a:srgbClr val="3F3F3F"/>
                </a:solidFill>
                <a:latin typeface="Calibri"/>
                <a:cs typeface="Calibri"/>
              </a:rPr>
              <a:t>l’ensemble</a:t>
            </a:r>
            <a:r>
              <a:rPr sz="1532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32" spc="9" dirty="0">
                <a:solidFill>
                  <a:srgbClr val="3F3F3F"/>
                </a:solidFill>
                <a:latin typeface="Calibri"/>
                <a:cs typeface="Calibri"/>
              </a:rPr>
              <a:t>du</a:t>
            </a:r>
            <a:r>
              <a:rPr sz="1532" spc="-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32" dirty="0">
                <a:solidFill>
                  <a:srgbClr val="3F3F3F"/>
                </a:solidFill>
                <a:latin typeface="Calibri"/>
                <a:cs typeface="Calibri"/>
              </a:rPr>
              <a:t>processus</a:t>
            </a:r>
            <a:r>
              <a:rPr sz="1532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32" spc="5" dirty="0">
                <a:solidFill>
                  <a:srgbClr val="3F3F3F"/>
                </a:solidFill>
                <a:latin typeface="Calibri"/>
                <a:cs typeface="Calibri"/>
              </a:rPr>
              <a:t>à</a:t>
            </a:r>
            <a:r>
              <a:rPr sz="1532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32" spc="-9" dirty="0">
                <a:solidFill>
                  <a:srgbClr val="3F3F3F"/>
                </a:solidFill>
                <a:latin typeface="Calibri"/>
                <a:cs typeface="Calibri"/>
              </a:rPr>
              <a:t>exécuter;</a:t>
            </a:r>
            <a:endParaRPr sz="1532">
              <a:latin typeface="Calibri"/>
              <a:cs typeface="Calibri"/>
            </a:endParaRPr>
          </a:p>
          <a:p>
            <a:pPr marL="373684" lvl="1" indent="-198630">
              <a:spcBef>
                <a:spcPts val="1439"/>
              </a:spcBef>
              <a:buClr>
                <a:srgbClr val="9CBFBD"/>
              </a:buClr>
              <a:buFont typeface="Wingdings"/>
              <a:buChar char=""/>
              <a:tabLst>
                <a:tab pos="374273" algn="l"/>
              </a:tabLst>
            </a:pPr>
            <a:r>
              <a:rPr sz="1532" spc="9" dirty="0">
                <a:solidFill>
                  <a:srgbClr val="3F3F3F"/>
                </a:solidFill>
                <a:latin typeface="Calibri"/>
                <a:cs typeface="Calibri"/>
              </a:rPr>
              <a:t>un</a:t>
            </a:r>
            <a:r>
              <a:rPr sz="1532" spc="-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32" spc="5" dirty="0">
                <a:solidFill>
                  <a:srgbClr val="3F3F3F"/>
                </a:solidFill>
                <a:latin typeface="Calibri"/>
                <a:cs typeface="Calibri"/>
              </a:rPr>
              <a:t>nœud</a:t>
            </a:r>
            <a:r>
              <a:rPr sz="1532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32" spc="5" dirty="0">
                <a:solidFill>
                  <a:srgbClr val="3F3F3F"/>
                </a:solidFill>
                <a:latin typeface="Calibri"/>
                <a:cs typeface="Calibri"/>
              </a:rPr>
              <a:t>(</a:t>
            </a:r>
            <a:r>
              <a:rPr sz="1532" b="1" spc="5" dirty="0">
                <a:solidFill>
                  <a:srgbClr val="3F3F3F"/>
                </a:solidFill>
                <a:latin typeface="Calibri"/>
                <a:cs typeface="Calibri"/>
              </a:rPr>
              <a:t>node</a:t>
            </a:r>
            <a:r>
              <a:rPr sz="1532" spc="5" dirty="0">
                <a:solidFill>
                  <a:srgbClr val="3F3F3F"/>
                </a:solidFill>
                <a:latin typeface="Calibri"/>
                <a:cs typeface="Calibri"/>
              </a:rPr>
              <a:t>)</a:t>
            </a:r>
            <a:r>
              <a:rPr sz="1532" spc="-5" dirty="0">
                <a:solidFill>
                  <a:srgbClr val="3F3F3F"/>
                </a:solidFill>
                <a:latin typeface="Calibri"/>
                <a:cs typeface="Calibri"/>
              </a:rPr>
              <a:t> représente</a:t>
            </a:r>
            <a:r>
              <a:rPr sz="1532" spc="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32" spc="9" dirty="0">
                <a:solidFill>
                  <a:srgbClr val="3F3F3F"/>
                </a:solidFill>
                <a:latin typeface="Calibri"/>
                <a:cs typeface="Calibri"/>
              </a:rPr>
              <a:t>un </a:t>
            </a:r>
            <a:r>
              <a:rPr sz="1532" spc="-5" dirty="0">
                <a:solidFill>
                  <a:srgbClr val="3F3F3F"/>
                </a:solidFill>
                <a:latin typeface="Calibri"/>
                <a:cs typeface="Calibri"/>
              </a:rPr>
              <a:t>environnement</a:t>
            </a:r>
            <a:r>
              <a:rPr sz="1532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32" dirty="0">
                <a:solidFill>
                  <a:srgbClr val="3F3F3F"/>
                </a:solidFill>
                <a:latin typeface="Calibri"/>
                <a:cs typeface="Calibri"/>
              </a:rPr>
              <a:t>pouvant</a:t>
            </a:r>
            <a:r>
              <a:rPr sz="1532" spc="-5" dirty="0">
                <a:solidFill>
                  <a:srgbClr val="3F3F3F"/>
                </a:solidFill>
                <a:latin typeface="Calibri"/>
                <a:cs typeface="Calibri"/>
              </a:rPr>
              <a:t> exécuter</a:t>
            </a:r>
            <a:r>
              <a:rPr sz="1532" spc="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32" dirty="0">
                <a:solidFill>
                  <a:srgbClr val="3F3F3F"/>
                </a:solidFill>
                <a:latin typeface="Calibri"/>
                <a:cs typeface="Calibri"/>
              </a:rPr>
              <a:t>un</a:t>
            </a:r>
            <a:r>
              <a:rPr sz="1532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32" spc="5" dirty="0">
                <a:solidFill>
                  <a:srgbClr val="3F3F3F"/>
                </a:solidFill>
                <a:latin typeface="Calibri"/>
                <a:cs typeface="Calibri"/>
              </a:rPr>
              <a:t>pipeline</a:t>
            </a:r>
            <a:r>
              <a:rPr sz="1532" spc="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32" dirty="0">
                <a:solidFill>
                  <a:srgbClr val="3F3F3F"/>
                </a:solidFill>
                <a:latin typeface="Calibri"/>
                <a:cs typeface="Calibri"/>
              </a:rPr>
              <a:t>(une</a:t>
            </a:r>
            <a:r>
              <a:rPr sz="1532" spc="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32" spc="5" dirty="0">
                <a:solidFill>
                  <a:srgbClr val="3F3F3F"/>
                </a:solidFill>
                <a:latin typeface="Calibri"/>
                <a:cs typeface="Calibri"/>
              </a:rPr>
              <a:t>machine </a:t>
            </a:r>
            <a:r>
              <a:rPr sz="1532" dirty="0">
                <a:solidFill>
                  <a:srgbClr val="3F3F3F"/>
                </a:solidFill>
                <a:latin typeface="Calibri"/>
                <a:cs typeface="Calibri"/>
              </a:rPr>
              <a:t>esclave)</a:t>
            </a:r>
            <a:r>
              <a:rPr sz="1532" spc="-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32" dirty="0">
                <a:solidFill>
                  <a:srgbClr val="3F3F3F"/>
                </a:solidFill>
                <a:latin typeface="Calibri"/>
                <a:cs typeface="Calibri"/>
              </a:rPr>
              <a:t>;</a:t>
            </a:r>
            <a:endParaRPr sz="1532">
              <a:latin typeface="Calibri"/>
              <a:cs typeface="Calibri"/>
            </a:endParaRPr>
          </a:p>
          <a:p>
            <a:pPr marL="324174" marR="25345" lvl="1" indent="-148531">
              <a:lnSpc>
                <a:spcPct val="151500"/>
              </a:lnSpc>
              <a:spcBef>
                <a:spcPts val="478"/>
              </a:spcBef>
              <a:buClr>
                <a:srgbClr val="9CBFBD"/>
              </a:buClr>
              <a:buFont typeface="Wingdings"/>
              <a:buChar char=""/>
              <a:tabLst>
                <a:tab pos="374273" algn="l"/>
              </a:tabLst>
            </a:pPr>
            <a:r>
              <a:rPr sz="1532" spc="9" dirty="0">
                <a:solidFill>
                  <a:srgbClr val="3F3F3F"/>
                </a:solidFill>
                <a:latin typeface="Calibri"/>
                <a:cs typeface="Calibri"/>
              </a:rPr>
              <a:t>un</a:t>
            </a:r>
            <a:r>
              <a:rPr sz="1532" spc="-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32" spc="5" dirty="0">
                <a:solidFill>
                  <a:srgbClr val="3F3F3F"/>
                </a:solidFill>
                <a:latin typeface="Calibri"/>
                <a:cs typeface="Calibri"/>
              </a:rPr>
              <a:t>niveau </a:t>
            </a:r>
            <a:r>
              <a:rPr sz="1532" spc="-5" dirty="0">
                <a:solidFill>
                  <a:srgbClr val="3F3F3F"/>
                </a:solidFill>
                <a:latin typeface="Calibri"/>
                <a:cs typeface="Calibri"/>
              </a:rPr>
              <a:t>(</a:t>
            </a:r>
            <a:r>
              <a:rPr sz="1532" b="1" spc="-5" dirty="0">
                <a:solidFill>
                  <a:srgbClr val="3F3F3F"/>
                </a:solidFill>
                <a:latin typeface="Calibri"/>
                <a:cs typeface="Calibri"/>
              </a:rPr>
              <a:t>stage</a:t>
            </a:r>
            <a:r>
              <a:rPr sz="1532" spc="-5" dirty="0">
                <a:solidFill>
                  <a:srgbClr val="3F3F3F"/>
                </a:solidFill>
                <a:latin typeface="Calibri"/>
                <a:cs typeface="Calibri"/>
              </a:rPr>
              <a:t>)</a:t>
            </a:r>
            <a:r>
              <a:rPr sz="1532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32" spc="-5" dirty="0">
                <a:solidFill>
                  <a:srgbClr val="3F3F3F"/>
                </a:solidFill>
                <a:latin typeface="Calibri"/>
                <a:cs typeface="Calibri"/>
              </a:rPr>
              <a:t>représente</a:t>
            </a:r>
            <a:r>
              <a:rPr sz="1532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32" spc="9" dirty="0">
                <a:solidFill>
                  <a:srgbClr val="3F3F3F"/>
                </a:solidFill>
                <a:latin typeface="Calibri"/>
                <a:cs typeface="Calibri"/>
              </a:rPr>
              <a:t>un</a:t>
            </a:r>
            <a:r>
              <a:rPr sz="1532" spc="5" dirty="0">
                <a:solidFill>
                  <a:srgbClr val="3F3F3F"/>
                </a:solidFill>
                <a:latin typeface="Calibri"/>
                <a:cs typeface="Calibri"/>
              </a:rPr>
              <a:t> ensemble</a:t>
            </a:r>
            <a:r>
              <a:rPr sz="1532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32" spc="-14" dirty="0">
                <a:solidFill>
                  <a:srgbClr val="3F3F3F"/>
                </a:solidFill>
                <a:latin typeface="Calibri"/>
                <a:cs typeface="Calibri"/>
              </a:rPr>
              <a:t>d’étapes</a:t>
            </a:r>
            <a:r>
              <a:rPr sz="1532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32" dirty="0">
                <a:solidFill>
                  <a:srgbClr val="3F3F3F"/>
                </a:solidFill>
                <a:latin typeface="Calibri"/>
                <a:cs typeface="Calibri"/>
              </a:rPr>
              <a:t>de</a:t>
            </a:r>
            <a:r>
              <a:rPr sz="1532" spc="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32" spc="-5" dirty="0">
                <a:solidFill>
                  <a:srgbClr val="3F3F3F"/>
                </a:solidFill>
                <a:latin typeface="Calibri"/>
                <a:cs typeface="Calibri"/>
              </a:rPr>
              <a:t>votre</a:t>
            </a:r>
            <a:r>
              <a:rPr sz="1532" dirty="0">
                <a:solidFill>
                  <a:srgbClr val="3F3F3F"/>
                </a:solidFill>
                <a:latin typeface="Calibri"/>
                <a:cs typeface="Calibri"/>
              </a:rPr>
              <a:t> processus</a:t>
            </a:r>
            <a:r>
              <a:rPr sz="1532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32" spc="5" dirty="0">
                <a:solidFill>
                  <a:srgbClr val="3F3F3F"/>
                </a:solidFill>
                <a:latin typeface="Calibri"/>
                <a:cs typeface="Calibri"/>
              </a:rPr>
              <a:t>(par</a:t>
            </a:r>
            <a:r>
              <a:rPr sz="1532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32" spc="-5" dirty="0">
                <a:solidFill>
                  <a:srgbClr val="3F3F3F"/>
                </a:solidFill>
                <a:latin typeface="Calibri"/>
                <a:cs typeface="Calibri"/>
              </a:rPr>
              <a:t>exemple,</a:t>
            </a:r>
            <a:r>
              <a:rPr sz="1532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32" spc="9" dirty="0">
                <a:solidFill>
                  <a:srgbClr val="3F3F3F"/>
                </a:solidFill>
                <a:latin typeface="Calibri"/>
                <a:cs typeface="Calibri"/>
              </a:rPr>
              <a:t>la</a:t>
            </a:r>
            <a:r>
              <a:rPr sz="1532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32" spc="-5" dirty="0">
                <a:solidFill>
                  <a:srgbClr val="3F3F3F"/>
                </a:solidFill>
                <a:latin typeface="Calibri"/>
                <a:cs typeface="Calibri"/>
              </a:rPr>
              <a:t>récupération </a:t>
            </a:r>
            <a:r>
              <a:rPr sz="1532" spc="-33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32" spc="5" dirty="0">
                <a:solidFill>
                  <a:srgbClr val="3F3F3F"/>
                </a:solidFill>
                <a:latin typeface="Calibri"/>
                <a:cs typeface="Calibri"/>
              </a:rPr>
              <a:t>des</a:t>
            </a:r>
            <a:r>
              <a:rPr sz="1532" spc="-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32" dirty="0">
                <a:solidFill>
                  <a:srgbClr val="3F3F3F"/>
                </a:solidFill>
                <a:latin typeface="Calibri"/>
                <a:cs typeface="Calibri"/>
              </a:rPr>
              <a:t>sources,</a:t>
            </a:r>
            <a:r>
              <a:rPr sz="1532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32" spc="5" dirty="0">
                <a:solidFill>
                  <a:srgbClr val="3F3F3F"/>
                </a:solidFill>
                <a:latin typeface="Calibri"/>
                <a:cs typeface="Calibri"/>
              </a:rPr>
              <a:t>la</a:t>
            </a:r>
            <a:r>
              <a:rPr sz="1532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32" spc="5" dirty="0">
                <a:solidFill>
                  <a:srgbClr val="3F3F3F"/>
                </a:solidFill>
                <a:latin typeface="Calibri"/>
                <a:cs typeface="Calibri"/>
              </a:rPr>
              <a:t>compilation…)</a:t>
            </a:r>
            <a:r>
              <a:rPr sz="1532" spc="-28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32" dirty="0">
                <a:solidFill>
                  <a:srgbClr val="3F3F3F"/>
                </a:solidFill>
                <a:latin typeface="Calibri"/>
                <a:cs typeface="Calibri"/>
              </a:rPr>
              <a:t>;</a:t>
            </a:r>
            <a:endParaRPr sz="1532">
              <a:latin typeface="Calibri"/>
              <a:cs typeface="Calibri"/>
            </a:endParaRPr>
          </a:p>
          <a:p>
            <a:pPr marL="324174" marR="330657" lvl="1" indent="-148531">
              <a:lnSpc>
                <a:spcPct val="151500"/>
              </a:lnSpc>
              <a:spcBef>
                <a:spcPts val="492"/>
              </a:spcBef>
              <a:buClr>
                <a:srgbClr val="9CBFBD"/>
              </a:buClr>
              <a:buFont typeface="Wingdings"/>
              <a:buChar char=""/>
              <a:tabLst>
                <a:tab pos="374273" algn="l"/>
              </a:tabLst>
            </a:pPr>
            <a:r>
              <a:rPr sz="1532" spc="5" dirty="0">
                <a:solidFill>
                  <a:srgbClr val="3F3F3F"/>
                </a:solidFill>
                <a:latin typeface="Calibri"/>
                <a:cs typeface="Calibri"/>
              </a:rPr>
              <a:t>une</a:t>
            </a:r>
            <a:r>
              <a:rPr sz="1532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32" dirty="0">
                <a:solidFill>
                  <a:srgbClr val="3F3F3F"/>
                </a:solidFill>
                <a:latin typeface="Calibri"/>
                <a:cs typeface="Calibri"/>
              </a:rPr>
              <a:t>étape </a:t>
            </a:r>
            <a:r>
              <a:rPr sz="1532" spc="-5" dirty="0">
                <a:solidFill>
                  <a:srgbClr val="3F3F3F"/>
                </a:solidFill>
                <a:latin typeface="Calibri"/>
                <a:cs typeface="Calibri"/>
              </a:rPr>
              <a:t>(</a:t>
            </a:r>
            <a:r>
              <a:rPr sz="1532" b="1" spc="-5" dirty="0">
                <a:solidFill>
                  <a:srgbClr val="3F3F3F"/>
                </a:solidFill>
                <a:latin typeface="Calibri"/>
                <a:cs typeface="Calibri"/>
              </a:rPr>
              <a:t>step</a:t>
            </a:r>
            <a:r>
              <a:rPr sz="1532" spc="-5" dirty="0">
                <a:solidFill>
                  <a:srgbClr val="3F3F3F"/>
                </a:solidFill>
                <a:latin typeface="Calibri"/>
                <a:cs typeface="Calibri"/>
              </a:rPr>
              <a:t>)</a:t>
            </a:r>
            <a:r>
              <a:rPr sz="1532" spc="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32" spc="-5" dirty="0">
                <a:solidFill>
                  <a:srgbClr val="3F3F3F"/>
                </a:solidFill>
                <a:latin typeface="Calibri"/>
                <a:cs typeface="Calibri"/>
              </a:rPr>
              <a:t>représente</a:t>
            </a:r>
            <a:r>
              <a:rPr sz="1532" spc="32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32" spc="5" dirty="0">
                <a:solidFill>
                  <a:srgbClr val="3F3F3F"/>
                </a:solidFill>
                <a:latin typeface="Calibri"/>
                <a:cs typeface="Calibri"/>
              </a:rPr>
              <a:t>ce qu’il</a:t>
            </a:r>
            <a:r>
              <a:rPr sz="1532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32" spc="5" dirty="0">
                <a:solidFill>
                  <a:srgbClr val="3F3F3F"/>
                </a:solidFill>
                <a:latin typeface="Calibri"/>
                <a:cs typeface="Calibri"/>
              </a:rPr>
              <a:t>y</a:t>
            </a:r>
            <a:r>
              <a:rPr sz="1532" spc="-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32" spc="5" dirty="0">
                <a:solidFill>
                  <a:srgbClr val="3F3F3F"/>
                </a:solidFill>
                <a:latin typeface="Calibri"/>
                <a:cs typeface="Calibri"/>
              </a:rPr>
              <a:t>a</a:t>
            </a:r>
            <a:r>
              <a:rPr sz="1532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32" spc="5" dirty="0">
                <a:solidFill>
                  <a:srgbClr val="3F3F3F"/>
                </a:solidFill>
                <a:latin typeface="Calibri"/>
                <a:cs typeface="Calibri"/>
              </a:rPr>
              <a:t>à</a:t>
            </a:r>
            <a:r>
              <a:rPr sz="1532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32" spc="-9" dirty="0">
                <a:solidFill>
                  <a:srgbClr val="3F3F3F"/>
                </a:solidFill>
                <a:latin typeface="Calibri"/>
                <a:cs typeface="Calibri"/>
              </a:rPr>
              <a:t>faire</a:t>
            </a:r>
            <a:r>
              <a:rPr sz="1532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32" spc="5" dirty="0">
                <a:solidFill>
                  <a:srgbClr val="3F3F3F"/>
                </a:solidFill>
                <a:latin typeface="Calibri"/>
                <a:cs typeface="Calibri"/>
              </a:rPr>
              <a:t>à</a:t>
            </a:r>
            <a:r>
              <a:rPr sz="1532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32" spc="9" dirty="0">
                <a:solidFill>
                  <a:srgbClr val="3F3F3F"/>
                </a:solidFill>
                <a:latin typeface="Calibri"/>
                <a:cs typeface="Calibri"/>
              </a:rPr>
              <a:t>un </a:t>
            </a:r>
            <a:r>
              <a:rPr sz="1532" spc="5" dirty="0">
                <a:solidFill>
                  <a:srgbClr val="3F3F3F"/>
                </a:solidFill>
                <a:latin typeface="Calibri"/>
                <a:cs typeface="Calibri"/>
              </a:rPr>
              <a:t>moment</a:t>
            </a:r>
            <a:r>
              <a:rPr sz="1532" spc="-28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32" spc="5" dirty="0">
                <a:solidFill>
                  <a:srgbClr val="3F3F3F"/>
                </a:solidFill>
                <a:latin typeface="Calibri"/>
                <a:cs typeface="Calibri"/>
              </a:rPr>
              <a:t>donné</a:t>
            </a:r>
            <a:r>
              <a:rPr sz="1532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32" spc="-9" dirty="0">
                <a:solidFill>
                  <a:srgbClr val="3F3F3F"/>
                </a:solidFill>
                <a:latin typeface="Calibri"/>
                <a:cs typeface="Calibri"/>
              </a:rPr>
              <a:t>(l’action</a:t>
            </a:r>
            <a:r>
              <a:rPr sz="1532" spc="5" dirty="0">
                <a:solidFill>
                  <a:srgbClr val="3F3F3F"/>
                </a:solidFill>
                <a:latin typeface="Calibri"/>
                <a:cs typeface="Calibri"/>
              </a:rPr>
              <a:t> à</a:t>
            </a:r>
            <a:r>
              <a:rPr sz="1532" spc="-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32" spc="-5" dirty="0">
                <a:solidFill>
                  <a:srgbClr val="3F3F3F"/>
                </a:solidFill>
                <a:latin typeface="Calibri"/>
                <a:cs typeface="Calibri"/>
              </a:rPr>
              <a:t>proprement</a:t>
            </a:r>
            <a:r>
              <a:rPr sz="1532" spc="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32" spc="-19" dirty="0">
                <a:solidFill>
                  <a:srgbClr val="3F3F3F"/>
                </a:solidFill>
                <a:latin typeface="Calibri"/>
                <a:cs typeface="Calibri"/>
              </a:rPr>
              <a:t>parler, </a:t>
            </a:r>
            <a:r>
              <a:rPr sz="1532" spc="-33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32" spc="5" dirty="0">
                <a:solidFill>
                  <a:srgbClr val="3F3F3F"/>
                </a:solidFill>
                <a:latin typeface="Calibri"/>
                <a:cs typeface="Calibri"/>
              </a:rPr>
              <a:t>comme</a:t>
            </a:r>
            <a:r>
              <a:rPr sz="1532" spc="-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32" dirty="0">
                <a:solidFill>
                  <a:srgbClr val="3F3F3F"/>
                </a:solidFill>
                <a:latin typeface="Calibri"/>
                <a:cs typeface="Calibri"/>
              </a:rPr>
              <a:t>make).</a:t>
            </a:r>
            <a:endParaRPr sz="1532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205016" y="6067142"/>
            <a:ext cx="134386" cy="1154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788">
              <a:lnSpc>
                <a:spcPts val="905"/>
              </a:lnSpc>
            </a:pPr>
            <a:r>
              <a:rPr sz="835" spc="9" dirty="0">
                <a:solidFill>
                  <a:srgbClr val="FFFFFF"/>
                </a:solidFill>
                <a:latin typeface="Calibri"/>
                <a:cs typeface="Calibri"/>
              </a:rPr>
              <a:t>80</a:t>
            </a:r>
            <a:endParaRPr sz="835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11368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30805" y="834099"/>
            <a:ext cx="4007151" cy="473568"/>
          </a:xfrm>
          <a:prstGeom prst="rect">
            <a:avLst/>
          </a:prstGeom>
        </p:spPr>
        <p:txBody>
          <a:bodyPr vert="horz" wrap="square" lIns="0" tIns="11788" rIns="0" bIns="0" rtlCol="0">
            <a:spAutoFit/>
          </a:bodyPr>
          <a:lstStyle/>
          <a:p>
            <a:pPr marL="11788">
              <a:spcBef>
                <a:spcPts val="93"/>
              </a:spcBef>
            </a:pPr>
            <a:r>
              <a:rPr spc="-255" dirty="0"/>
              <a:t>T</a:t>
            </a:r>
            <a:r>
              <a:rPr spc="-74" dirty="0"/>
              <a:t>y</a:t>
            </a:r>
            <a:r>
              <a:rPr spc="-51" dirty="0"/>
              <a:t>p</a:t>
            </a:r>
            <a:r>
              <a:rPr spc="-9" dirty="0"/>
              <a:t>e</a:t>
            </a:r>
            <a:r>
              <a:rPr spc="-65" dirty="0"/>
              <a:t> </a:t>
            </a:r>
            <a:r>
              <a:rPr spc="-51" dirty="0"/>
              <a:t>d</a:t>
            </a:r>
            <a:r>
              <a:rPr spc="-9" dirty="0"/>
              <a:t>e</a:t>
            </a:r>
            <a:r>
              <a:rPr spc="-97" dirty="0"/>
              <a:t> </a:t>
            </a:r>
            <a:r>
              <a:rPr spc="-51" dirty="0"/>
              <a:t>p</a:t>
            </a:r>
            <a:r>
              <a:rPr spc="-97" dirty="0"/>
              <a:t>i</a:t>
            </a:r>
            <a:r>
              <a:rPr spc="-51" dirty="0"/>
              <a:t>p</a:t>
            </a:r>
            <a:r>
              <a:rPr spc="-56" dirty="0"/>
              <a:t>e</a:t>
            </a:r>
            <a:r>
              <a:rPr spc="-97" dirty="0"/>
              <a:t>l</a:t>
            </a:r>
            <a:r>
              <a:rPr spc="-65" dirty="0"/>
              <a:t>i</a:t>
            </a:r>
            <a:r>
              <a:rPr spc="-51" dirty="0"/>
              <a:t>n</a:t>
            </a:r>
            <a:r>
              <a:rPr spc="-9" dirty="0"/>
              <a:t>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87480" y="1431101"/>
            <a:ext cx="5692564" cy="500946"/>
          </a:xfrm>
          <a:prstGeom prst="rect">
            <a:avLst/>
          </a:prstGeom>
        </p:spPr>
        <p:txBody>
          <a:bodyPr vert="horz" wrap="square" lIns="0" tIns="38901" rIns="0" bIns="0" rtlCol="0">
            <a:spAutoFit/>
          </a:bodyPr>
          <a:lstStyle/>
          <a:p>
            <a:pPr marL="11788" marR="4715">
              <a:lnSpc>
                <a:spcPts val="1764"/>
              </a:lnSpc>
              <a:spcBef>
                <a:spcPts val="306"/>
              </a:spcBef>
            </a:pP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Il</a:t>
            </a:r>
            <a:r>
              <a:rPr sz="1624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19" dirty="0">
                <a:solidFill>
                  <a:srgbClr val="3F3F3F"/>
                </a:solidFill>
                <a:latin typeface="Calibri"/>
                <a:cs typeface="Calibri"/>
              </a:rPr>
              <a:t>existe</a:t>
            </a:r>
            <a:r>
              <a:rPr sz="1624" spc="32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deux</a:t>
            </a:r>
            <a:r>
              <a:rPr sz="1624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types</a:t>
            </a:r>
            <a:r>
              <a:rPr sz="1624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de</a:t>
            </a:r>
            <a:r>
              <a:rPr sz="1624" spc="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23" dirty="0">
                <a:solidFill>
                  <a:srgbClr val="3F3F3F"/>
                </a:solidFill>
                <a:latin typeface="Calibri"/>
                <a:cs typeface="Calibri"/>
              </a:rPr>
              <a:t>syntaxe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 de</a:t>
            </a:r>
            <a:r>
              <a:rPr sz="1624" spc="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pipeline</a:t>
            </a:r>
            <a:r>
              <a:rPr sz="1624" spc="-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utilisés</a:t>
            </a:r>
            <a:r>
              <a:rPr sz="1624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pour</a:t>
            </a:r>
            <a:r>
              <a:rPr sz="1624" spc="-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définir</a:t>
            </a:r>
            <a:r>
              <a:rPr sz="1624" spc="-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14" dirty="0">
                <a:solidFill>
                  <a:srgbClr val="3F3F3F"/>
                </a:solidFill>
                <a:latin typeface="Calibri"/>
                <a:cs typeface="Calibri"/>
              </a:rPr>
              <a:t>votre </a:t>
            </a:r>
            <a:r>
              <a:rPr sz="1624" spc="-35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Jenkinsfile:</a:t>
            </a:r>
            <a:endParaRPr sz="1624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87480" y="4966123"/>
            <a:ext cx="5780387" cy="500946"/>
          </a:xfrm>
          <a:prstGeom prst="rect">
            <a:avLst/>
          </a:prstGeom>
        </p:spPr>
        <p:txBody>
          <a:bodyPr vert="horz" wrap="square" lIns="0" tIns="38901" rIns="0" bIns="0" rtlCol="0">
            <a:spAutoFit/>
          </a:bodyPr>
          <a:lstStyle/>
          <a:p>
            <a:pPr marL="11788" marR="4715">
              <a:lnSpc>
                <a:spcPts val="1764"/>
              </a:lnSpc>
              <a:spcBef>
                <a:spcPts val="306"/>
              </a:spcBef>
            </a:pP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Le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pipeline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déclaratif </a:t>
            </a:r>
            <a:r>
              <a:rPr sz="1624" spc="-14" dirty="0">
                <a:solidFill>
                  <a:srgbClr val="3F3F3F"/>
                </a:solidFill>
                <a:latin typeface="Calibri"/>
                <a:cs typeface="Calibri"/>
              </a:rPr>
              <a:t>est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défini dans un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bloc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«</a:t>
            </a:r>
            <a:r>
              <a:rPr sz="1624" b="1" dirty="0">
                <a:solidFill>
                  <a:srgbClr val="3F3F3F"/>
                </a:solidFill>
                <a:latin typeface="Calibri"/>
                <a:cs typeface="Calibri"/>
              </a:rPr>
              <a:t>pipeline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»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tandis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que le </a:t>
            </a:r>
            <a:r>
              <a:rPr sz="1624" spc="-357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pipeline</a:t>
            </a:r>
            <a:r>
              <a:rPr sz="1624" spc="-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script</a:t>
            </a:r>
            <a:r>
              <a:rPr sz="1624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est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défini</a:t>
            </a:r>
            <a:r>
              <a:rPr sz="1624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dans</a:t>
            </a:r>
            <a:r>
              <a:rPr sz="1624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un «</a:t>
            </a:r>
            <a:r>
              <a:rPr sz="1624" b="1" spc="-5" dirty="0">
                <a:solidFill>
                  <a:srgbClr val="3F3F3F"/>
                </a:solidFill>
                <a:latin typeface="Calibri"/>
                <a:cs typeface="Calibri"/>
              </a:rPr>
              <a:t>nœud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».</a:t>
            </a:r>
            <a:endParaRPr sz="1624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7383425" y="1785218"/>
            <a:ext cx="2781446" cy="1260757"/>
            <a:chOff x="7658100" y="1923288"/>
            <a:chExt cx="2996565" cy="1358265"/>
          </a:xfrm>
        </p:grpSpPr>
        <p:sp>
          <p:nvSpPr>
            <p:cNvPr id="6" name="object 6"/>
            <p:cNvSpPr/>
            <p:nvPr/>
          </p:nvSpPr>
          <p:spPr>
            <a:xfrm>
              <a:off x="7664196" y="1929384"/>
              <a:ext cx="2982595" cy="1346200"/>
            </a:xfrm>
            <a:custGeom>
              <a:avLst/>
              <a:gdLst/>
              <a:ahLst/>
              <a:cxnLst/>
              <a:rect l="l" t="t" r="r" b="b"/>
              <a:pathLst>
                <a:path w="2982595" h="1346200">
                  <a:moveTo>
                    <a:pt x="2982467" y="1345691"/>
                  </a:moveTo>
                  <a:lnTo>
                    <a:pt x="0" y="1345691"/>
                  </a:lnTo>
                  <a:lnTo>
                    <a:pt x="0" y="0"/>
                  </a:lnTo>
                  <a:lnTo>
                    <a:pt x="2982467" y="0"/>
                  </a:lnTo>
                  <a:lnTo>
                    <a:pt x="2982467" y="134569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7" name="object 7"/>
            <p:cNvSpPr/>
            <p:nvPr/>
          </p:nvSpPr>
          <p:spPr>
            <a:xfrm>
              <a:off x="7658100" y="1923288"/>
              <a:ext cx="2996565" cy="1358265"/>
            </a:xfrm>
            <a:custGeom>
              <a:avLst/>
              <a:gdLst/>
              <a:ahLst/>
              <a:cxnLst/>
              <a:rect l="l" t="t" r="r" b="b"/>
              <a:pathLst>
                <a:path w="2996565" h="1358264">
                  <a:moveTo>
                    <a:pt x="2993135" y="1357884"/>
                  </a:moveTo>
                  <a:lnTo>
                    <a:pt x="3048" y="1357884"/>
                  </a:lnTo>
                  <a:lnTo>
                    <a:pt x="0" y="1354836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2993135" y="0"/>
                  </a:lnTo>
                  <a:lnTo>
                    <a:pt x="2996184" y="3048"/>
                  </a:lnTo>
                  <a:lnTo>
                    <a:pt x="2996184" y="6096"/>
                  </a:lnTo>
                  <a:lnTo>
                    <a:pt x="13716" y="6096"/>
                  </a:lnTo>
                  <a:lnTo>
                    <a:pt x="6096" y="13716"/>
                  </a:lnTo>
                  <a:lnTo>
                    <a:pt x="13716" y="13716"/>
                  </a:lnTo>
                  <a:lnTo>
                    <a:pt x="13716" y="1344168"/>
                  </a:lnTo>
                  <a:lnTo>
                    <a:pt x="6096" y="1344168"/>
                  </a:lnTo>
                  <a:lnTo>
                    <a:pt x="13716" y="1351788"/>
                  </a:lnTo>
                  <a:lnTo>
                    <a:pt x="2996184" y="1351788"/>
                  </a:lnTo>
                  <a:lnTo>
                    <a:pt x="2996184" y="1354836"/>
                  </a:lnTo>
                  <a:lnTo>
                    <a:pt x="2993135" y="1357884"/>
                  </a:lnTo>
                  <a:close/>
                </a:path>
                <a:path w="2996565" h="1358264">
                  <a:moveTo>
                    <a:pt x="13716" y="13716"/>
                  </a:moveTo>
                  <a:lnTo>
                    <a:pt x="6096" y="13716"/>
                  </a:lnTo>
                  <a:lnTo>
                    <a:pt x="13716" y="6096"/>
                  </a:lnTo>
                  <a:lnTo>
                    <a:pt x="13716" y="13716"/>
                  </a:lnTo>
                  <a:close/>
                </a:path>
                <a:path w="2996565" h="1358264">
                  <a:moveTo>
                    <a:pt x="2982468" y="13716"/>
                  </a:moveTo>
                  <a:lnTo>
                    <a:pt x="13716" y="13716"/>
                  </a:lnTo>
                  <a:lnTo>
                    <a:pt x="13716" y="6096"/>
                  </a:lnTo>
                  <a:lnTo>
                    <a:pt x="2982468" y="6096"/>
                  </a:lnTo>
                  <a:lnTo>
                    <a:pt x="2982468" y="13716"/>
                  </a:lnTo>
                  <a:close/>
                </a:path>
                <a:path w="2996565" h="1358264">
                  <a:moveTo>
                    <a:pt x="2982468" y="1351788"/>
                  </a:moveTo>
                  <a:lnTo>
                    <a:pt x="2982468" y="6096"/>
                  </a:lnTo>
                  <a:lnTo>
                    <a:pt x="2988564" y="13716"/>
                  </a:lnTo>
                  <a:lnTo>
                    <a:pt x="2996184" y="13716"/>
                  </a:lnTo>
                  <a:lnTo>
                    <a:pt x="2996184" y="1344168"/>
                  </a:lnTo>
                  <a:lnTo>
                    <a:pt x="2988564" y="1344168"/>
                  </a:lnTo>
                  <a:lnTo>
                    <a:pt x="2982468" y="1351788"/>
                  </a:lnTo>
                  <a:close/>
                </a:path>
                <a:path w="2996565" h="1358264">
                  <a:moveTo>
                    <a:pt x="2996184" y="13716"/>
                  </a:moveTo>
                  <a:lnTo>
                    <a:pt x="2988564" y="13716"/>
                  </a:lnTo>
                  <a:lnTo>
                    <a:pt x="2982468" y="6096"/>
                  </a:lnTo>
                  <a:lnTo>
                    <a:pt x="2996184" y="6096"/>
                  </a:lnTo>
                  <a:lnTo>
                    <a:pt x="2996184" y="13716"/>
                  </a:lnTo>
                  <a:close/>
                </a:path>
                <a:path w="2996565" h="1358264">
                  <a:moveTo>
                    <a:pt x="13716" y="1351788"/>
                  </a:moveTo>
                  <a:lnTo>
                    <a:pt x="6096" y="1344168"/>
                  </a:lnTo>
                  <a:lnTo>
                    <a:pt x="13716" y="1344168"/>
                  </a:lnTo>
                  <a:lnTo>
                    <a:pt x="13716" y="1351788"/>
                  </a:lnTo>
                  <a:close/>
                </a:path>
                <a:path w="2996565" h="1358264">
                  <a:moveTo>
                    <a:pt x="2982468" y="1351788"/>
                  </a:moveTo>
                  <a:lnTo>
                    <a:pt x="13716" y="1351788"/>
                  </a:lnTo>
                  <a:lnTo>
                    <a:pt x="13716" y="1344168"/>
                  </a:lnTo>
                  <a:lnTo>
                    <a:pt x="2982468" y="1344168"/>
                  </a:lnTo>
                  <a:lnTo>
                    <a:pt x="2982468" y="1351788"/>
                  </a:lnTo>
                  <a:close/>
                </a:path>
                <a:path w="2996565" h="1358264">
                  <a:moveTo>
                    <a:pt x="2996184" y="1351788"/>
                  </a:moveTo>
                  <a:lnTo>
                    <a:pt x="2982468" y="1351788"/>
                  </a:lnTo>
                  <a:lnTo>
                    <a:pt x="2988564" y="1344168"/>
                  </a:lnTo>
                  <a:lnTo>
                    <a:pt x="2996184" y="1344168"/>
                  </a:lnTo>
                  <a:lnTo>
                    <a:pt x="2996184" y="1351788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7464055" y="1834728"/>
            <a:ext cx="301780" cy="12824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975"/>
              </a:lnSpc>
            </a:pPr>
            <a:r>
              <a:rPr sz="928" dirty="0">
                <a:latin typeface="Courier New"/>
                <a:cs typeface="Courier New"/>
              </a:rPr>
              <a:t>n</a:t>
            </a:r>
            <a:r>
              <a:rPr sz="928" spc="9" dirty="0">
                <a:latin typeface="Courier New"/>
                <a:cs typeface="Courier New"/>
              </a:rPr>
              <a:t>od</a:t>
            </a:r>
            <a:r>
              <a:rPr sz="928" spc="14" dirty="0">
                <a:latin typeface="Courier New"/>
                <a:cs typeface="Courier New"/>
              </a:rPr>
              <a:t>e</a:t>
            </a:r>
            <a:endParaRPr sz="928">
              <a:latin typeface="Courier New"/>
              <a:cs typeface="Courier New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826192" y="1834727"/>
            <a:ext cx="72498" cy="139102"/>
          </a:xfrm>
          <a:custGeom>
            <a:avLst/>
            <a:gdLst/>
            <a:ahLst/>
            <a:cxnLst/>
            <a:rect l="l" t="t" r="r" b="b"/>
            <a:pathLst>
              <a:path w="78104" h="149860">
                <a:moveTo>
                  <a:pt x="77723" y="149351"/>
                </a:moveTo>
                <a:lnTo>
                  <a:pt x="0" y="149351"/>
                </a:lnTo>
                <a:lnTo>
                  <a:pt x="0" y="0"/>
                </a:lnTo>
                <a:lnTo>
                  <a:pt x="77723" y="0"/>
                </a:lnTo>
                <a:lnTo>
                  <a:pt x="77723" y="14935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10" name="object 10"/>
          <p:cNvSpPr txBox="1"/>
          <p:nvPr/>
        </p:nvSpPr>
        <p:spPr>
          <a:xfrm>
            <a:off x="7814363" y="1801685"/>
            <a:ext cx="96663" cy="158271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11788">
              <a:spcBef>
                <a:spcPts val="121"/>
              </a:spcBef>
            </a:pPr>
            <a:r>
              <a:rPr sz="928" b="1" spc="14" dirty="0">
                <a:solidFill>
                  <a:srgbClr val="000080"/>
                </a:solidFill>
                <a:latin typeface="Courier New"/>
                <a:cs typeface="Courier New"/>
              </a:rPr>
              <a:t>{</a:t>
            </a:r>
            <a:endParaRPr sz="928">
              <a:latin typeface="Courier New"/>
              <a:cs typeface="Courier New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754049" y="1979017"/>
            <a:ext cx="1013203" cy="12824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975"/>
              </a:lnSpc>
            </a:pPr>
            <a:r>
              <a:rPr sz="928" spc="5" dirty="0">
                <a:latin typeface="Courier New"/>
                <a:cs typeface="Courier New"/>
              </a:rPr>
              <a:t>stage</a:t>
            </a:r>
            <a:r>
              <a:rPr sz="928" b="1" spc="5" dirty="0">
                <a:solidFill>
                  <a:srgbClr val="000080"/>
                </a:solidFill>
                <a:latin typeface="Courier New"/>
                <a:cs typeface="Courier New"/>
              </a:rPr>
              <a:t>(</a:t>
            </a:r>
            <a:r>
              <a:rPr sz="928" spc="5" dirty="0">
                <a:solidFill>
                  <a:srgbClr val="808000"/>
                </a:solidFill>
                <a:latin typeface="Courier New"/>
                <a:cs typeface="Courier New"/>
              </a:rPr>
              <a:t>'Build'</a:t>
            </a:r>
            <a:r>
              <a:rPr sz="928" b="1" spc="5" dirty="0">
                <a:solidFill>
                  <a:srgbClr val="000080"/>
                </a:solidFill>
                <a:latin typeface="Courier New"/>
                <a:cs typeface="Courier New"/>
              </a:rPr>
              <a:t>)</a:t>
            </a:r>
            <a:endParaRPr sz="928">
              <a:latin typeface="Courier New"/>
              <a:cs typeface="Courier New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8839042" y="1979017"/>
            <a:ext cx="72498" cy="139102"/>
          </a:xfrm>
          <a:custGeom>
            <a:avLst/>
            <a:gdLst/>
            <a:ahLst/>
            <a:cxnLst/>
            <a:rect l="l" t="t" r="r" b="b"/>
            <a:pathLst>
              <a:path w="78104" h="149860">
                <a:moveTo>
                  <a:pt x="77723" y="149352"/>
                </a:moveTo>
                <a:lnTo>
                  <a:pt x="0" y="149352"/>
                </a:lnTo>
                <a:lnTo>
                  <a:pt x="0" y="0"/>
                </a:lnTo>
                <a:lnTo>
                  <a:pt x="77723" y="0"/>
                </a:lnTo>
                <a:lnTo>
                  <a:pt x="77723" y="14935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13" name="object 13"/>
          <p:cNvSpPr txBox="1"/>
          <p:nvPr/>
        </p:nvSpPr>
        <p:spPr>
          <a:xfrm>
            <a:off x="8827235" y="1946030"/>
            <a:ext cx="96663" cy="158271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11788">
              <a:spcBef>
                <a:spcPts val="121"/>
              </a:spcBef>
            </a:pPr>
            <a:r>
              <a:rPr sz="928" b="1" spc="14" dirty="0">
                <a:solidFill>
                  <a:srgbClr val="000080"/>
                </a:solidFill>
                <a:latin typeface="Courier New"/>
                <a:cs typeface="Courier New"/>
              </a:rPr>
              <a:t>{</a:t>
            </a:r>
            <a:endParaRPr sz="928">
              <a:latin typeface="Courier New"/>
              <a:cs typeface="Courier New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042624" y="2124720"/>
            <a:ext cx="146175" cy="12824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975"/>
              </a:lnSpc>
            </a:pPr>
            <a:r>
              <a:rPr sz="928" dirty="0">
                <a:solidFill>
                  <a:srgbClr val="0080FF"/>
                </a:solidFill>
                <a:latin typeface="Courier New"/>
                <a:cs typeface="Courier New"/>
              </a:rPr>
              <a:t>/</a:t>
            </a:r>
            <a:r>
              <a:rPr sz="928" spc="14" dirty="0">
                <a:solidFill>
                  <a:srgbClr val="0080FF"/>
                </a:solidFill>
                <a:latin typeface="Courier New"/>
                <a:cs typeface="Courier New"/>
              </a:rPr>
              <a:t>/</a:t>
            </a:r>
            <a:endParaRPr sz="928">
              <a:latin typeface="Courier New"/>
              <a:cs typeface="Courier New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7754048" y="2270423"/>
            <a:ext cx="72498" cy="139102"/>
          </a:xfrm>
          <a:custGeom>
            <a:avLst/>
            <a:gdLst/>
            <a:ahLst/>
            <a:cxnLst/>
            <a:rect l="l" t="t" r="r" b="b"/>
            <a:pathLst>
              <a:path w="78104" h="149860">
                <a:moveTo>
                  <a:pt x="77724" y="149352"/>
                </a:moveTo>
                <a:lnTo>
                  <a:pt x="0" y="149352"/>
                </a:lnTo>
                <a:lnTo>
                  <a:pt x="0" y="0"/>
                </a:lnTo>
                <a:lnTo>
                  <a:pt x="77724" y="0"/>
                </a:lnTo>
                <a:lnTo>
                  <a:pt x="77724" y="14935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16" name="object 16"/>
          <p:cNvSpPr txBox="1"/>
          <p:nvPr/>
        </p:nvSpPr>
        <p:spPr>
          <a:xfrm>
            <a:off x="7742190" y="2237396"/>
            <a:ext cx="96663" cy="158271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11788">
              <a:spcBef>
                <a:spcPts val="121"/>
              </a:spcBef>
            </a:pPr>
            <a:r>
              <a:rPr sz="928" b="1" spc="14" dirty="0">
                <a:solidFill>
                  <a:srgbClr val="000080"/>
                </a:solidFill>
                <a:latin typeface="Courier New"/>
                <a:cs typeface="Courier New"/>
              </a:rPr>
              <a:t>}</a:t>
            </a:r>
            <a:endParaRPr sz="928">
              <a:latin typeface="Courier New"/>
              <a:cs typeface="Courier New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7754036" y="2416126"/>
            <a:ext cx="1085112" cy="139102"/>
          </a:xfrm>
          <a:custGeom>
            <a:avLst/>
            <a:gdLst/>
            <a:ahLst/>
            <a:cxnLst/>
            <a:rect l="l" t="t" r="r" b="b"/>
            <a:pathLst>
              <a:path w="1169034" h="149860">
                <a:moveTo>
                  <a:pt x="1011936" y="0"/>
                </a:moveTo>
                <a:lnTo>
                  <a:pt x="934224" y="0"/>
                </a:lnTo>
                <a:lnTo>
                  <a:pt x="467868" y="0"/>
                </a:lnTo>
                <a:lnTo>
                  <a:pt x="388620" y="0"/>
                </a:lnTo>
                <a:lnTo>
                  <a:pt x="0" y="0"/>
                </a:lnTo>
                <a:lnTo>
                  <a:pt x="0" y="149352"/>
                </a:lnTo>
                <a:lnTo>
                  <a:pt x="388620" y="149352"/>
                </a:lnTo>
                <a:lnTo>
                  <a:pt x="467868" y="149352"/>
                </a:lnTo>
                <a:lnTo>
                  <a:pt x="934224" y="149352"/>
                </a:lnTo>
                <a:lnTo>
                  <a:pt x="1011936" y="149352"/>
                </a:lnTo>
                <a:lnTo>
                  <a:pt x="1011936" y="0"/>
                </a:lnTo>
                <a:close/>
              </a:path>
              <a:path w="1169034" h="149860">
                <a:moveTo>
                  <a:pt x="1168920" y="0"/>
                </a:moveTo>
                <a:lnTo>
                  <a:pt x="1091184" y="0"/>
                </a:lnTo>
                <a:lnTo>
                  <a:pt x="1091184" y="149352"/>
                </a:lnTo>
                <a:lnTo>
                  <a:pt x="1168920" y="149352"/>
                </a:lnTo>
                <a:lnTo>
                  <a:pt x="116892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18" name="object 18"/>
          <p:cNvSpPr txBox="1"/>
          <p:nvPr/>
        </p:nvSpPr>
        <p:spPr>
          <a:xfrm>
            <a:off x="7742190" y="2383107"/>
            <a:ext cx="1109867" cy="158271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11788">
              <a:spcBef>
                <a:spcPts val="121"/>
              </a:spcBef>
            </a:pPr>
            <a:r>
              <a:rPr sz="928" spc="5" dirty="0">
                <a:latin typeface="Courier New"/>
                <a:cs typeface="Courier New"/>
              </a:rPr>
              <a:t>stage</a:t>
            </a:r>
            <a:r>
              <a:rPr sz="928" b="1" spc="5" dirty="0">
                <a:solidFill>
                  <a:srgbClr val="000080"/>
                </a:solidFill>
                <a:latin typeface="Courier New"/>
                <a:cs typeface="Courier New"/>
              </a:rPr>
              <a:t>(</a:t>
            </a:r>
            <a:r>
              <a:rPr sz="928" spc="5" dirty="0">
                <a:solidFill>
                  <a:srgbClr val="808000"/>
                </a:solidFill>
                <a:latin typeface="Courier New"/>
                <a:cs typeface="Courier New"/>
              </a:rPr>
              <a:t>'Test'</a:t>
            </a:r>
            <a:r>
              <a:rPr sz="928" b="1" spc="5" dirty="0">
                <a:solidFill>
                  <a:srgbClr val="000080"/>
                </a:solidFill>
                <a:latin typeface="Courier New"/>
                <a:cs typeface="Courier New"/>
              </a:rPr>
              <a:t>)</a:t>
            </a:r>
            <a:r>
              <a:rPr sz="928" b="1" spc="-14" dirty="0">
                <a:solidFill>
                  <a:srgbClr val="000080"/>
                </a:solidFill>
                <a:latin typeface="Courier New"/>
                <a:cs typeface="Courier New"/>
              </a:rPr>
              <a:t> </a:t>
            </a:r>
            <a:r>
              <a:rPr sz="928" b="1" spc="14" dirty="0">
                <a:solidFill>
                  <a:srgbClr val="000080"/>
                </a:solidFill>
                <a:latin typeface="Courier New"/>
                <a:cs typeface="Courier New"/>
              </a:rPr>
              <a:t>{</a:t>
            </a:r>
            <a:endParaRPr sz="928">
              <a:latin typeface="Courier New"/>
              <a:cs typeface="Courier New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8042624" y="2560415"/>
            <a:ext cx="146175" cy="139102"/>
          </a:xfrm>
          <a:custGeom>
            <a:avLst/>
            <a:gdLst/>
            <a:ahLst/>
            <a:cxnLst/>
            <a:rect l="l" t="t" r="r" b="b"/>
            <a:pathLst>
              <a:path w="157479" h="149860">
                <a:moveTo>
                  <a:pt x="156971" y="149351"/>
                </a:moveTo>
                <a:lnTo>
                  <a:pt x="0" y="149351"/>
                </a:lnTo>
                <a:lnTo>
                  <a:pt x="0" y="0"/>
                </a:lnTo>
                <a:lnTo>
                  <a:pt x="156971" y="0"/>
                </a:lnTo>
                <a:lnTo>
                  <a:pt x="156971" y="14935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20" name="object 20"/>
          <p:cNvSpPr txBox="1"/>
          <p:nvPr/>
        </p:nvSpPr>
        <p:spPr>
          <a:xfrm>
            <a:off x="8030769" y="2527394"/>
            <a:ext cx="168573" cy="158271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11788">
              <a:spcBef>
                <a:spcPts val="121"/>
              </a:spcBef>
            </a:pPr>
            <a:r>
              <a:rPr sz="928" dirty="0">
                <a:solidFill>
                  <a:srgbClr val="0080FF"/>
                </a:solidFill>
                <a:latin typeface="Courier New"/>
                <a:cs typeface="Courier New"/>
              </a:rPr>
              <a:t>/</a:t>
            </a:r>
            <a:r>
              <a:rPr sz="928" spc="14" dirty="0">
                <a:solidFill>
                  <a:srgbClr val="0080FF"/>
                </a:solidFill>
                <a:latin typeface="Courier New"/>
                <a:cs typeface="Courier New"/>
              </a:rPr>
              <a:t>/</a:t>
            </a:r>
            <a:endParaRPr sz="928">
              <a:latin typeface="Courier New"/>
              <a:cs typeface="Courier New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7754048" y="2706118"/>
            <a:ext cx="72498" cy="139102"/>
          </a:xfrm>
          <a:custGeom>
            <a:avLst/>
            <a:gdLst/>
            <a:ahLst/>
            <a:cxnLst/>
            <a:rect l="l" t="t" r="r" b="b"/>
            <a:pathLst>
              <a:path w="78104" h="149860">
                <a:moveTo>
                  <a:pt x="77724" y="149352"/>
                </a:moveTo>
                <a:lnTo>
                  <a:pt x="0" y="149352"/>
                </a:lnTo>
                <a:lnTo>
                  <a:pt x="0" y="0"/>
                </a:lnTo>
                <a:lnTo>
                  <a:pt x="77724" y="0"/>
                </a:lnTo>
                <a:lnTo>
                  <a:pt x="77724" y="14935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22" name="object 22"/>
          <p:cNvSpPr txBox="1"/>
          <p:nvPr/>
        </p:nvSpPr>
        <p:spPr>
          <a:xfrm>
            <a:off x="7742190" y="2673106"/>
            <a:ext cx="96663" cy="158271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11788">
              <a:spcBef>
                <a:spcPts val="121"/>
              </a:spcBef>
            </a:pPr>
            <a:r>
              <a:rPr sz="928" b="1" spc="14" dirty="0">
                <a:solidFill>
                  <a:srgbClr val="000080"/>
                </a:solidFill>
                <a:latin typeface="Courier New"/>
                <a:cs typeface="Courier New"/>
              </a:rPr>
              <a:t>}</a:t>
            </a:r>
            <a:endParaRPr sz="928">
              <a:latin typeface="Courier New"/>
              <a:cs typeface="Courier New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7464056" y="2853236"/>
            <a:ext cx="72498" cy="139102"/>
          </a:xfrm>
          <a:custGeom>
            <a:avLst/>
            <a:gdLst/>
            <a:ahLst/>
            <a:cxnLst/>
            <a:rect l="l" t="t" r="r" b="b"/>
            <a:pathLst>
              <a:path w="78104" h="149860">
                <a:moveTo>
                  <a:pt x="77724" y="149351"/>
                </a:moveTo>
                <a:lnTo>
                  <a:pt x="0" y="149351"/>
                </a:lnTo>
                <a:lnTo>
                  <a:pt x="0" y="0"/>
                </a:lnTo>
                <a:lnTo>
                  <a:pt x="77724" y="0"/>
                </a:lnTo>
                <a:lnTo>
                  <a:pt x="77724" y="14935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24" name="object 24"/>
          <p:cNvSpPr txBox="1"/>
          <p:nvPr/>
        </p:nvSpPr>
        <p:spPr>
          <a:xfrm>
            <a:off x="7452272" y="2820245"/>
            <a:ext cx="96663" cy="158271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11788">
              <a:spcBef>
                <a:spcPts val="121"/>
              </a:spcBef>
            </a:pPr>
            <a:r>
              <a:rPr sz="928" b="1" spc="14" dirty="0">
                <a:solidFill>
                  <a:srgbClr val="000080"/>
                </a:solidFill>
                <a:latin typeface="Courier New"/>
                <a:cs typeface="Courier New"/>
              </a:rPr>
              <a:t>}</a:t>
            </a:r>
            <a:endParaRPr sz="928">
              <a:latin typeface="Courier New"/>
              <a:cs typeface="Courier New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600129" y="1986153"/>
            <a:ext cx="5575860" cy="910382"/>
          </a:xfrm>
          <a:prstGeom prst="rect">
            <a:avLst/>
          </a:prstGeom>
        </p:spPr>
        <p:txBody>
          <a:bodyPr vert="horz" wrap="square" lIns="0" tIns="10609" rIns="0" bIns="0" rtlCol="0">
            <a:spAutoFit/>
          </a:bodyPr>
          <a:lstStyle/>
          <a:p>
            <a:pPr marL="373684" marR="4715" indent="-362485">
              <a:lnSpc>
                <a:spcPct val="150400"/>
              </a:lnSpc>
              <a:spcBef>
                <a:spcPts val="84"/>
              </a:spcBef>
              <a:buClr>
                <a:srgbClr val="BF0000"/>
              </a:buClr>
              <a:buFont typeface="Wingdings"/>
              <a:buChar char=""/>
              <a:tabLst>
                <a:tab pos="373684" algn="l"/>
                <a:tab pos="374273" algn="l"/>
              </a:tabLst>
            </a:pPr>
            <a:r>
              <a:rPr sz="1299" b="1" spc="-5" dirty="0">
                <a:latin typeface="Arial"/>
                <a:cs typeface="Arial"/>
              </a:rPr>
              <a:t>Le </a:t>
            </a:r>
            <a:r>
              <a:rPr sz="1299" b="1" dirty="0">
                <a:latin typeface="Arial"/>
                <a:cs typeface="Arial"/>
              </a:rPr>
              <a:t>pipeline scripté:</a:t>
            </a:r>
            <a:r>
              <a:rPr sz="1299" b="1" spc="5" dirty="0">
                <a:latin typeface="Arial"/>
                <a:cs typeface="Arial"/>
              </a:rPr>
              <a:t> </a:t>
            </a:r>
            <a:r>
              <a:rPr sz="1299" dirty="0">
                <a:latin typeface="Arial MT"/>
                <a:cs typeface="Arial MT"/>
              </a:rPr>
              <a:t>basé sur </a:t>
            </a:r>
            <a:r>
              <a:rPr sz="1299" spc="-5" dirty="0">
                <a:latin typeface="Arial MT"/>
                <a:cs typeface="Arial MT"/>
              </a:rPr>
              <a:t>le </a:t>
            </a:r>
            <a:r>
              <a:rPr sz="1299" dirty="0">
                <a:latin typeface="Arial MT"/>
                <a:cs typeface="Arial MT"/>
              </a:rPr>
              <a:t>langage DSL </a:t>
            </a:r>
            <a:r>
              <a:rPr sz="1299" spc="-5" dirty="0">
                <a:latin typeface="Arial MT"/>
                <a:cs typeface="Arial MT"/>
              </a:rPr>
              <a:t>(Domain </a:t>
            </a:r>
            <a:r>
              <a:rPr sz="1299" dirty="0">
                <a:latin typeface="Arial MT"/>
                <a:cs typeface="Arial MT"/>
              </a:rPr>
              <a:t>Specific </a:t>
            </a:r>
            <a:r>
              <a:rPr sz="1299" spc="5" dirty="0">
                <a:latin typeface="Arial MT"/>
                <a:cs typeface="Arial MT"/>
              </a:rPr>
              <a:t> </a:t>
            </a:r>
            <a:r>
              <a:rPr sz="1299" dirty="0">
                <a:latin typeface="Arial MT"/>
                <a:cs typeface="Arial MT"/>
              </a:rPr>
              <a:t>Languages) </a:t>
            </a:r>
            <a:r>
              <a:rPr sz="1299" spc="-5" dirty="0">
                <a:latin typeface="Arial MT"/>
                <a:cs typeface="Arial MT"/>
              </a:rPr>
              <a:t>de groovy </a:t>
            </a:r>
            <a:r>
              <a:rPr sz="1299" dirty="0">
                <a:latin typeface="Arial MT"/>
                <a:cs typeface="Arial MT"/>
              </a:rPr>
              <a:t>et </a:t>
            </a:r>
            <a:r>
              <a:rPr sz="1299" spc="-5" dirty="0">
                <a:latin typeface="Arial MT"/>
                <a:cs typeface="Arial MT"/>
              </a:rPr>
              <a:t>offre </a:t>
            </a:r>
            <a:r>
              <a:rPr sz="1299" dirty="0">
                <a:latin typeface="Arial MT"/>
                <a:cs typeface="Arial MT"/>
              </a:rPr>
              <a:t>aux utilisateurs </a:t>
            </a:r>
            <a:r>
              <a:rPr sz="1299" spc="-5" dirty="0">
                <a:latin typeface="Arial MT"/>
                <a:cs typeface="Arial MT"/>
              </a:rPr>
              <a:t>de </a:t>
            </a:r>
            <a:r>
              <a:rPr sz="1299" dirty="0">
                <a:latin typeface="Arial MT"/>
                <a:cs typeface="Arial MT"/>
              </a:rPr>
              <a:t>Jenkins beaucoup </a:t>
            </a:r>
            <a:r>
              <a:rPr sz="1299" spc="-5" dirty="0">
                <a:latin typeface="Arial MT"/>
                <a:cs typeface="Arial MT"/>
              </a:rPr>
              <a:t>de </a:t>
            </a:r>
            <a:r>
              <a:rPr sz="1299" spc="-348" dirty="0">
                <a:latin typeface="Arial MT"/>
                <a:cs typeface="Arial MT"/>
              </a:rPr>
              <a:t> </a:t>
            </a:r>
            <a:r>
              <a:rPr sz="1299" spc="-5" dirty="0">
                <a:latin typeface="Arial MT"/>
                <a:cs typeface="Arial MT"/>
              </a:rPr>
              <a:t>flexibilité</a:t>
            </a:r>
            <a:r>
              <a:rPr sz="1299" spc="-23" dirty="0">
                <a:latin typeface="Arial MT"/>
                <a:cs typeface="Arial MT"/>
              </a:rPr>
              <a:t> </a:t>
            </a:r>
            <a:r>
              <a:rPr sz="1299" dirty="0">
                <a:latin typeface="Arial MT"/>
                <a:cs typeface="Arial MT"/>
              </a:rPr>
              <a:t>et</a:t>
            </a:r>
            <a:r>
              <a:rPr sz="1299" spc="5" dirty="0">
                <a:latin typeface="Arial MT"/>
                <a:cs typeface="Arial MT"/>
              </a:rPr>
              <a:t> </a:t>
            </a:r>
            <a:r>
              <a:rPr sz="1299" spc="-5" dirty="0">
                <a:latin typeface="Arial MT"/>
                <a:cs typeface="Arial MT"/>
              </a:rPr>
              <a:t>d'évolutivité.</a:t>
            </a:r>
            <a:endParaRPr sz="1299">
              <a:latin typeface="Arial MT"/>
              <a:cs typeface="Arial MT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600130" y="3256473"/>
            <a:ext cx="5122600" cy="911573"/>
          </a:xfrm>
          <a:prstGeom prst="rect">
            <a:avLst/>
          </a:prstGeom>
        </p:spPr>
        <p:txBody>
          <a:bodyPr vert="horz" wrap="square" lIns="0" tIns="11788" rIns="0" bIns="0" rtlCol="0">
            <a:spAutoFit/>
          </a:bodyPr>
          <a:lstStyle/>
          <a:p>
            <a:pPr marL="373684" marR="4715" indent="-362485" algn="just">
              <a:lnSpc>
                <a:spcPct val="150000"/>
              </a:lnSpc>
              <a:spcBef>
                <a:spcPts val="93"/>
              </a:spcBef>
              <a:buClr>
                <a:srgbClr val="BF0000"/>
              </a:buClr>
              <a:buFont typeface="Wingdings"/>
              <a:buChar char=""/>
              <a:tabLst>
                <a:tab pos="374273" algn="l"/>
              </a:tabLst>
            </a:pPr>
            <a:r>
              <a:rPr sz="1299" b="1" spc="-5" dirty="0">
                <a:latin typeface="Arial"/>
                <a:cs typeface="Arial"/>
              </a:rPr>
              <a:t>Le </a:t>
            </a:r>
            <a:r>
              <a:rPr sz="1299" b="1" dirty="0">
                <a:latin typeface="Arial"/>
                <a:cs typeface="Arial"/>
              </a:rPr>
              <a:t>pipeline déclaratif: </a:t>
            </a:r>
            <a:r>
              <a:rPr sz="1299" dirty="0">
                <a:latin typeface="Arial MT"/>
                <a:cs typeface="Arial MT"/>
              </a:rPr>
              <a:t>encourage un modèle de programmation </a:t>
            </a:r>
            <a:r>
              <a:rPr sz="1299" spc="-348" dirty="0">
                <a:latin typeface="Arial MT"/>
                <a:cs typeface="Arial MT"/>
              </a:rPr>
              <a:t> </a:t>
            </a:r>
            <a:r>
              <a:rPr sz="1299" spc="-5" dirty="0">
                <a:latin typeface="Arial MT"/>
                <a:cs typeface="Arial MT"/>
              </a:rPr>
              <a:t>déclarative </a:t>
            </a:r>
            <a:r>
              <a:rPr sz="1299" dirty="0">
                <a:latin typeface="Arial MT"/>
                <a:cs typeface="Arial MT"/>
              </a:rPr>
              <a:t>et </a:t>
            </a:r>
            <a:r>
              <a:rPr sz="1299" spc="-5" dirty="0">
                <a:latin typeface="Arial MT"/>
                <a:cs typeface="Arial MT"/>
              </a:rPr>
              <a:t>convient </a:t>
            </a:r>
            <a:r>
              <a:rPr sz="1299" dirty="0">
                <a:latin typeface="Arial MT"/>
                <a:cs typeface="Arial MT"/>
              </a:rPr>
              <a:t>mieux aux débutants sans expérience en </a:t>
            </a:r>
            <a:r>
              <a:rPr sz="1299" spc="5" dirty="0">
                <a:latin typeface="Arial MT"/>
                <a:cs typeface="Arial MT"/>
              </a:rPr>
              <a:t> </a:t>
            </a:r>
            <a:r>
              <a:rPr sz="1299" dirty="0">
                <a:latin typeface="Arial MT"/>
                <a:cs typeface="Arial MT"/>
              </a:rPr>
              <a:t>programmation.</a:t>
            </a:r>
            <a:endParaRPr sz="1299">
              <a:latin typeface="Arial MT"/>
              <a:cs typeface="Arial MT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7328256" y="3158788"/>
            <a:ext cx="2761406" cy="2289285"/>
            <a:chOff x="7598664" y="3403091"/>
            <a:chExt cx="2974975" cy="2466340"/>
          </a:xfrm>
        </p:grpSpPr>
        <p:sp>
          <p:nvSpPr>
            <p:cNvPr id="28" name="object 28"/>
            <p:cNvSpPr/>
            <p:nvPr/>
          </p:nvSpPr>
          <p:spPr>
            <a:xfrm>
              <a:off x="7604760" y="3410711"/>
              <a:ext cx="2961640" cy="2452370"/>
            </a:xfrm>
            <a:custGeom>
              <a:avLst/>
              <a:gdLst/>
              <a:ahLst/>
              <a:cxnLst/>
              <a:rect l="l" t="t" r="r" b="b"/>
              <a:pathLst>
                <a:path w="2961640" h="2452370">
                  <a:moveTo>
                    <a:pt x="2961132" y="2452116"/>
                  </a:moveTo>
                  <a:lnTo>
                    <a:pt x="0" y="2452116"/>
                  </a:lnTo>
                  <a:lnTo>
                    <a:pt x="0" y="0"/>
                  </a:lnTo>
                  <a:lnTo>
                    <a:pt x="2961132" y="0"/>
                  </a:lnTo>
                  <a:lnTo>
                    <a:pt x="2961132" y="245211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29" name="object 29"/>
            <p:cNvSpPr/>
            <p:nvPr/>
          </p:nvSpPr>
          <p:spPr>
            <a:xfrm>
              <a:off x="7598664" y="3403091"/>
              <a:ext cx="2974975" cy="2466340"/>
            </a:xfrm>
            <a:custGeom>
              <a:avLst/>
              <a:gdLst/>
              <a:ahLst/>
              <a:cxnLst/>
              <a:rect l="l" t="t" r="r" b="b"/>
              <a:pathLst>
                <a:path w="2974975" h="2466340">
                  <a:moveTo>
                    <a:pt x="2971800" y="2465831"/>
                  </a:moveTo>
                  <a:lnTo>
                    <a:pt x="3048" y="2465831"/>
                  </a:lnTo>
                  <a:lnTo>
                    <a:pt x="0" y="2462784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2971800" y="0"/>
                  </a:lnTo>
                  <a:lnTo>
                    <a:pt x="2974848" y="3048"/>
                  </a:lnTo>
                  <a:lnTo>
                    <a:pt x="2974848" y="7620"/>
                  </a:lnTo>
                  <a:lnTo>
                    <a:pt x="13716" y="7620"/>
                  </a:lnTo>
                  <a:lnTo>
                    <a:pt x="6096" y="13716"/>
                  </a:lnTo>
                  <a:lnTo>
                    <a:pt x="13716" y="13716"/>
                  </a:lnTo>
                  <a:lnTo>
                    <a:pt x="13716" y="2452116"/>
                  </a:lnTo>
                  <a:lnTo>
                    <a:pt x="6096" y="2452116"/>
                  </a:lnTo>
                  <a:lnTo>
                    <a:pt x="13716" y="2459736"/>
                  </a:lnTo>
                  <a:lnTo>
                    <a:pt x="2974848" y="2459736"/>
                  </a:lnTo>
                  <a:lnTo>
                    <a:pt x="2974848" y="2462784"/>
                  </a:lnTo>
                  <a:lnTo>
                    <a:pt x="2971800" y="2465831"/>
                  </a:lnTo>
                  <a:close/>
                </a:path>
                <a:path w="2974975" h="2466340">
                  <a:moveTo>
                    <a:pt x="13716" y="13716"/>
                  </a:moveTo>
                  <a:lnTo>
                    <a:pt x="6096" y="13716"/>
                  </a:lnTo>
                  <a:lnTo>
                    <a:pt x="13716" y="7620"/>
                  </a:lnTo>
                  <a:lnTo>
                    <a:pt x="13716" y="13716"/>
                  </a:lnTo>
                  <a:close/>
                </a:path>
                <a:path w="2974975" h="2466340">
                  <a:moveTo>
                    <a:pt x="2961132" y="13716"/>
                  </a:moveTo>
                  <a:lnTo>
                    <a:pt x="13716" y="13716"/>
                  </a:lnTo>
                  <a:lnTo>
                    <a:pt x="13716" y="7620"/>
                  </a:lnTo>
                  <a:lnTo>
                    <a:pt x="2961132" y="7620"/>
                  </a:lnTo>
                  <a:lnTo>
                    <a:pt x="2961132" y="13716"/>
                  </a:lnTo>
                  <a:close/>
                </a:path>
                <a:path w="2974975" h="2466340">
                  <a:moveTo>
                    <a:pt x="2961132" y="2459736"/>
                  </a:moveTo>
                  <a:lnTo>
                    <a:pt x="2961132" y="7620"/>
                  </a:lnTo>
                  <a:lnTo>
                    <a:pt x="2967227" y="13716"/>
                  </a:lnTo>
                  <a:lnTo>
                    <a:pt x="2974848" y="13716"/>
                  </a:lnTo>
                  <a:lnTo>
                    <a:pt x="2974848" y="2452116"/>
                  </a:lnTo>
                  <a:lnTo>
                    <a:pt x="2967227" y="2452116"/>
                  </a:lnTo>
                  <a:lnTo>
                    <a:pt x="2961132" y="2459736"/>
                  </a:lnTo>
                  <a:close/>
                </a:path>
                <a:path w="2974975" h="2466340">
                  <a:moveTo>
                    <a:pt x="2974848" y="13716"/>
                  </a:moveTo>
                  <a:lnTo>
                    <a:pt x="2967227" y="13716"/>
                  </a:lnTo>
                  <a:lnTo>
                    <a:pt x="2961132" y="7620"/>
                  </a:lnTo>
                  <a:lnTo>
                    <a:pt x="2974848" y="7620"/>
                  </a:lnTo>
                  <a:lnTo>
                    <a:pt x="2974848" y="13716"/>
                  </a:lnTo>
                  <a:close/>
                </a:path>
                <a:path w="2974975" h="2466340">
                  <a:moveTo>
                    <a:pt x="13716" y="2459736"/>
                  </a:moveTo>
                  <a:lnTo>
                    <a:pt x="6096" y="2452116"/>
                  </a:lnTo>
                  <a:lnTo>
                    <a:pt x="13716" y="2452116"/>
                  </a:lnTo>
                  <a:lnTo>
                    <a:pt x="13716" y="2459736"/>
                  </a:lnTo>
                  <a:close/>
                </a:path>
                <a:path w="2974975" h="2466340">
                  <a:moveTo>
                    <a:pt x="2961132" y="2459736"/>
                  </a:moveTo>
                  <a:lnTo>
                    <a:pt x="13716" y="2459736"/>
                  </a:lnTo>
                  <a:lnTo>
                    <a:pt x="13716" y="2452116"/>
                  </a:lnTo>
                  <a:lnTo>
                    <a:pt x="2961132" y="2452116"/>
                  </a:lnTo>
                  <a:lnTo>
                    <a:pt x="2961132" y="2459736"/>
                  </a:lnTo>
                  <a:close/>
                </a:path>
                <a:path w="2974975" h="2466340">
                  <a:moveTo>
                    <a:pt x="2974848" y="2459736"/>
                  </a:moveTo>
                  <a:lnTo>
                    <a:pt x="2961132" y="2459736"/>
                  </a:lnTo>
                  <a:lnTo>
                    <a:pt x="2967227" y="2452116"/>
                  </a:lnTo>
                  <a:lnTo>
                    <a:pt x="2974848" y="2452116"/>
                  </a:lnTo>
                  <a:lnTo>
                    <a:pt x="2974848" y="2459736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7408888" y="3208300"/>
            <a:ext cx="723211" cy="12824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989"/>
              </a:lnSpc>
            </a:pPr>
            <a:r>
              <a:rPr sz="928" spc="5" dirty="0">
                <a:latin typeface="Courier New"/>
                <a:cs typeface="Courier New"/>
              </a:rPr>
              <a:t>pipeline</a:t>
            </a:r>
            <a:r>
              <a:rPr sz="928" spc="-9" dirty="0">
                <a:latin typeface="Courier New"/>
                <a:cs typeface="Courier New"/>
              </a:rPr>
              <a:t> </a:t>
            </a:r>
            <a:r>
              <a:rPr sz="928" b="1" spc="14" dirty="0">
                <a:solidFill>
                  <a:srgbClr val="000080"/>
                </a:solidFill>
                <a:latin typeface="Courier New"/>
                <a:cs typeface="Courier New"/>
              </a:rPr>
              <a:t>{</a:t>
            </a:r>
            <a:endParaRPr sz="928">
              <a:latin typeface="Courier New"/>
              <a:cs typeface="Courier New"/>
            </a:endParaRPr>
          </a:p>
        </p:txBody>
      </p:sp>
      <p:graphicFrame>
        <p:nvGraphicFramePr>
          <p:cNvPr id="31" name="object 31"/>
          <p:cNvGraphicFramePr>
            <a:graphicFrameLocks noGrp="1"/>
          </p:cNvGraphicFramePr>
          <p:nvPr/>
        </p:nvGraphicFramePr>
        <p:xfrm>
          <a:off x="7698879" y="3346930"/>
          <a:ext cx="651302" cy="29069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78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4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44995">
                <a:tc gridSpan="2">
                  <a:txBody>
                    <a:bodyPr/>
                    <a:lstStyle/>
                    <a:p>
                      <a:pPr>
                        <a:lnSpc>
                          <a:spcPts val="1090"/>
                        </a:lnSpc>
                      </a:pPr>
                      <a:r>
                        <a:rPr sz="900" spc="5" dirty="0">
                          <a:latin typeface="Courier New"/>
                          <a:cs typeface="Courier New"/>
                        </a:rPr>
                        <a:t>agent</a:t>
                      </a:r>
                      <a:r>
                        <a:rPr sz="900" spc="-2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900" spc="10" dirty="0">
                          <a:latin typeface="Courier New"/>
                          <a:cs typeface="Courier New"/>
                        </a:rPr>
                        <a:t>any</a:t>
                      </a:r>
                      <a:endParaRPr sz="9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T w="6350">
                      <a:solidFill>
                        <a:srgbClr val="B3B334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5702">
                <a:tc>
                  <a:txBody>
                    <a:bodyPr/>
                    <a:lstStyle/>
                    <a:p>
                      <a:pPr>
                        <a:lnSpc>
                          <a:spcPts val="1095"/>
                        </a:lnSpc>
                      </a:pPr>
                      <a:r>
                        <a:rPr sz="900" spc="5" dirty="0">
                          <a:latin typeface="Courier New"/>
                          <a:cs typeface="Courier New"/>
                        </a:rPr>
                        <a:t>stages</a:t>
                      </a:r>
                      <a:r>
                        <a:rPr sz="900" spc="-2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900" b="1" spc="15" dirty="0">
                          <a:solidFill>
                            <a:srgbClr val="000080"/>
                          </a:solidFill>
                          <a:latin typeface="Courier New"/>
                          <a:cs typeface="Courier New"/>
                        </a:rPr>
                        <a:t>{</a:t>
                      </a:r>
                      <a:endParaRPr sz="9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2" name="object 32"/>
          <p:cNvSpPr txBox="1"/>
          <p:nvPr/>
        </p:nvSpPr>
        <p:spPr>
          <a:xfrm>
            <a:off x="7987456" y="3643994"/>
            <a:ext cx="1013203" cy="12824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989"/>
              </a:lnSpc>
            </a:pPr>
            <a:r>
              <a:rPr sz="928" dirty="0">
                <a:latin typeface="Courier New"/>
                <a:cs typeface="Courier New"/>
              </a:rPr>
              <a:t>s</a:t>
            </a:r>
            <a:r>
              <a:rPr sz="928" spc="23" dirty="0">
                <a:latin typeface="Courier New"/>
                <a:cs typeface="Courier New"/>
              </a:rPr>
              <a:t>t</a:t>
            </a:r>
            <a:r>
              <a:rPr sz="928" dirty="0">
                <a:latin typeface="Courier New"/>
                <a:cs typeface="Courier New"/>
              </a:rPr>
              <a:t>ag</a:t>
            </a:r>
            <a:r>
              <a:rPr sz="928" spc="9" dirty="0">
                <a:latin typeface="Courier New"/>
                <a:cs typeface="Courier New"/>
              </a:rPr>
              <a:t>e</a:t>
            </a:r>
            <a:r>
              <a:rPr sz="928" b="1" spc="5" dirty="0">
                <a:solidFill>
                  <a:srgbClr val="000080"/>
                </a:solidFill>
                <a:latin typeface="Courier New"/>
                <a:cs typeface="Courier New"/>
              </a:rPr>
              <a:t>(</a:t>
            </a:r>
            <a:r>
              <a:rPr sz="928" spc="5" dirty="0">
                <a:solidFill>
                  <a:srgbClr val="808000"/>
                </a:solidFill>
                <a:latin typeface="Courier New"/>
                <a:cs typeface="Courier New"/>
              </a:rPr>
              <a:t>'</a:t>
            </a:r>
            <a:r>
              <a:rPr sz="928" dirty="0">
                <a:solidFill>
                  <a:srgbClr val="808000"/>
                </a:solidFill>
                <a:latin typeface="Courier New"/>
                <a:cs typeface="Courier New"/>
              </a:rPr>
              <a:t>B</a:t>
            </a:r>
            <a:r>
              <a:rPr sz="928" spc="9" dirty="0">
                <a:solidFill>
                  <a:srgbClr val="808000"/>
                </a:solidFill>
                <a:latin typeface="Courier New"/>
                <a:cs typeface="Courier New"/>
              </a:rPr>
              <a:t>ui</a:t>
            </a:r>
            <a:r>
              <a:rPr sz="928" dirty="0">
                <a:solidFill>
                  <a:srgbClr val="808000"/>
                </a:solidFill>
                <a:latin typeface="Courier New"/>
                <a:cs typeface="Courier New"/>
              </a:rPr>
              <a:t>l</a:t>
            </a:r>
            <a:r>
              <a:rPr sz="928" spc="9" dirty="0">
                <a:solidFill>
                  <a:srgbClr val="808000"/>
                </a:solidFill>
                <a:latin typeface="Courier New"/>
                <a:cs typeface="Courier New"/>
              </a:rPr>
              <a:t>d</a:t>
            </a:r>
            <a:r>
              <a:rPr sz="928" spc="5" dirty="0">
                <a:solidFill>
                  <a:srgbClr val="808000"/>
                </a:solidFill>
                <a:latin typeface="Courier New"/>
                <a:cs typeface="Courier New"/>
              </a:rPr>
              <a:t>'</a:t>
            </a:r>
            <a:r>
              <a:rPr sz="928" b="1" spc="14" dirty="0">
                <a:solidFill>
                  <a:srgbClr val="000080"/>
                </a:solidFill>
                <a:latin typeface="Courier New"/>
                <a:cs typeface="Courier New"/>
              </a:rPr>
              <a:t>)</a:t>
            </a:r>
            <a:endParaRPr sz="928">
              <a:latin typeface="Courier New"/>
              <a:cs typeface="Courier New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9073865" y="3643994"/>
            <a:ext cx="72498" cy="139102"/>
          </a:xfrm>
          <a:custGeom>
            <a:avLst/>
            <a:gdLst/>
            <a:ahLst/>
            <a:cxnLst/>
            <a:rect l="l" t="t" r="r" b="b"/>
            <a:pathLst>
              <a:path w="78104" h="149860">
                <a:moveTo>
                  <a:pt x="77723" y="149351"/>
                </a:moveTo>
                <a:lnTo>
                  <a:pt x="0" y="149351"/>
                </a:lnTo>
                <a:lnTo>
                  <a:pt x="0" y="0"/>
                </a:lnTo>
                <a:lnTo>
                  <a:pt x="77723" y="0"/>
                </a:lnTo>
                <a:lnTo>
                  <a:pt x="77723" y="14935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34" name="object 34"/>
          <p:cNvSpPr txBox="1"/>
          <p:nvPr/>
        </p:nvSpPr>
        <p:spPr>
          <a:xfrm>
            <a:off x="9060609" y="3612351"/>
            <a:ext cx="96663" cy="158271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11788">
              <a:spcBef>
                <a:spcPts val="121"/>
              </a:spcBef>
            </a:pPr>
            <a:r>
              <a:rPr sz="928" b="1" spc="14" dirty="0">
                <a:solidFill>
                  <a:srgbClr val="000080"/>
                </a:solidFill>
                <a:latin typeface="Courier New"/>
                <a:cs typeface="Courier New"/>
              </a:rPr>
              <a:t>{</a:t>
            </a:r>
            <a:endParaRPr sz="928">
              <a:latin typeface="Courier New"/>
              <a:cs typeface="Courier New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8277436" y="3789709"/>
            <a:ext cx="506896" cy="139102"/>
          </a:xfrm>
          <a:custGeom>
            <a:avLst/>
            <a:gdLst/>
            <a:ahLst/>
            <a:cxnLst/>
            <a:rect l="l" t="t" r="r" b="b"/>
            <a:pathLst>
              <a:path w="546100" h="149860">
                <a:moveTo>
                  <a:pt x="388620" y="0"/>
                </a:moveTo>
                <a:lnTo>
                  <a:pt x="0" y="0"/>
                </a:lnTo>
                <a:lnTo>
                  <a:pt x="0" y="149339"/>
                </a:lnTo>
                <a:lnTo>
                  <a:pt x="388620" y="149339"/>
                </a:lnTo>
                <a:lnTo>
                  <a:pt x="388620" y="0"/>
                </a:lnTo>
                <a:close/>
              </a:path>
              <a:path w="546100" h="149860">
                <a:moveTo>
                  <a:pt x="545604" y="0"/>
                </a:moveTo>
                <a:lnTo>
                  <a:pt x="467868" y="0"/>
                </a:lnTo>
                <a:lnTo>
                  <a:pt x="467868" y="149339"/>
                </a:lnTo>
                <a:lnTo>
                  <a:pt x="545604" y="149339"/>
                </a:lnTo>
                <a:lnTo>
                  <a:pt x="54560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36" name="object 36"/>
          <p:cNvSpPr txBox="1"/>
          <p:nvPr/>
        </p:nvSpPr>
        <p:spPr>
          <a:xfrm>
            <a:off x="8276006" y="3758071"/>
            <a:ext cx="519274" cy="158271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>
              <a:spcBef>
                <a:spcPts val="121"/>
              </a:spcBef>
            </a:pPr>
            <a:r>
              <a:rPr sz="928" spc="5" dirty="0">
                <a:latin typeface="Courier New"/>
                <a:cs typeface="Courier New"/>
              </a:rPr>
              <a:t>steps</a:t>
            </a:r>
            <a:r>
              <a:rPr sz="928" spc="-46" dirty="0">
                <a:latin typeface="Courier New"/>
                <a:cs typeface="Courier New"/>
              </a:rPr>
              <a:t> </a:t>
            </a:r>
            <a:r>
              <a:rPr sz="928" b="1" spc="14" dirty="0">
                <a:solidFill>
                  <a:srgbClr val="000080"/>
                </a:solidFill>
                <a:latin typeface="Courier New"/>
                <a:cs typeface="Courier New"/>
              </a:rPr>
              <a:t>{</a:t>
            </a:r>
            <a:endParaRPr sz="928">
              <a:latin typeface="Courier New"/>
              <a:cs typeface="Courier New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8566025" y="3933987"/>
            <a:ext cx="146175" cy="12824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989"/>
              </a:lnSpc>
            </a:pPr>
            <a:r>
              <a:rPr sz="928" dirty="0">
                <a:solidFill>
                  <a:srgbClr val="0080FF"/>
                </a:solidFill>
                <a:latin typeface="Courier New"/>
                <a:cs typeface="Courier New"/>
              </a:rPr>
              <a:t>/</a:t>
            </a:r>
            <a:r>
              <a:rPr sz="928" spc="14" dirty="0">
                <a:solidFill>
                  <a:srgbClr val="0080FF"/>
                </a:solidFill>
                <a:latin typeface="Courier New"/>
                <a:cs typeface="Courier New"/>
              </a:rPr>
              <a:t>/</a:t>
            </a:r>
            <a:endParaRPr sz="928">
              <a:latin typeface="Courier New"/>
              <a:cs typeface="Courier New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8277447" y="4079689"/>
            <a:ext cx="72498" cy="139102"/>
          </a:xfrm>
          <a:custGeom>
            <a:avLst/>
            <a:gdLst/>
            <a:ahLst/>
            <a:cxnLst/>
            <a:rect l="l" t="t" r="r" b="b"/>
            <a:pathLst>
              <a:path w="78104" h="149860">
                <a:moveTo>
                  <a:pt x="77724" y="149351"/>
                </a:moveTo>
                <a:lnTo>
                  <a:pt x="0" y="149351"/>
                </a:lnTo>
                <a:lnTo>
                  <a:pt x="0" y="0"/>
                </a:lnTo>
                <a:lnTo>
                  <a:pt x="77724" y="0"/>
                </a:lnTo>
                <a:lnTo>
                  <a:pt x="77724" y="14935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39" name="object 39"/>
          <p:cNvSpPr txBox="1"/>
          <p:nvPr/>
        </p:nvSpPr>
        <p:spPr>
          <a:xfrm>
            <a:off x="8264218" y="4048062"/>
            <a:ext cx="96663" cy="158271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11788">
              <a:spcBef>
                <a:spcPts val="121"/>
              </a:spcBef>
            </a:pPr>
            <a:r>
              <a:rPr sz="928" b="1" spc="14" dirty="0">
                <a:solidFill>
                  <a:srgbClr val="000080"/>
                </a:solidFill>
                <a:latin typeface="Courier New"/>
                <a:cs typeface="Courier New"/>
              </a:rPr>
              <a:t>}</a:t>
            </a:r>
            <a:endParaRPr sz="928">
              <a:latin typeface="Courier New"/>
              <a:cs typeface="Courier New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7987456" y="4225404"/>
            <a:ext cx="1086880" cy="429094"/>
          </a:xfrm>
          <a:custGeom>
            <a:avLst/>
            <a:gdLst/>
            <a:ahLst/>
            <a:cxnLst/>
            <a:rect l="l" t="t" r="r" b="b"/>
            <a:pathLst>
              <a:path w="1170940" h="462279">
                <a:moveTo>
                  <a:pt x="77711" y="0"/>
                </a:moveTo>
                <a:lnTo>
                  <a:pt x="0" y="0"/>
                </a:lnTo>
                <a:lnTo>
                  <a:pt x="0" y="149339"/>
                </a:lnTo>
                <a:lnTo>
                  <a:pt x="77711" y="149339"/>
                </a:lnTo>
                <a:lnTo>
                  <a:pt x="77711" y="0"/>
                </a:lnTo>
                <a:close/>
              </a:path>
              <a:path w="1170940" h="462279">
                <a:moveTo>
                  <a:pt x="701027" y="312407"/>
                </a:moveTo>
                <a:lnTo>
                  <a:pt x="312407" y="312407"/>
                </a:lnTo>
                <a:lnTo>
                  <a:pt x="312407" y="461772"/>
                </a:lnTo>
                <a:lnTo>
                  <a:pt x="701027" y="461772"/>
                </a:lnTo>
                <a:lnTo>
                  <a:pt x="701027" y="312407"/>
                </a:lnTo>
                <a:close/>
              </a:path>
              <a:path w="1170940" h="462279">
                <a:moveTo>
                  <a:pt x="858012" y="312407"/>
                </a:moveTo>
                <a:lnTo>
                  <a:pt x="780275" y="312407"/>
                </a:lnTo>
                <a:lnTo>
                  <a:pt x="780275" y="461772"/>
                </a:lnTo>
                <a:lnTo>
                  <a:pt x="858012" y="461772"/>
                </a:lnTo>
                <a:lnTo>
                  <a:pt x="858012" y="312407"/>
                </a:lnTo>
                <a:close/>
              </a:path>
              <a:path w="1170940" h="462279">
                <a:moveTo>
                  <a:pt x="1013447" y="156959"/>
                </a:moveTo>
                <a:lnTo>
                  <a:pt x="935723" y="156959"/>
                </a:lnTo>
                <a:lnTo>
                  <a:pt x="467868" y="156959"/>
                </a:lnTo>
                <a:lnTo>
                  <a:pt x="390144" y="156959"/>
                </a:lnTo>
                <a:lnTo>
                  <a:pt x="0" y="156959"/>
                </a:lnTo>
                <a:lnTo>
                  <a:pt x="0" y="306311"/>
                </a:lnTo>
                <a:lnTo>
                  <a:pt x="390144" y="306311"/>
                </a:lnTo>
                <a:lnTo>
                  <a:pt x="467868" y="306311"/>
                </a:lnTo>
                <a:lnTo>
                  <a:pt x="935723" y="306311"/>
                </a:lnTo>
                <a:lnTo>
                  <a:pt x="1013447" y="306311"/>
                </a:lnTo>
                <a:lnTo>
                  <a:pt x="1013447" y="156959"/>
                </a:lnTo>
                <a:close/>
              </a:path>
              <a:path w="1170940" h="462279">
                <a:moveTo>
                  <a:pt x="1170432" y="156959"/>
                </a:moveTo>
                <a:lnTo>
                  <a:pt x="1091184" y="156959"/>
                </a:lnTo>
                <a:lnTo>
                  <a:pt x="1091184" y="306311"/>
                </a:lnTo>
                <a:lnTo>
                  <a:pt x="1170432" y="306311"/>
                </a:lnTo>
                <a:lnTo>
                  <a:pt x="1170432" y="15695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41" name="object 41"/>
          <p:cNvSpPr txBox="1"/>
          <p:nvPr/>
        </p:nvSpPr>
        <p:spPr>
          <a:xfrm>
            <a:off x="7974228" y="4193781"/>
            <a:ext cx="1109867" cy="443862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11788">
              <a:spcBef>
                <a:spcPts val="121"/>
              </a:spcBef>
            </a:pPr>
            <a:r>
              <a:rPr sz="928" b="1" spc="14" dirty="0">
                <a:solidFill>
                  <a:srgbClr val="000080"/>
                </a:solidFill>
                <a:latin typeface="Courier New"/>
                <a:cs typeface="Courier New"/>
              </a:rPr>
              <a:t>}</a:t>
            </a:r>
            <a:endParaRPr sz="928">
              <a:latin typeface="Courier New"/>
              <a:cs typeface="Courier New"/>
            </a:endParaRPr>
          </a:p>
          <a:p>
            <a:pPr marL="11788">
              <a:spcBef>
                <a:spcPts val="32"/>
              </a:spcBef>
            </a:pPr>
            <a:r>
              <a:rPr sz="928" spc="9" dirty="0">
                <a:latin typeface="Courier New"/>
                <a:cs typeface="Courier New"/>
              </a:rPr>
              <a:t>stage</a:t>
            </a:r>
            <a:r>
              <a:rPr sz="928" b="1" spc="9" dirty="0">
                <a:solidFill>
                  <a:srgbClr val="000080"/>
                </a:solidFill>
                <a:latin typeface="Courier New"/>
                <a:cs typeface="Courier New"/>
              </a:rPr>
              <a:t>(</a:t>
            </a:r>
            <a:r>
              <a:rPr sz="928" spc="9" dirty="0">
                <a:solidFill>
                  <a:srgbClr val="808000"/>
                </a:solidFill>
                <a:latin typeface="Courier New"/>
                <a:cs typeface="Courier New"/>
              </a:rPr>
              <a:t>'Test'</a:t>
            </a:r>
            <a:r>
              <a:rPr sz="928" b="1" spc="9" dirty="0">
                <a:solidFill>
                  <a:srgbClr val="000080"/>
                </a:solidFill>
                <a:latin typeface="Courier New"/>
                <a:cs typeface="Courier New"/>
              </a:rPr>
              <a:t>)</a:t>
            </a:r>
            <a:r>
              <a:rPr sz="928" b="1" spc="-65" dirty="0">
                <a:solidFill>
                  <a:srgbClr val="000080"/>
                </a:solidFill>
                <a:latin typeface="Courier New"/>
                <a:cs typeface="Courier New"/>
              </a:rPr>
              <a:t> </a:t>
            </a:r>
            <a:r>
              <a:rPr sz="928" b="1" spc="14" dirty="0">
                <a:solidFill>
                  <a:srgbClr val="000080"/>
                </a:solidFill>
                <a:latin typeface="Courier New"/>
                <a:cs typeface="Courier New"/>
              </a:rPr>
              <a:t>{</a:t>
            </a:r>
            <a:endParaRPr sz="928">
              <a:latin typeface="Courier New"/>
              <a:cs typeface="Courier New"/>
            </a:endParaRPr>
          </a:p>
          <a:p>
            <a:pPr marL="301187">
              <a:spcBef>
                <a:spcPts val="23"/>
              </a:spcBef>
            </a:pPr>
            <a:r>
              <a:rPr sz="928" spc="5" dirty="0">
                <a:latin typeface="Courier New"/>
                <a:cs typeface="Courier New"/>
              </a:rPr>
              <a:t>steps</a:t>
            </a:r>
            <a:r>
              <a:rPr sz="928" spc="-32" dirty="0">
                <a:latin typeface="Courier New"/>
                <a:cs typeface="Courier New"/>
              </a:rPr>
              <a:t> </a:t>
            </a:r>
            <a:r>
              <a:rPr sz="928" b="1" spc="14" dirty="0">
                <a:solidFill>
                  <a:srgbClr val="000080"/>
                </a:solidFill>
                <a:latin typeface="Courier New"/>
                <a:cs typeface="Courier New"/>
              </a:rPr>
              <a:t>{</a:t>
            </a:r>
            <a:endParaRPr sz="928">
              <a:latin typeface="Courier New"/>
              <a:cs typeface="Courier New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8566025" y="4661088"/>
            <a:ext cx="146175" cy="12824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989"/>
              </a:lnSpc>
            </a:pPr>
            <a:r>
              <a:rPr sz="928" dirty="0">
                <a:solidFill>
                  <a:srgbClr val="0080FF"/>
                </a:solidFill>
                <a:latin typeface="Courier New"/>
                <a:cs typeface="Courier New"/>
              </a:rPr>
              <a:t>/</a:t>
            </a:r>
            <a:r>
              <a:rPr sz="928" spc="14" dirty="0">
                <a:solidFill>
                  <a:srgbClr val="0080FF"/>
                </a:solidFill>
                <a:latin typeface="Courier New"/>
                <a:cs typeface="Courier New"/>
              </a:rPr>
              <a:t>/</a:t>
            </a:r>
            <a:endParaRPr sz="928">
              <a:latin typeface="Courier New"/>
              <a:cs typeface="Courier New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8277447" y="4806791"/>
            <a:ext cx="72498" cy="139102"/>
          </a:xfrm>
          <a:custGeom>
            <a:avLst/>
            <a:gdLst/>
            <a:ahLst/>
            <a:cxnLst/>
            <a:rect l="l" t="t" r="r" b="b"/>
            <a:pathLst>
              <a:path w="78104" h="149860">
                <a:moveTo>
                  <a:pt x="77724" y="149351"/>
                </a:moveTo>
                <a:lnTo>
                  <a:pt x="0" y="149351"/>
                </a:lnTo>
                <a:lnTo>
                  <a:pt x="0" y="0"/>
                </a:lnTo>
                <a:lnTo>
                  <a:pt x="77724" y="0"/>
                </a:lnTo>
                <a:lnTo>
                  <a:pt x="77724" y="14935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44" name="object 44"/>
          <p:cNvSpPr txBox="1"/>
          <p:nvPr/>
        </p:nvSpPr>
        <p:spPr>
          <a:xfrm>
            <a:off x="8264218" y="4775138"/>
            <a:ext cx="96663" cy="158271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11788">
              <a:spcBef>
                <a:spcPts val="121"/>
              </a:spcBef>
            </a:pPr>
            <a:r>
              <a:rPr sz="928" b="1" spc="14" dirty="0">
                <a:solidFill>
                  <a:srgbClr val="000080"/>
                </a:solidFill>
                <a:latin typeface="Courier New"/>
                <a:cs typeface="Courier New"/>
              </a:rPr>
              <a:t>}</a:t>
            </a:r>
            <a:endParaRPr sz="928">
              <a:latin typeface="Courier New"/>
              <a:cs typeface="Courier New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7987456" y="4952494"/>
            <a:ext cx="72498" cy="139102"/>
          </a:xfrm>
          <a:custGeom>
            <a:avLst/>
            <a:gdLst/>
            <a:ahLst/>
            <a:cxnLst/>
            <a:rect l="l" t="t" r="r" b="b"/>
            <a:pathLst>
              <a:path w="78104" h="149860">
                <a:moveTo>
                  <a:pt x="77723" y="149352"/>
                </a:moveTo>
                <a:lnTo>
                  <a:pt x="0" y="149352"/>
                </a:lnTo>
                <a:lnTo>
                  <a:pt x="0" y="0"/>
                </a:lnTo>
                <a:lnTo>
                  <a:pt x="77723" y="0"/>
                </a:lnTo>
                <a:lnTo>
                  <a:pt x="77723" y="14935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46" name="object 46"/>
          <p:cNvSpPr txBox="1"/>
          <p:nvPr/>
        </p:nvSpPr>
        <p:spPr>
          <a:xfrm>
            <a:off x="7974228" y="4920857"/>
            <a:ext cx="96663" cy="158271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11788">
              <a:spcBef>
                <a:spcPts val="121"/>
              </a:spcBef>
            </a:pPr>
            <a:r>
              <a:rPr sz="928" b="1" spc="14" dirty="0">
                <a:solidFill>
                  <a:srgbClr val="000080"/>
                </a:solidFill>
                <a:latin typeface="Courier New"/>
                <a:cs typeface="Courier New"/>
              </a:rPr>
              <a:t>}</a:t>
            </a:r>
            <a:endParaRPr sz="928">
              <a:latin typeface="Courier New"/>
              <a:cs typeface="Courier New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7698879" y="5096782"/>
            <a:ext cx="72498" cy="139102"/>
          </a:xfrm>
          <a:custGeom>
            <a:avLst/>
            <a:gdLst/>
            <a:ahLst/>
            <a:cxnLst/>
            <a:rect l="l" t="t" r="r" b="b"/>
            <a:pathLst>
              <a:path w="78104" h="149860">
                <a:moveTo>
                  <a:pt x="77724" y="149351"/>
                </a:moveTo>
                <a:lnTo>
                  <a:pt x="0" y="149351"/>
                </a:lnTo>
                <a:lnTo>
                  <a:pt x="0" y="0"/>
                </a:lnTo>
                <a:lnTo>
                  <a:pt x="77724" y="0"/>
                </a:lnTo>
                <a:lnTo>
                  <a:pt x="77724" y="14935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48" name="object 48"/>
          <p:cNvSpPr txBox="1"/>
          <p:nvPr/>
        </p:nvSpPr>
        <p:spPr>
          <a:xfrm>
            <a:off x="7685647" y="5065166"/>
            <a:ext cx="96663" cy="158271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11788">
              <a:spcBef>
                <a:spcPts val="121"/>
              </a:spcBef>
            </a:pPr>
            <a:r>
              <a:rPr sz="928" b="1" spc="14" dirty="0">
                <a:solidFill>
                  <a:srgbClr val="000080"/>
                </a:solidFill>
                <a:latin typeface="Courier New"/>
                <a:cs typeface="Courier New"/>
              </a:rPr>
              <a:t>}</a:t>
            </a:r>
            <a:endParaRPr sz="928">
              <a:latin typeface="Courier New"/>
              <a:cs typeface="Courier New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7408887" y="5243900"/>
            <a:ext cx="72498" cy="139102"/>
          </a:xfrm>
          <a:custGeom>
            <a:avLst/>
            <a:gdLst/>
            <a:ahLst/>
            <a:cxnLst/>
            <a:rect l="l" t="t" r="r" b="b"/>
            <a:pathLst>
              <a:path w="78104" h="149860">
                <a:moveTo>
                  <a:pt x="77723" y="149351"/>
                </a:moveTo>
                <a:lnTo>
                  <a:pt x="0" y="149351"/>
                </a:lnTo>
                <a:lnTo>
                  <a:pt x="0" y="0"/>
                </a:lnTo>
                <a:lnTo>
                  <a:pt x="77723" y="0"/>
                </a:lnTo>
                <a:lnTo>
                  <a:pt x="77723" y="14935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50" name="object 50"/>
          <p:cNvSpPr txBox="1"/>
          <p:nvPr/>
        </p:nvSpPr>
        <p:spPr>
          <a:xfrm>
            <a:off x="7395655" y="5212297"/>
            <a:ext cx="96663" cy="158271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11788">
              <a:spcBef>
                <a:spcPts val="121"/>
              </a:spcBef>
            </a:pPr>
            <a:r>
              <a:rPr sz="928" b="1" spc="14" dirty="0">
                <a:solidFill>
                  <a:srgbClr val="000080"/>
                </a:solidFill>
                <a:latin typeface="Courier New"/>
                <a:cs typeface="Courier New"/>
              </a:rPr>
              <a:t>}</a:t>
            </a:r>
            <a:endParaRPr sz="928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248021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424647" y="814397"/>
            <a:ext cx="1164093" cy="462494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2924" spc="-106" dirty="0">
                <a:latin typeface="Calibri"/>
                <a:cs typeface="Calibri"/>
              </a:rPr>
              <a:t>Pipeline</a:t>
            </a:r>
            <a:endParaRPr sz="2924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280864" y="1333957"/>
            <a:ext cx="8076155" cy="10020"/>
          </a:xfrm>
          <a:custGeom>
            <a:avLst/>
            <a:gdLst/>
            <a:ahLst/>
            <a:cxnLst/>
            <a:rect l="l" t="t" r="r" b="b"/>
            <a:pathLst>
              <a:path w="8700770" h="10794">
                <a:moveTo>
                  <a:pt x="8700515" y="10667"/>
                </a:moveTo>
                <a:lnTo>
                  <a:pt x="0" y="10667"/>
                </a:lnTo>
                <a:lnTo>
                  <a:pt x="0" y="0"/>
                </a:lnTo>
                <a:lnTo>
                  <a:pt x="8700515" y="0"/>
                </a:lnTo>
                <a:lnTo>
                  <a:pt x="8700515" y="10667"/>
                </a:lnTo>
                <a:close/>
              </a:path>
            </a:pathLst>
          </a:custGeom>
          <a:solidFill>
            <a:srgbClr val="ACACA8">
              <a:alpha val="62890"/>
            </a:srgbClr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9" name="object 9"/>
          <p:cNvSpPr txBox="1"/>
          <p:nvPr/>
        </p:nvSpPr>
        <p:spPr>
          <a:xfrm>
            <a:off x="805064" y="1525916"/>
            <a:ext cx="8752214" cy="761724"/>
          </a:xfrm>
          <a:prstGeom prst="rect">
            <a:avLst/>
          </a:prstGeom>
        </p:spPr>
        <p:txBody>
          <a:bodyPr vert="horz" wrap="square" lIns="0" tIns="11788" rIns="0" bIns="0" rtlCol="0">
            <a:spAutoFit/>
          </a:bodyPr>
          <a:lstStyle/>
          <a:p>
            <a:pPr marL="270538" marR="4715" indent="-259339" algn="just">
              <a:spcBef>
                <a:spcPts val="93"/>
              </a:spcBef>
              <a:buClr>
                <a:srgbClr val="215967"/>
              </a:buClr>
              <a:buSzPct val="120000"/>
              <a:buFont typeface="Wingdings"/>
              <a:buChar char=""/>
              <a:tabLst>
                <a:tab pos="271127" algn="l"/>
              </a:tabLst>
            </a:pPr>
            <a:r>
              <a:rPr sz="1624" spc="-5" dirty="0">
                <a:latin typeface="Calibri"/>
                <a:cs typeface="Calibri"/>
              </a:rPr>
              <a:t>Les</a:t>
            </a:r>
            <a:r>
              <a:rPr sz="1624" dirty="0">
                <a:latin typeface="Calibri"/>
                <a:cs typeface="Calibri"/>
              </a:rPr>
              <a:t> </a:t>
            </a:r>
            <a:r>
              <a:rPr sz="1624" spc="-5" dirty="0">
                <a:latin typeface="Calibri"/>
                <a:cs typeface="Calibri"/>
              </a:rPr>
              <a:t>adeptes</a:t>
            </a:r>
            <a:r>
              <a:rPr sz="1624" dirty="0">
                <a:latin typeface="Calibri"/>
                <a:cs typeface="Calibri"/>
              </a:rPr>
              <a:t> des</a:t>
            </a:r>
            <a:r>
              <a:rPr sz="1624" spc="5" dirty="0">
                <a:latin typeface="Calibri"/>
                <a:cs typeface="Calibri"/>
              </a:rPr>
              <a:t> </a:t>
            </a:r>
            <a:r>
              <a:rPr sz="1624" spc="-5" dirty="0">
                <a:latin typeface="Calibri"/>
                <a:cs typeface="Calibri"/>
              </a:rPr>
              <a:t>pratiques</a:t>
            </a:r>
            <a:r>
              <a:rPr sz="1624" dirty="0">
                <a:latin typeface="Calibri"/>
                <a:cs typeface="Calibri"/>
              </a:rPr>
              <a:t> </a:t>
            </a:r>
            <a:r>
              <a:rPr sz="1624" b="1" spc="-5" dirty="0">
                <a:latin typeface="Calibri"/>
                <a:cs typeface="Calibri"/>
              </a:rPr>
              <a:t>DevOps</a:t>
            </a:r>
            <a:r>
              <a:rPr sz="1624" b="1" dirty="0">
                <a:latin typeface="Calibri"/>
                <a:cs typeface="Calibri"/>
              </a:rPr>
              <a:t> </a:t>
            </a:r>
            <a:r>
              <a:rPr sz="1624" spc="-9" dirty="0">
                <a:latin typeface="Calibri"/>
                <a:cs typeface="Calibri"/>
              </a:rPr>
              <a:t>intègrent</a:t>
            </a:r>
            <a:r>
              <a:rPr sz="1624" spc="-5" dirty="0">
                <a:latin typeface="Calibri"/>
                <a:cs typeface="Calibri"/>
              </a:rPr>
              <a:t> souvent</a:t>
            </a:r>
            <a:r>
              <a:rPr sz="1624" dirty="0">
                <a:latin typeface="Calibri"/>
                <a:cs typeface="Calibri"/>
              </a:rPr>
              <a:t> des</a:t>
            </a:r>
            <a:r>
              <a:rPr sz="1624" spc="5" dirty="0">
                <a:latin typeface="Calibri"/>
                <a:cs typeface="Calibri"/>
              </a:rPr>
              <a:t> </a:t>
            </a:r>
            <a:r>
              <a:rPr sz="1624" spc="-5" dirty="0">
                <a:latin typeface="Calibri"/>
                <a:cs typeface="Calibri"/>
              </a:rPr>
              <a:t>outils</a:t>
            </a:r>
            <a:r>
              <a:rPr sz="1624" dirty="0">
                <a:latin typeface="Calibri"/>
                <a:cs typeface="Calibri"/>
              </a:rPr>
              <a:t> </a:t>
            </a:r>
            <a:r>
              <a:rPr sz="1624" spc="-5" dirty="0">
                <a:latin typeface="Calibri"/>
                <a:cs typeface="Calibri"/>
              </a:rPr>
              <a:t>compatibles</a:t>
            </a:r>
            <a:r>
              <a:rPr sz="1624" dirty="0">
                <a:latin typeface="Calibri"/>
                <a:cs typeface="Calibri"/>
              </a:rPr>
              <a:t> </a:t>
            </a:r>
            <a:r>
              <a:rPr sz="1624" spc="-5" dirty="0">
                <a:latin typeface="Calibri"/>
                <a:cs typeface="Calibri"/>
              </a:rPr>
              <a:t>pour</a:t>
            </a:r>
            <a:r>
              <a:rPr sz="1624" dirty="0">
                <a:latin typeface="Calibri"/>
                <a:cs typeface="Calibri"/>
              </a:rPr>
              <a:t> </a:t>
            </a:r>
            <a:r>
              <a:rPr sz="1624" spc="-19" dirty="0">
                <a:latin typeface="Calibri"/>
                <a:cs typeface="Calibri"/>
              </a:rPr>
              <a:t>rationaliser, </a:t>
            </a:r>
            <a:r>
              <a:rPr sz="1624" spc="-14" dirty="0">
                <a:latin typeface="Calibri"/>
                <a:cs typeface="Calibri"/>
              </a:rPr>
              <a:t> </a:t>
            </a:r>
            <a:r>
              <a:rPr sz="1624" spc="-5" dirty="0">
                <a:latin typeface="Calibri"/>
                <a:cs typeface="Calibri"/>
              </a:rPr>
              <a:t>accélérer</a:t>
            </a:r>
            <a:r>
              <a:rPr sz="1624" dirty="0">
                <a:latin typeface="Calibri"/>
                <a:cs typeface="Calibri"/>
              </a:rPr>
              <a:t> </a:t>
            </a:r>
            <a:r>
              <a:rPr sz="1624" spc="-9" dirty="0">
                <a:latin typeface="Calibri"/>
                <a:cs typeface="Calibri"/>
              </a:rPr>
              <a:t>et</a:t>
            </a:r>
            <a:r>
              <a:rPr sz="1624" spc="-5" dirty="0">
                <a:latin typeface="Calibri"/>
                <a:cs typeface="Calibri"/>
              </a:rPr>
              <a:t> </a:t>
            </a:r>
            <a:r>
              <a:rPr sz="1624" b="1" spc="-5" dirty="0">
                <a:latin typeface="Calibri"/>
                <a:cs typeface="Calibri"/>
              </a:rPr>
              <a:t>automatiser</a:t>
            </a:r>
            <a:r>
              <a:rPr sz="1624" b="1" dirty="0">
                <a:latin typeface="Calibri"/>
                <a:cs typeface="Calibri"/>
              </a:rPr>
              <a:t> </a:t>
            </a:r>
            <a:r>
              <a:rPr sz="1624" spc="-14" dirty="0">
                <a:latin typeface="Calibri"/>
                <a:cs typeface="Calibri"/>
              </a:rPr>
              <a:t>davantage</a:t>
            </a:r>
            <a:r>
              <a:rPr sz="1624" spc="-9" dirty="0">
                <a:latin typeface="Calibri"/>
                <a:cs typeface="Calibri"/>
              </a:rPr>
              <a:t> </a:t>
            </a:r>
            <a:r>
              <a:rPr sz="1624" dirty="0">
                <a:latin typeface="Calibri"/>
                <a:cs typeface="Calibri"/>
              </a:rPr>
              <a:t>les</a:t>
            </a:r>
            <a:r>
              <a:rPr sz="1624" spc="5" dirty="0">
                <a:latin typeface="Calibri"/>
                <a:cs typeface="Calibri"/>
              </a:rPr>
              <a:t> </a:t>
            </a:r>
            <a:r>
              <a:rPr sz="1624" spc="-9" dirty="0">
                <a:latin typeface="Calibri"/>
                <a:cs typeface="Calibri"/>
              </a:rPr>
              <a:t>différentes</a:t>
            </a:r>
            <a:r>
              <a:rPr sz="1624" spc="-5" dirty="0">
                <a:latin typeface="Calibri"/>
                <a:cs typeface="Calibri"/>
              </a:rPr>
              <a:t> étapes</a:t>
            </a:r>
            <a:r>
              <a:rPr sz="1624" dirty="0">
                <a:latin typeface="Calibri"/>
                <a:cs typeface="Calibri"/>
              </a:rPr>
              <a:t> du</a:t>
            </a:r>
            <a:r>
              <a:rPr sz="1624" spc="5" dirty="0">
                <a:latin typeface="Calibri"/>
                <a:cs typeface="Calibri"/>
              </a:rPr>
              <a:t> </a:t>
            </a:r>
            <a:r>
              <a:rPr sz="1624" b="1" spc="-5" dirty="0">
                <a:latin typeface="Calibri"/>
                <a:cs typeface="Calibri"/>
              </a:rPr>
              <a:t>workflow</a:t>
            </a:r>
            <a:r>
              <a:rPr sz="1624" b="1" spc="357" dirty="0">
                <a:latin typeface="Calibri"/>
                <a:cs typeface="Calibri"/>
              </a:rPr>
              <a:t> </a:t>
            </a:r>
            <a:r>
              <a:rPr sz="1624" spc="-5" dirty="0">
                <a:latin typeface="Calibri"/>
                <a:cs typeface="Calibri"/>
              </a:rPr>
              <a:t>(ou</a:t>
            </a:r>
            <a:r>
              <a:rPr sz="1624" spc="357" dirty="0">
                <a:latin typeface="Calibri"/>
                <a:cs typeface="Calibri"/>
              </a:rPr>
              <a:t> </a:t>
            </a:r>
            <a:r>
              <a:rPr sz="1624" spc="-5" dirty="0">
                <a:latin typeface="Calibri"/>
                <a:cs typeface="Calibri"/>
              </a:rPr>
              <a:t>«</a:t>
            </a:r>
            <a:r>
              <a:rPr sz="1624" b="1" spc="-5" dirty="0">
                <a:latin typeface="Calibri"/>
                <a:cs typeface="Calibri"/>
              </a:rPr>
              <a:t>pipeline</a:t>
            </a:r>
            <a:r>
              <a:rPr sz="1624" spc="-5" dirty="0">
                <a:latin typeface="Calibri"/>
                <a:cs typeface="Calibri"/>
              </a:rPr>
              <a:t>»)</a:t>
            </a:r>
            <a:r>
              <a:rPr sz="1624" spc="357" dirty="0">
                <a:latin typeface="Calibri"/>
                <a:cs typeface="Calibri"/>
              </a:rPr>
              <a:t> </a:t>
            </a:r>
            <a:r>
              <a:rPr sz="1624" dirty="0">
                <a:latin typeface="Calibri"/>
                <a:cs typeface="Calibri"/>
              </a:rPr>
              <a:t>de </a:t>
            </a:r>
            <a:r>
              <a:rPr sz="1624" spc="5" dirty="0">
                <a:latin typeface="Calibri"/>
                <a:cs typeface="Calibri"/>
              </a:rPr>
              <a:t> </a:t>
            </a:r>
            <a:r>
              <a:rPr sz="1624" spc="-9" dirty="0">
                <a:latin typeface="Calibri"/>
                <a:cs typeface="Calibri"/>
              </a:rPr>
              <a:t>fourniture</a:t>
            </a:r>
            <a:r>
              <a:rPr sz="1624" spc="-14" dirty="0">
                <a:latin typeface="Calibri"/>
                <a:cs typeface="Calibri"/>
              </a:rPr>
              <a:t> </a:t>
            </a:r>
            <a:r>
              <a:rPr sz="1624" dirty="0">
                <a:latin typeface="Calibri"/>
                <a:cs typeface="Calibri"/>
              </a:rPr>
              <a:t>des</a:t>
            </a:r>
            <a:r>
              <a:rPr sz="1624" spc="-14" dirty="0">
                <a:latin typeface="Calibri"/>
                <a:cs typeface="Calibri"/>
              </a:rPr>
              <a:t> </a:t>
            </a:r>
            <a:r>
              <a:rPr sz="1624" dirty="0">
                <a:latin typeface="Calibri"/>
                <a:cs typeface="Calibri"/>
              </a:rPr>
              <a:t>logiciels.</a:t>
            </a:r>
            <a:endParaRPr sz="1624">
              <a:latin typeface="Calibri"/>
              <a:cs typeface="Calibri"/>
            </a:endParaRPr>
          </a:p>
        </p:txBody>
      </p:sp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42351" y="2212426"/>
            <a:ext cx="7406816" cy="3604386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9205016" y="6067142"/>
            <a:ext cx="134386" cy="1154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788">
              <a:lnSpc>
                <a:spcPts val="905"/>
              </a:lnSpc>
            </a:pPr>
            <a:r>
              <a:rPr sz="835" spc="9" dirty="0">
                <a:solidFill>
                  <a:srgbClr val="FFFFFF"/>
                </a:solidFill>
                <a:latin typeface="Calibri"/>
                <a:cs typeface="Calibri"/>
              </a:rPr>
              <a:t>10</a:t>
            </a:r>
            <a:endParaRPr sz="835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74808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13540" y="39705"/>
            <a:ext cx="8751478" cy="473568"/>
          </a:xfrm>
          <a:prstGeom prst="rect">
            <a:avLst/>
          </a:prstGeom>
        </p:spPr>
        <p:txBody>
          <a:bodyPr vert="horz" wrap="square" lIns="0" tIns="11788" rIns="0" bIns="0" rtlCol="0">
            <a:spAutoFit/>
          </a:bodyPr>
          <a:lstStyle/>
          <a:p>
            <a:pPr marL="11788">
              <a:spcBef>
                <a:spcPts val="93"/>
              </a:spcBef>
            </a:pPr>
            <a:r>
              <a:rPr spc="-60" dirty="0"/>
              <a:t>Pipeline</a:t>
            </a:r>
            <a:r>
              <a:rPr spc="-42" dirty="0"/>
              <a:t> </a:t>
            </a:r>
            <a:r>
              <a:rPr spc="-74" dirty="0"/>
              <a:t>déclarative </a:t>
            </a:r>
            <a:r>
              <a:rPr dirty="0"/>
              <a:t>–</a:t>
            </a:r>
            <a:r>
              <a:rPr spc="-88" dirty="0"/>
              <a:t> </a:t>
            </a:r>
            <a:r>
              <a:rPr spc="-135" dirty="0"/>
              <a:t>L’agent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138345" y="3413415"/>
            <a:ext cx="2761406" cy="2290464"/>
            <a:chOff x="4162044" y="3677411"/>
            <a:chExt cx="2974975" cy="2467610"/>
          </a:xfrm>
        </p:grpSpPr>
        <p:sp>
          <p:nvSpPr>
            <p:cNvPr id="4" name="object 4"/>
            <p:cNvSpPr/>
            <p:nvPr/>
          </p:nvSpPr>
          <p:spPr>
            <a:xfrm>
              <a:off x="4169664" y="3685031"/>
              <a:ext cx="2961640" cy="2452370"/>
            </a:xfrm>
            <a:custGeom>
              <a:avLst/>
              <a:gdLst/>
              <a:ahLst/>
              <a:cxnLst/>
              <a:rect l="l" t="t" r="r" b="b"/>
              <a:pathLst>
                <a:path w="2961640" h="2452370">
                  <a:moveTo>
                    <a:pt x="2961132" y="2452116"/>
                  </a:moveTo>
                  <a:lnTo>
                    <a:pt x="0" y="2452116"/>
                  </a:lnTo>
                  <a:lnTo>
                    <a:pt x="0" y="0"/>
                  </a:lnTo>
                  <a:lnTo>
                    <a:pt x="2961132" y="0"/>
                  </a:lnTo>
                  <a:lnTo>
                    <a:pt x="2961132" y="245211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5" name="object 5"/>
            <p:cNvSpPr/>
            <p:nvPr/>
          </p:nvSpPr>
          <p:spPr>
            <a:xfrm>
              <a:off x="4162044" y="3677411"/>
              <a:ext cx="2974975" cy="2467610"/>
            </a:xfrm>
            <a:custGeom>
              <a:avLst/>
              <a:gdLst/>
              <a:ahLst/>
              <a:cxnLst/>
              <a:rect l="l" t="t" r="r" b="b"/>
              <a:pathLst>
                <a:path w="2974975" h="2467610">
                  <a:moveTo>
                    <a:pt x="2971800" y="2467355"/>
                  </a:moveTo>
                  <a:lnTo>
                    <a:pt x="3048" y="2467355"/>
                  </a:lnTo>
                  <a:lnTo>
                    <a:pt x="0" y="2464308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2971800" y="0"/>
                  </a:lnTo>
                  <a:lnTo>
                    <a:pt x="2974848" y="3048"/>
                  </a:lnTo>
                  <a:lnTo>
                    <a:pt x="2974848" y="7620"/>
                  </a:lnTo>
                  <a:lnTo>
                    <a:pt x="13716" y="7620"/>
                  </a:lnTo>
                  <a:lnTo>
                    <a:pt x="7620" y="13716"/>
                  </a:lnTo>
                  <a:lnTo>
                    <a:pt x="13716" y="13716"/>
                  </a:lnTo>
                  <a:lnTo>
                    <a:pt x="13716" y="2452116"/>
                  </a:lnTo>
                  <a:lnTo>
                    <a:pt x="7620" y="2452116"/>
                  </a:lnTo>
                  <a:lnTo>
                    <a:pt x="13716" y="2459736"/>
                  </a:lnTo>
                  <a:lnTo>
                    <a:pt x="2974848" y="2459736"/>
                  </a:lnTo>
                  <a:lnTo>
                    <a:pt x="2974848" y="2464308"/>
                  </a:lnTo>
                  <a:lnTo>
                    <a:pt x="2971800" y="2467355"/>
                  </a:lnTo>
                  <a:close/>
                </a:path>
                <a:path w="2974975" h="2467610">
                  <a:moveTo>
                    <a:pt x="13716" y="13716"/>
                  </a:moveTo>
                  <a:lnTo>
                    <a:pt x="7620" y="13716"/>
                  </a:lnTo>
                  <a:lnTo>
                    <a:pt x="13716" y="7620"/>
                  </a:lnTo>
                  <a:lnTo>
                    <a:pt x="13716" y="13716"/>
                  </a:lnTo>
                  <a:close/>
                </a:path>
                <a:path w="2974975" h="2467610">
                  <a:moveTo>
                    <a:pt x="2961132" y="13716"/>
                  </a:moveTo>
                  <a:lnTo>
                    <a:pt x="13716" y="13716"/>
                  </a:lnTo>
                  <a:lnTo>
                    <a:pt x="13716" y="7620"/>
                  </a:lnTo>
                  <a:lnTo>
                    <a:pt x="2961132" y="7620"/>
                  </a:lnTo>
                  <a:lnTo>
                    <a:pt x="2961132" y="13716"/>
                  </a:lnTo>
                  <a:close/>
                </a:path>
                <a:path w="2974975" h="2467610">
                  <a:moveTo>
                    <a:pt x="2961132" y="2459736"/>
                  </a:moveTo>
                  <a:lnTo>
                    <a:pt x="2961132" y="7620"/>
                  </a:lnTo>
                  <a:lnTo>
                    <a:pt x="2968752" y="13716"/>
                  </a:lnTo>
                  <a:lnTo>
                    <a:pt x="2974848" y="13716"/>
                  </a:lnTo>
                  <a:lnTo>
                    <a:pt x="2974848" y="2452116"/>
                  </a:lnTo>
                  <a:lnTo>
                    <a:pt x="2968752" y="2452116"/>
                  </a:lnTo>
                  <a:lnTo>
                    <a:pt x="2961132" y="2459736"/>
                  </a:lnTo>
                  <a:close/>
                </a:path>
                <a:path w="2974975" h="2467610">
                  <a:moveTo>
                    <a:pt x="2974848" y="13716"/>
                  </a:moveTo>
                  <a:lnTo>
                    <a:pt x="2968752" y="13716"/>
                  </a:lnTo>
                  <a:lnTo>
                    <a:pt x="2961132" y="7620"/>
                  </a:lnTo>
                  <a:lnTo>
                    <a:pt x="2974848" y="7620"/>
                  </a:lnTo>
                  <a:lnTo>
                    <a:pt x="2974848" y="13716"/>
                  </a:lnTo>
                  <a:close/>
                </a:path>
                <a:path w="2974975" h="2467610">
                  <a:moveTo>
                    <a:pt x="13716" y="2459736"/>
                  </a:moveTo>
                  <a:lnTo>
                    <a:pt x="7620" y="2452116"/>
                  </a:lnTo>
                  <a:lnTo>
                    <a:pt x="13716" y="2452116"/>
                  </a:lnTo>
                  <a:lnTo>
                    <a:pt x="13716" y="2459736"/>
                  </a:lnTo>
                  <a:close/>
                </a:path>
                <a:path w="2974975" h="2467610">
                  <a:moveTo>
                    <a:pt x="2961132" y="2459736"/>
                  </a:moveTo>
                  <a:lnTo>
                    <a:pt x="13716" y="2459736"/>
                  </a:lnTo>
                  <a:lnTo>
                    <a:pt x="13716" y="2452116"/>
                  </a:lnTo>
                  <a:lnTo>
                    <a:pt x="2961132" y="2452116"/>
                  </a:lnTo>
                  <a:lnTo>
                    <a:pt x="2961132" y="2459736"/>
                  </a:lnTo>
                  <a:close/>
                </a:path>
                <a:path w="2974975" h="2467610">
                  <a:moveTo>
                    <a:pt x="2974848" y="2459736"/>
                  </a:moveTo>
                  <a:lnTo>
                    <a:pt x="2961132" y="2459736"/>
                  </a:lnTo>
                  <a:lnTo>
                    <a:pt x="2968752" y="2452116"/>
                  </a:lnTo>
                  <a:lnTo>
                    <a:pt x="2974848" y="2452116"/>
                  </a:lnTo>
                  <a:lnTo>
                    <a:pt x="2974848" y="2459736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4218976" y="3462927"/>
            <a:ext cx="735000" cy="12824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989"/>
              </a:lnSpc>
            </a:pPr>
            <a:r>
              <a:rPr sz="928" spc="5" dirty="0">
                <a:latin typeface="Courier New"/>
                <a:cs typeface="Courier New"/>
              </a:rPr>
              <a:t>pipeline</a:t>
            </a:r>
            <a:r>
              <a:rPr sz="928" spc="-42" dirty="0">
                <a:latin typeface="Courier New"/>
                <a:cs typeface="Courier New"/>
              </a:rPr>
              <a:t> </a:t>
            </a:r>
            <a:r>
              <a:rPr sz="928" b="1" spc="14" dirty="0">
                <a:solidFill>
                  <a:srgbClr val="000080"/>
                </a:solidFill>
                <a:latin typeface="Courier New"/>
                <a:cs typeface="Courier New"/>
              </a:rPr>
              <a:t>{</a:t>
            </a:r>
            <a:endParaRPr sz="928">
              <a:latin typeface="Courier New"/>
              <a:cs typeface="Courier New"/>
            </a:endParaRPr>
          </a:p>
        </p:txBody>
      </p: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4508968" y="3601556"/>
          <a:ext cx="668984" cy="29069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876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3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44996">
                <a:tc gridSpan="2">
                  <a:txBody>
                    <a:bodyPr/>
                    <a:lstStyle/>
                    <a:p>
                      <a:pPr>
                        <a:lnSpc>
                          <a:spcPts val="1090"/>
                        </a:lnSpc>
                      </a:pPr>
                      <a:r>
                        <a:rPr sz="900" spc="5" dirty="0">
                          <a:latin typeface="Courier New"/>
                          <a:cs typeface="Courier New"/>
                        </a:rPr>
                        <a:t>agent</a:t>
                      </a:r>
                      <a:r>
                        <a:rPr sz="900" spc="-5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900" spc="10" dirty="0">
                          <a:latin typeface="Courier New"/>
                          <a:cs typeface="Courier New"/>
                        </a:rPr>
                        <a:t>any</a:t>
                      </a:r>
                      <a:endParaRPr sz="9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T w="6350">
                      <a:solidFill>
                        <a:srgbClr val="B3B334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5702">
                <a:tc>
                  <a:txBody>
                    <a:bodyPr/>
                    <a:lstStyle/>
                    <a:p>
                      <a:pPr>
                        <a:lnSpc>
                          <a:spcPts val="1095"/>
                        </a:lnSpc>
                      </a:pPr>
                      <a:r>
                        <a:rPr sz="900" spc="10" dirty="0">
                          <a:latin typeface="Courier New"/>
                          <a:cs typeface="Courier New"/>
                        </a:rPr>
                        <a:t>stages</a:t>
                      </a:r>
                      <a:r>
                        <a:rPr sz="900" spc="-7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900" b="1" spc="15" dirty="0">
                          <a:solidFill>
                            <a:srgbClr val="000080"/>
                          </a:solidFill>
                          <a:latin typeface="Courier New"/>
                          <a:cs typeface="Courier New"/>
                        </a:rPr>
                        <a:t>{</a:t>
                      </a:r>
                      <a:endParaRPr sz="9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3175"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object 8"/>
          <p:cNvSpPr txBox="1"/>
          <p:nvPr/>
        </p:nvSpPr>
        <p:spPr>
          <a:xfrm>
            <a:off x="4797545" y="3898622"/>
            <a:ext cx="1024992" cy="12824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989"/>
              </a:lnSpc>
            </a:pPr>
            <a:r>
              <a:rPr sz="928" dirty="0">
                <a:latin typeface="Courier New"/>
                <a:cs typeface="Courier New"/>
              </a:rPr>
              <a:t>s</a:t>
            </a:r>
            <a:r>
              <a:rPr sz="928" spc="23" dirty="0">
                <a:latin typeface="Courier New"/>
                <a:cs typeface="Courier New"/>
              </a:rPr>
              <a:t>t</a:t>
            </a:r>
            <a:r>
              <a:rPr sz="928" dirty="0">
                <a:latin typeface="Courier New"/>
                <a:cs typeface="Courier New"/>
              </a:rPr>
              <a:t>ag</a:t>
            </a:r>
            <a:r>
              <a:rPr sz="928" spc="9" dirty="0">
                <a:latin typeface="Courier New"/>
                <a:cs typeface="Courier New"/>
              </a:rPr>
              <a:t>e</a:t>
            </a:r>
            <a:r>
              <a:rPr sz="928" b="1" spc="5" dirty="0">
                <a:solidFill>
                  <a:srgbClr val="000080"/>
                </a:solidFill>
                <a:latin typeface="Courier New"/>
                <a:cs typeface="Courier New"/>
              </a:rPr>
              <a:t>(</a:t>
            </a:r>
            <a:r>
              <a:rPr sz="928" spc="5" dirty="0">
                <a:solidFill>
                  <a:srgbClr val="808000"/>
                </a:solidFill>
                <a:latin typeface="Courier New"/>
                <a:cs typeface="Courier New"/>
              </a:rPr>
              <a:t>'</a:t>
            </a:r>
            <a:r>
              <a:rPr sz="928" dirty="0">
                <a:solidFill>
                  <a:srgbClr val="808000"/>
                </a:solidFill>
                <a:latin typeface="Courier New"/>
                <a:cs typeface="Courier New"/>
              </a:rPr>
              <a:t>B</a:t>
            </a:r>
            <a:r>
              <a:rPr sz="928" spc="9" dirty="0">
                <a:solidFill>
                  <a:srgbClr val="808000"/>
                </a:solidFill>
                <a:latin typeface="Courier New"/>
                <a:cs typeface="Courier New"/>
              </a:rPr>
              <a:t>ui</a:t>
            </a:r>
            <a:r>
              <a:rPr sz="928" dirty="0">
                <a:solidFill>
                  <a:srgbClr val="808000"/>
                </a:solidFill>
                <a:latin typeface="Courier New"/>
                <a:cs typeface="Courier New"/>
              </a:rPr>
              <a:t>l</a:t>
            </a:r>
            <a:r>
              <a:rPr sz="928" spc="9" dirty="0">
                <a:solidFill>
                  <a:srgbClr val="808000"/>
                </a:solidFill>
                <a:latin typeface="Courier New"/>
                <a:cs typeface="Courier New"/>
              </a:rPr>
              <a:t>d</a:t>
            </a:r>
            <a:r>
              <a:rPr sz="928" spc="5" dirty="0">
                <a:solidFill>
                  <a:srgbClr val="808000"/>
                </a:solidFill>
                <a:latin typeface="Courier New"/>
                <a:cs typeface="Courier New"/>
              </a:rPr>
              <a:t>'</a:t>
            </a:r>
            <a:r>
              <a:rPr sz="928" b="1" spc="14" dirty="0">
                <a:solidFill>
                  <a:srgbClr val="000080"/>
                </a:solidFill>
                <a:latin typeface="Courier New"/>
                <a:cs typeface="Courier New"/>
              </a:rPr>
              <a:t>)</a:t>
            </a:r>
            <a:endParaRPr sz="928">
              <a:latin typeface="Courier New"/>
              <a:cs typeface="Courier New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883955" y="3898622"/>
            <a:ext cx="72498" cy="139102"/>
          </a:xfrm>
          <a:custGeom>
            <a:avLst/>
            <a:gdLst/>
            <a:ahLst/>
            <a:cxnLst/>
            <a:rect l="l" t="t" r="r" b="b"/>
            <a:pathLst>
              <a:path w="78104" h="149860">
                <a:moveTo>
                  <a:pt x="77723" y="149352"/>
                </a:moveTo>
                <a:lnTo>
                  <a:pt x="0" y="149352"/>
                </a:lnTo>
                <a:lnTo>
                  <a:pt x="0" y="0"/>
                </a:lnTo>
                <a:lnTo>
                  <a:pt x="77723" y="0"/>
                </a:lnTo>
                <a:lnTo>
                  <a:pt x="77723" y="14935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10" name="object 10"/>
          <p:cNvSpPr txBox="1"/>
          <p:nvPr/>
        </p:nvSpPr>
        <p:spPr>
          <a:xfrm>
            <a:off x="5872114" y="3867035"/>
            <a:ext cx="96663" cy="158271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11788">
              <a:spcBef>
                <a:spcPts val="121"/>
              </a:spcBef>
            </a:pPr>
            <a:r>
              <a:rPr sz="928" b="1" spc="14" dirty="0">
                <a:solidFill>
                  <a:srgbClr val="000080"/>
                </a:solidFill>
                <a:latin typeface="Courier New"/>
                <a:cs typeface="Courier New"/>
              </a:rPr>
              <a:t>{</a:t>
            </a:r>
            <a:endParaRPr sz="928">
              <a:latin typeface="Courier New"/>
              <a:cs typeface="Courier New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087538" y="4044324"/>
            <a:ext cx="506896" cy="139102"/>
          </a:xfrm>
          <a:custGeom>
            <a:avLst/>
            <a:gdLst/>
            <a:ahLst/>
            <a:cxnLst/>
            <a:rect l="l" t="t" r="r" b="b"/>
            <a:pathLst>
              <a:path w="546100" h="149860">
                <a:moveTo>
                  <a:pt x="388607" y="0"/>
                </a:moveTo>
                <a:lnTo>
                  <a:pt x="0" y="0"/>
                </a:lnTo>
                <a:lnTo>
                  <a:pt x="0" y="149352"/>
                </a:lnTo>
                <a:lnTo>
                  <a:pt x="388607" y="149352"/>
                </a:lnTo>
                <a:lnTo>
                  <a:pt x="388607" y="0"/>
                </a:lnTo>
                <a:close/>
              </a:path>
              <a:path w="546100" h="149860">
                <a:moveTo>
                  <a:pt x="545579" y="0"/>
                </a:moveTo>
                <a:lnTo>
                  <a:pt x="467868" y="0"/>
                </a:lnTo>
                <a:lnTo>
                  <a:pt x="467868" y="149352"/>
                </a:lnTo>
                <a:lnTo>
                  <a:pt x="545579" y="149352"/>
                </a:lnTo>
                <a:lnTo>
                  <a:pt x="54557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12" name="object 12"/>
          <p:cNvSpPr txBox="1"/>
          <p:nvPr/>
        </p:nvSpPr>
        <p:spPr>
          <a:xfrm>
            <a:off x="5087512" y="4012718"/>
            <a:ext cx="519274" cy="158271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>
              <a:spcBef>
                <a:spcPts val="121"/>
              </a:spcBef>
            </a:pPr>
            <a:r>
              <a:rPr sz="928" spc="5" dirty="0">
                <a:latin typeface="Courier New"/>
                <a:cs typeface="Courier New"/>
              </a:rPr>
              <a:t>steps</a:t>
            </a:r>
            <a:r>
              <a:rPr sz="928" spc="-46" dirty="0">
                <a:latin typeface="Courier New"/>
                <a:cs typeface="Courier New"/>
              </a:rPr>
              <a:t> </a:t>
            </a:r>
            <a:r>
              <a:rPr sz="928" b="1" spc="14" dirty="0">
                <a:solidFill>
                  <a:srgbClr val="000080"/>
                </a:solidFill>
                <a:latin typeface="Courier New"/>
                <a:cs typeface="Courier New"/>
              </a:rPr>
              <a:t>{</a:t>
            </a:r>
            <a:endParaRPr sz="928">
              <a:latin typeface="Courier New"/>
              <a:cs typeface="Courier New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376115" y="4188614"/>
            <a:ext cx="146175" cy="12824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989"/>
              </a:lnSpc>
            </a:pPr>
            <a:r>
              <a:rPr sz="928" dirty="0">
                <a:solidFill>
                  <a:srgbClr val="0080FF"/>
                </a:solidFill>
                <a:latin typeface="Courier New"/>
                <a:cs typeface="Courier New"/>
              </a:rPr>
              <a:t>/</a:t>
            </a:r>
            <a:r>
              <a:rPr sz="928" spc="14" dirty="0">
                <a:solidFill>
                  <a:srgbClr val="0080FF"/>
                </a:solidFill>
                <a:latin typeface="Courier New"/>
                <a:cs typeface="Courier New"/>
              </a:rPr>
              <a:t>/</a:t>
            </a:r>
            <a:endParaRPr sz="928">
              <a:latin typeface="Courier New"/>
              <a:cs typeface="Courier New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4797534" y="4334316"/>
            <a:ext cx="1086880" cy="574679"/>
          </a:xfrm>
          <a:custGeom>
            <a:avLst/>
            <a:gdLst/>
            <a:ahLst/>
            <a:cxnLst/>
            <a:rect l="l" t="t" r="r" b="b"/>
            <a:pathLst>
              <a:path w="1170939" h="619125">
                <a:moveTo>
                  <a:pt x="77724" y="156972"/>
                </a:moveTo>
                <a:lnTo>
                  <a:pt x="0" y="156972"/>
                </a:lnTo>
                <a:lnTo>
                  <a:pt x="0" y="306336"/>
                </a:lnTo>
                <a:lnTo>
                  <a:pt x="77724" y="306336"/>
                </a:lnTo>
                <a:lnTo>
                  <a:pt x="77724" y="156972"/>
                </a:lnTo>
                <a:close/>
              </a:path>
              <a:path w="1170939" h="619125">
                <a:moveTo>
                  <a:pt x="390144" y="0"/>
                </a:moveTo>
                <a:lnTo>
                  <a:pt x="312432" y="0"/>
                </a:lnTo>
                <a:lnTo>
                  <a:pt x="312432" y="149364"/>
                </a:lnTo>
                <a:lnTo>
                  <a:pt x="390144" y="149364"/>
                </a:lnTo>
                <a:lnTo>
                  <a:pt x="390144" y="0"/>
                </a:lnTo>
                <a:close/>
              </a:path>
              <a:path w="1170939" h="619125">
                <a:moveTo>
                  <a:pt x="701040" y="469404"/>
                </a:moveTo>
                <a:lnTo>
                  <a:pt x="312432" y="469404"/>
                </a:lnTo>
                <a:lnTo>
                  <a:pt x="312432" y="618756"/>
                </a:lnTo>
                <a:lnTo>
                  <a:pt x="701040" y="618756"/>
                </a:lnTo>
                <a:lnTo>
                  <a:pt x="701040" y="469404"/>
                </a:lnTo>
                <a:close/>
              </a:path>
              <a:path w="1170939" h="619125">
                <a:moveTo>
                  <a:pt x="858012" y="469404"/>
                </a:moveTo>
                <a:lnTo>
                  <a:pt x="780300" y="469404"/>
                </a:lnTo>
                <a:lnTo>
                  <a:pt x="780300" y="618756"/>
                </a:lnTo>
                <a:lnTo>
                  <a:pt x="858012" y="618756"/>
                </a:lnTo>
                <a:lnTo>
                  <a:pt x="858012" y="469404"/>
                </a:lnTo>
                <a:close/>
              </a:path>
              <a:path w="1170939" h="619125">
                <a:moveTo>
                  <a:pt x="1013460" y="313956"/>
                </a:moveTo>
                <a:lnTo>
                  <a:pt x="935748" y="313956"/>
                </a:lnTo>
                <a:lnTo>
                  <a:pt x="467880" y="313956"/>
                </a:lnTo>
                <a:lnTo>
                  <a:pt x="390144" y="313956"/>
                </a:lnTo>
                <a:lnTo>
                  <a:pt x="0" y="313956"/>
                </a:lnTo>
                <a:lnTo>
                  <a:pt x="0" y="463296"/>
                </a:lnTo>
                <a:lnTo>
                  <a:pt x="390144" y="463296"/>
                </a:lnTo>
                <a:lnTo>
                  <a:pt x="467880" y="463296"/>
                </a:lnTo>
                <a:lnTo>
                  <a:pt x="935748" y="463296"/>
                </a:lnTo>
                <a:lnTo>
                  <a:pt x="1013460" y="463296"/>
                </a:lnTo>
                <a:lnTo>
                  <a:pt x="1013460" y="313956"/>
                </a:lnTo>
                <a:close/>
              </a:path>
              <a:path w="1170939" h="619125">
                <a:moveTo>
                  <a:pt x="1170444" y="313956"/>
                </a:moveTo>
                <a:lnTo>
                  <a:pt x="1091196" y="313956"/>
                </a:lnTo>
                <a:lnTo>
                  <a:pt x="1091196" y="463296"/>
                </a:lnTo>
                <a:lnTo>
                  <a:pt x="1170444" y="463296"/>
                </a:lnTo>
                <a:lnTo>
                  <a:pt x="1170444" y="31395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15" name="object 15"/>
          <p:cNvSpPr txBox="1"/>
          <p:nvPr/>
        </p:nvSpPr>
        <p:spPr>
          <a:xfrm>
            <a:off x="4785732" y="4302746"/>
            <a:ext cx="1109867" cy="586657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301187">
              <a:spcBef>
                <a:spcPts val="121"/>
              </a:spcBef>
            </a:pPr>
            <a:r>
              <a:rPr sz="928" b="1" spc="14" dirty="0">
                <a:solidFill>
                  <a:srgbClr val="000080"/>
                </a:solidFill>
                <a:latin typeface="Courier New"/>
                <a:cs typeface="Courier New"/>
              </a:rPr>
              <a:t>}</a:t>
            </a:r>
            <a:endParaRPr sz="928">
              <a:latin typeface="Courier New"/>
              <a:cs typeface="Courier New"/>
            </a:endParaRPr>
          </a:p>
          <a:p>
            <a:pPr marL="11788">
              <a:spcBef>
                <a:spcPts val="32"/>
              </a:spcBef>
            </a:pPr>
            <a:r>
              <a:rPr sz="928" b="1" spc="14" dirty="0">
                <a:solidFill>
                  <a:srgbClr val="000080"/>
                </a:solidFill>
                <a:latin typeface="Courier New"/>
                <a:cs typeface="Courier New"/>
              </a:rPr>
              <a:t>}</a:t>
            </a:r>
            <a:endParaRPr sz="928">
              <a:latin typeface="Courier New"/>
              <a:cs typeface="Courier New"/>
            </a:endParaRPr>
          </a:p>
          <a:p>
            <a:pPr marL="11788">
              <a:spcBef>
                <a:spcPts val="32"/>
              </a:spcBef>
            </a:pPr>
            <a:r>
              <a:rPr sz="928" spc="9" dirty="0">
                <a:latin typeface="Courier New"/>
                <a:cs typeface="Courier New"/>
              </a:rPr>
              <a:t>stage</a:t>
            </a:r>
            <a:r>
              <a:rPr sz="928" b="1" spc="9" dirty="0">
                <a:solidFill>
                  <a:srgbClr val="000080"/>
                </a:solidFill>
                <a:latin typeface="Courier New"/>
                <a:cs typeface="Courier New"/>
              </a:rPr>
              <a:t>(</a:t>
            </a:r>
            <a:r>
              <a:rPr sz="928" spc="9" dirty="0">
                <a:solidFill>
                  <a:srgbClr val="808000"/>
                </a:solidFill>
                <a:latin typeface="Courier New"/>
                <a:cs typeface="Courier New"/>
              </a:rPr>
              <a:t>'Test'</a:t>
            </a:r>
            <a:r>
              <a:rPr sz="928" b="1" spc="9" dirty="0">
                <a:solidFill>
                  <a:srgbClr val="000080"/>
                </a:solidFill>
                <a:latin typeface="Courier New"/>
                <a:cs typeface="Courier New"/>
              </a:rPr>
              <a:t>)</a:t>
            </a:r>
            <a:r>
              <a:rPr sz="928" b="1" spc="-65" dirty="0">
                <a:solidFill>
                  <a:srgbClr val="000080"/>
                </a:solidFill>
                <a:latin typeface="Courier New"/>
                <a:cs typeface="Courier New"/>
              </a:rPr>
              <a:t> </a:t>
            </a:r>
            <a:r>
              <a:rPr sz="928" b="1" spc="14" dirty="0">
                <a:solidFill>
                  <a:srgbClr val="000080"/>
                </a:solidFill>
                <a:latin typeface="Courier New"/>
                <a:cs typeface="Courier New"/>
              </a:rPr>
              <a:t>{</a:t>
            </a:r>
            <a:endParaRPr sz="928">
              <a:latin typeface="Courier New"/>
              <a:cs typeface="Courier New"/>
            </a:endParaRPr>
          </a:p>
          <a:p>
            <a:pPr marL="301187">
              <a:spcBef>
                <a:spcPts val="23"/>
              </a:spcBef>
            </a:pPr>
            <a:r>
              <a:rPr sz="928" spc="5" dirty="0">
                <a:latin typeface="Courier New"/>
                <a:cs typeface="Courier New"/>
              </a:rPr>
              <a:t>steps</a:t>
            </a:r>
            <a:r>
              <a:rPr sz="928" spc="-32" dirty="0">
                <a:latin typeface="Courier New"/>
                <a:cs typeface="Courier New"/>
              </a:rPr>
              <a:t> </a:t>
            </a:r>
            <a:r>
              <a:rPr sz="928" b="1" spc="14" dirty="0">
                <a:solidFill>
                  <a:srgbClr val="000080"/>
                </a:solidFill>
                <a:latin typeface="Courier New"/>
                <a:cs typeface="Courier New"/>
              </a:rPr>
              <a:t>{</a:t>
            </a:r>
            <a:endParaRPr sz="928">
              <a:latin typeface="Courier New"/>
              <a:cs typeface="Courier New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376115" y="4915715"/>
            <a:ext cx="146175" cy="12824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989"/>
              </a:lnSpc>
            </a:pPr>
            <a:r>
              <a:rPr sz="928" dirty="0">
                <a:solidFill>
                  <a:srgbClr val="0080FF"/>
                </a:solidFill>
                <a:latin typeface="Courier New"/>
                <a:cs typeface="Courier New"/>
              </a:rPr>
              <a:t>/</a:t>
            </a:r>
            <a:r>
              <a:rPr sz="928" spc="14" dirty="0">
                <a:solidFill>
                  <a:srgbClr val="0080FF"/>
                </a:solidFill>
                <a:latin typeface="Courier New"/>
                <a:cs typeface="Courier New"/>
              </a:rPr>
              <a:t>/</a:t>
            </a:r>
            <a:endParaRPr sz="928">
              <a:latin typeface="Courier New"/>
              <a:cs typeface="Courier New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4218965" y="5061418"/>
            <a:ext cx="940705" cy="575858"/>
          </a:xfrm>
          <a:custGeom>
            <a:avLst/>
            <a:gdLst/>
            <a:ahLst/>
            <a:cxnLst/>
            <a:rect l="l" t="t" r="r" b="b"/>
            <a:pathLst>
              <a:path w="1013460" h="620395">
                <a:moveTo>
                  <a:pt x="77724" y="470916"/>
                </a:moveTo>
                <a:lnTo>
                  <a:pt x="0" y="470916"/>
                </a:lnTo>
                <a:lnTo>
                  <a:pt x="0" y="620268"/>
                </a:lnTo>
                <a:lnTo>
                  <a:pt x="77724" y="620268"/>
                </a:lnTo>
                <a:lnTo>
                  <a:pt x="77724" y="470916"/>
                </a:lnTo>
                <a:close/>
              </a:path>
              <a:path w="1013460" h="620395">
                <a:moveTo>
                  <a:pt x="390156" y="312432"/>
                </a:moveTo>
                <a:lnTo>
                  <a:pt x="312432" y="312432"/>
                </a:lnTo>
                <a:lnTo>
                  <a:pt x="312432" y="461784"/>
                </a:lnTo>
                <a:lnTo>
                  <a:pt x="390156" y="461784"/>
                </a:lnTo>
                <a:lnTo>
                  <a:pt x="390156" y="312432"/>
                </a:lnTo>
                <a:close/>
              </a:path>
              <a:path w="1013460" h="620395">
                <a:moveTo>
                  <a:pt x="701040" y="156984"/>
                </a:moveTo>
                <a:lnTo>
                  <a:pt x="623316" y="156984"/>
                </a:lnTo>
                <a:lnTo>
                  <a:pt x="623316" y="306336"/>
                </a:lnTo>
                <a:lnTo>
                  <a:pt x="701040" y="306336"/>
                </a:lnTo>
                <a:lnTo>
                  <a:pt x="701040" y="156984"/>
                </a:lnTo>
                <a:close/>
              </a:path>
              <a:path w="1013460" h="620395">
                <a:moveTo>
                  <a:pt x="1013460" y="0"/>
                </a:moveTo>
                <a:lnTo>
                  <a:pt x="935748" y="0"/>
                </a:lnTo>
                <a:lnTo>
                  <a:pt x="935748" y="149352"/>
                </a:lnTo>
                <a:lnTo>
                  <a:pt x="1013460" y="149352"/>
                </a:lnTo>
                <a:lnTo>
                  <a:pt x="101346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18" name="object 18"/>
          <p:cNvSpPr txBox="1"/>
          <p:nvPr/>
        </p:nvSpPr>
        <p:spPr>
          <a:xfrm>
            <a:off x="4207159" y="5029823"/>
            <a:ext cx="965461" cy="586657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879985">
              <a:spcBef>
                <a:spcPts val="121"/>
              </a:spcBef>
            </a:pPr>
            <a:r>
              <a:rPr sz="928" b="1" spc="14" dirty="0">
                <a:solidFill>
                  <a:srgbClr val="000080"/>
                </a:solidFill>
                <a:latin typeface="Courier New"/>
                <a:cs typeface="Courier New"/>
              </a:rPr>
              <a:t>}</a:t>
            </a:r>
            <a:endParaRPr sz="928">
              <a:latin typeface="Courier New"/>
              <a:cs typeface="Courier New"/>
            </a:endParaRPr>
          </a:p>
          <a:p>
            <a:pPr marL="589996">
              <a:spcBef>
                <a:spcPts val="32"/>
              </a:spcBef>
            </a:pPr>
            <a:r>
              <a:rPr sz="928" b="1" spc="14" dirty="0">
                <a:solidFill>
                  <a:srgbClr val="000080"/>
                </a:solidFill>
                <a:latin typeface="Courier New"/>
                <a:cs typeface="Courier New"/>
              </a:rPr>
              <a:t>}</a:t>
            </a:r>
            <a:endParaRPr sz="928">
              <a:latin typeface="Courier New"/>
              <a:cs typeface="Courier New"/>
            </a:endParaRPr>
          </a:p>
          <a:p>
            <a:pPr marL="301187">
              <a:spcBef>
                <a:spcPts val="23"/>
              </a:spcBef>
            </a:pPr>
            <a:r>
              <a:rPr sz="928" b="1" spc="14" dirty="0">
                <a:solidFill>
                  <a:srgbClr val="000080"/>
                </a:solidFill>
                <a:latin typeface="Courier New"/>
                <a:cs typeface="Courier New"/>
              </a:rPr>
              <a:t>}</a:t>
            </a:r>
            <a:endParaRPr sz="928">
              <a:latin typeface="Courier New"/>
              <a:cs typeface="Courier New"/>
            </a:endParaRPr>
          </a:p>
          <a:p>
            <a:pPr marL="11788">
              <a:spcBef>
                <a:spcPts val="46"/>
              </a:spcBef>
            </a:pPr>
            <a:r>
              <a:rPr sz="928" b="1" spc="14" dirty="0">
                <a:solidFill>
                  <a:srgbClr val="000080"/>
                </a:solidFill>
                <a:latin typeface="Courier New"/>
                <a:cs typeface="Courier New"/>
              </a:rPr>
              <a:t>}</a:t>
            </a:r>
            <a:endParaRPr sz="928">
              <a:latin typeface="Courier New"/>
              <a:cs typeface="Courier New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155878" y="1311157"/>
            <a:ext cx="8228224" cy="1783075"/>
          </a:xfrm>
          <a:prstGeom prst="rect">
            <a:avLst/>
          </a:prstGeom>
        </p:spPr>
        <p:txBody>
          <a:bodyPr vert="horz" wrap="square" lIns="0" tIns="11199" rIns="0" bIns="0" rtlCol="0">
            <a:spAutoFit/>
          </a:bodyPr>
          <a:lstStyle/>
          <a:p>
            <a:pPr marL="11788" marR="2568046">
              <a:lnSpc>
                <a:spcPct val="148600"/>
              </a:lnSpc>
              <a:spcBef>
                <a:spcPts val="88"/>
              </a:spcBef>
            </a:pP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L'agent </a:t>
            </a:r>
            <a:r>
              <a:rPr sz="1624" spc="-14" dirty="0">
                <a:solidFill>
                  <a:srgbClr val="3F3F3F"/>
                </a:solidFill>
                <a:latin typeface="Calibri"/>
                <a:cs typeface="Calibri"/>
              </a:rPr>
              <a:t>est</a:t>
            </a:r>
            <a:r>
              <a:rPr sz="1624" spc="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l'endroit</a:t>
            </a:r>
            <a:r>
              <a:rPr sz="1624" spc="-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où</a:t>
            </a:r>
            <a:r>
              <a:rPr sz="1624" spc="-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tout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le</a:t>
            </a:r>
            <a:r>
              <a:rPr sz="1624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pipeline</a:t>
            </a:r>
            <a:r>
              <a:rPr sz="1624" spc="-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s'exécute</a:t>
            </a:r>
            <a:r>
              <a:rPr sz="1624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(Exemple</a:t>
            </a:r>
            <a:r>
              <a:rPr sz="1624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Docker). </a:t>
            </a:r>
            <a:r>
              <a:rPr sz="1624" spc="-35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L'agent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a</a:t>
            </a:r>
            <a:r>
              <a:rPr sz="1624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les</a:t>
            </a:r>
            <a:r>
              <a:rPr sz="1624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paramètres</a:t>
            </a:r>
            <a:r>
              <a:rPr sz="1624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suivants:</a:t>
            </a:r>
            <a:endParaRPr sz="1624">
              <a:latin typeface="Calibri"/>
              <a:cs typeface="Calibri"/>
            </a:endParaRPr>
          </a:p>
          <a:p>
            <a:pPr marL="291756" indent="-191557">
              <a:spcBef>
                <a:spcPts val="189"/>
              </a:spcBef>
              <a:buClr>
                <a:srgbClr val="9CBFBD"/>
              </a:buClr>
              <a:buFont typeface="Wingdings"/>
              <a:buChar char=""/>
              <a:tabLst>
                <a:tab pos="292346" algn="l"/>
              </a:tabLst>
            </a:pPr>
            <a:r>
              <a:rPr sz="1439" b="1" spc="5" dirty="0">
                <a:solidFill>
                  <a:srgbClr val="3F3F3F"/>
                </a:solidFill>
                <a:latin typeface="Calibri"/>
                <a:cs typeface="Calibri"/>
              </a:rPr>
              <a:t>any</a:t>
            </a:r>
            <a:r>
              <a:rPr sz="1439" b="1" spc="-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9" dirty="0">
                <a:solidFill>
                  <a:srgbClr val="3F3F3F"/>
                </a:solidFill>
                <a:latin typeface="Calibri"/>
                <a:cs typeface="Calibri"/>
              </a:rPr>
              <a:t>- Ce</a:t>
            </a:r>
            <a:r>
              <a:rPr sz="1439" spc="32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qui</a:t>
            </a:r>
            <a:r>
              <a:rPr sz="1439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signifie</a:t>
            </a:r>
            <a:r>
              <a:rPr sz="1439" spc="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14" dirty="0">
                <a:solidFill>
                  <a:srgbClr val="3F3F3F"/>
                </a:solidFill>
                <a:latin typeface="Calibri"/>
                <a:cs typeface="Calibri"/>
              </a:rPr>
              <a:t>que</a:t>
            </a:r>
            <a:r>
              <a:rPr sz="1439" spc="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tout</a:t>
            </a:r>
            <a:r>
              <a:rPr sz="1439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9" dirty="0">
                <a:solidFill>
                  <a:srgbClr val="3F3F3F"/>
                </a:solidFill>
                <a:latin typeface="Calibri"/>
                <a:cs typeface="Calibri"/>
              </a:rPr>
              <a:t>le</a:t>
            </a:r>
            <a:r>
              <a:rPr sz="1439" spc="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9" dirty="0">
                <a:solidFill>
                  <a:srgbClr val="3F3F3F"/>
                </a:solidFill>
                <a:latin typeface="Calibri"/>
                <a:cs typeface="Calibri"/>
              </a:rPr>
              <a:t>pipeline</a:t>
            </a:r>
            <a:r>
              <a:rPr sz="1439" spc="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fonctionnera</a:t>
            </a:r>
            <a:r>
              <a:rPr sz="1439" spc="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sur n'importe</a:t>
            </a:r>
            <a:r>
              <a:rPr sz="1439" spc="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9" dirty="0">
                <a:solidFill>
                  <a:srgbClr val="3F3F3F"/>
                </a:solidFill>
                <a:latin typeface="Calibri"/>
                <a:cs typeface="Calibri"/>
              </a:rPr>
              <a:t>quel</a:t>
            </a:r>
            <a:r>
              <a:rPr sz="1439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agent</a:t>
            </a:r>
            <a:r>
              <a:rPr sz="1439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9" dirty="0">
                <a:solidFill>
                  <a:srgbClr val="3F3F3F"/>
                </a:solidFill>
                <a:latin typeface="Calibri"/>
                <a:cs typeface="Calibri"/>
              </a:rPr>
              <a:t>disponible.</a:t>
            </a:r>
            <a:endParaRPr sz="1439">
              <a:latin typeface="Calibri"/>
              <a:cs typeface="Calibri"/>
            </a:endParaRPr>
          </a:p>
          <a:p>
            <a:pPr marL="291756" indent="-191557">
              <a:spcBef>
                <a:spcPts val="343"/>
              </a:spcBef>
              <a:buClr>
                <a:srgbClr val="9CBFBD"/>
              </a:buClr>
              <a:buFont typeface="Wingdings"/>
              <a:buChar char=""/>
              <a:tabLst>
                <a:tab pos="292346" algn="l"/>
              </a:tabLst>
            </a:pPr>
            <a:r>
              <a:rPr sz="1439" b="1" spc="9" dirty="0">
                <a:solidFill>
                  <a:srgbClr val="3F3F3F"/>
                </a:solidFill>
                <a:latin typeface="Calibri"/>
                <a:cs typeface="Calibri"/>
              </a:rPr>
              <a:t>aucun</a:t>
            </a:r>
            <a:r>
              <a:rPr sz="1439" b="1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9" dirty="0">
                <a:solidFill>
                  <a:srgbClr val="3F3F3F"/>
                </a:solidFill>
                <a:latin typeface="Calibri"/>
                <a:cs typeface="Calibri"/>
              </a:rPr>
              <a:t>-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9" dirty="0">
                <a:solidFill>
                  <a:srgbClr val="3F3F3F"/>
                </a:solidFill>
                <a:latin typeface="Calibri"/>
                <a:cs typeface="Calibri"/>
              </a:rPr>
              <a:t>Ce</a:t>
            </a:r>
            <a:r>
              <a:rPr sz="1439" spc="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qui</a:t>
            </a:r>
            <a:r>
              <a:rPr sz="1439" spc="32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signifie</a:t>
            </a:r>
            <a:r>
              <a:rPr sz="1439" spc="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14" dirty="0">
                <a:solidFill>
                  <a:srgbClr val="3F3F3F"/>
                </a:solidFill>
                <a:latin typeface="Calibri"/>
                <a:cs typeface="Calibri"/>
              </a:rPr>
              <a:t>que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 toutes</a:t>
            </a:r>
            <a:r>
              <a:rPr sz="1439" spc="-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9" dirty="0">
                <a:solidFill>
                  <a:srgbClr val="3F3F3F"/>
                </a:solidFill>
                <a:latin typeface="Calibri"/>
                <a:cs typeface="Calibri"/>
              </a:rPr>
              <a:t>les</a:t>
            </a:r>
            <a:r>
              <a:rPr sz="1439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étapes</a:t>
            </a:r>
            <a:r>
              <a:rPr sz="1439" spc="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9" dirty="0">
                <a:solidFill>
                  <a:srgbClr val="3F3F3F"/>
                </a:solidFill>
                <a:latin typeface="Calibri"/>
                <a:cs typeface="Calibri"/>
              </a:rPr>
              <a:t>sous</a:t>
            </a:r>
            <a:r>
              <a:rPr sz="143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9" dirty="0">
                <a:solidFill>
                  <a:srgbClr val="3F3F3F"/>
                </a:solidFill>
                <a:latin typeface="Calibri"/>
                <a:cs typeface="Calibri"/>
              </a:rPr>
              <a:t>le</a:t>
            </a:r>
            <a:r>
              <a:rPr sz="1439" spc="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9" dirty="0">
                <a:solidFill>
                  <a:srgbClr val="3F3F3F"/>
                </a:solidFill>
                <a:latin typeface="Calibri"/>
                <a:cs typeface="Calibri"/>
              </a:rPr>
              <a:t>bloc 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devront</a:t>
            </a:r>
            <a:r>
              <a:rPr sz="1439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dirty="0">
                <a:solidFill>
                  <a:srgbClr val="3F3F3F"/>
                </a:solidFill>
                <a:latin typeface="Calibri"/>
                <a:cs typeface="Calibri"/>
              </a:rPr>
              <a:t>être</a:t>
            </a:r>
            <a:r>
              <a:rPr sz="1439" spc="9" dirty="0">
                <a:solidFill>
                  <a:srgbClr val="3F3F3F"/>
                </a:solidFill>
                <a:latin typeface="Calibri"/>
                <a:cs typeface="Calibri"/>
              </a:rPr>
              <a:t> déclarées</a:t>
            </a:r>
            <a:r>
              <a:rPr sz="143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séparément</a:t>
            </a:r>
            <a:r>
              <a:rPr sz="1439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avec</a:t>
            </a:r>
            <a:r>
              <a:rPr sz="1439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l'agent.</a:t>
            </a:r>
            <a:endParaRPr sz="1439">
              <a:latin typeface="Calibri"/>
              <a:cs typeface="Calibri"/>
            </a:endParaRPr>
          </a:p>
          <a:p>
            <a:pPr marL="291756" indent="-191557">
              <a:spcBef>
                <a:spcPts val="343"/>
              </a:spcBef>
              <a:buClr>
                <a:srgbClr val="9CBFBD"/>
              </a:buClr>
              <a:buFont typeface="Wingdings"/>
              <a:buChar char=""/>
              <a:tabLst>
                <a:tab pos="292346" algn="l"/>
              </a:tabLst>
            </a:pPr>
            <a:r>
              <a:rPr sz="1439" b="1" spc="5" dirty="0">
                <a:solidFill>
                  <a:srgbClr val="3F3F3F"/>
                </a:solidFill>
                <a:latin typeface="Calibri"/>
                <a:cs typeface="Calibri"/>
              </a:rPr>
              <a:t>label</a:t>
            </a:r>
            <a:r>
              <a:rPr sz="1439" b="1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9" dirty="0">
                <a:solidFill>
                  <a:srgbClr val="3F3F3F"/>
                </a:solidFill>
                <a:latin typeface="Calibri"/>
                <a:cs typeface="Calibri"/>
              </a:rPr>
              <a:t>-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 il</a:t>
            </a:r>
            <a:r>
              <a:rPr sz="1439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9" dirty="0">
                <a:solidFill>
                  <a:srgbClr val="3F3F3F"/>
                </a:solidFill>
                <a:latin typeface="Calibri"/>
                <a:cs typeface="Calibri"/>
              </a:rPr>
              <a:t>ne</a:t>
            </a:r>
            <a:r>
              <a:rPr sz="1439" spc="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s'agit </a:t>
            </a:r>
            <a:r>
              <a:rPr sz="1439" spc="9" dirty="0">
                <a:solidFill>
                  <a:srgbClr val="3F3F3F"/>
                </a:solidFill>
                <a:latin typeface="Calibri"/>
                <a:cs typeface="Calibri"/>
              </a:rPr>
              <a:t>que</a:t>
            </a:r>
            <a:r>
              <a:rPr sz="1439" spc="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9" dirty="0">
                <a:solidFill>
                  <a:srgbClr val="3F3F3F"/>
                </a:solidFill>
                <a:latin typeface="Calibri"/>
                <a:cs typeface="Calibri"/>
              </a:rPr>
              <a:t>d'une</a:t>
            </a:r>
            <a:r>
              <a:rPr sz="1439" spc="32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étiquette </a:t>
            </a:r>
            <a:r>
              <a:rPr sz="1439" spc="14" dirty="0">
                <a:solidFill>
                  <a:srgbClr val="3F3F3F"/>
                </a:solidFill>
                <a:latin typeface="Calibri"/>
                <a:cs typeface="Calibri"/>
              </a:rPr>
              <a:t>pour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 l'environnement</a:t>
            </a:r>
            <a:r>
              <a:rPr sz="1439" spc="-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9" dirty="0">
                <a:solidFill>
                  <a:srgbClr val="3F3F3F"/>
                </a:solidFill>
                <a:latin typeface="Calibri"/>
                <a:cs typeface="Calibri"/>
              </a:rPr>
              <a:t>Jenkins</a:t>
            </a:r>
            <a:endParaRPr sz="1439">
              <a:latin typeface="Calibri"/>
              <a:cs typeface="Calibri"/>
            </a:endParaRPr>
          </a:p>
          <a:p>
            <a:pPr marL="291756" indent="-191557">
              <a:spcBef>
                <a:spcPts val="348"/>
              </a:spcBef>
              <a:buClr>
                <a:srgbClr val="9CBFBD"/>
              </a:buClr>
              <a:buFont typeface="Wingdings"/>
              <a:buChar char=""/>
              <a:tabLst>
                <a:tab pos="292346" algn="l"/>
              </a:tabLst>
            </a:pPr>
            <a:r>
              <a:rPr sz="1439" b="1" dirty="0">
                <a:solidFill>
                  <a:srgbClr val="3F3F3F"/>
                </a:solidFill>
                <a:latin typeface="Calibri"/>
                <a:cs typeface="Calibri"/>
              </a:rPr>
              <a:t>docker</a:t>
            </a:r>
            <a:r>
              <a:rPr sz="1439" b="1" spc="-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9" dirty="0">
                <a:solidFill>
                  <a:srgbClr val="3F3F3F"/>
                </a:solidFill>
                <a:latin typeface="Calibri"/>
                <a:cs typeface="Calibri"/>
              </a:rPr>
              <a:t>-</a:t>
            </a:r>
            <a:r>
              <a:rPr sz="1439" spc="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il</a:t>
            </a:r>
            <a:r>
              <a:rPr sz="143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s'agit</a:t>
            </a:r>
            <a:r>
              <a:rPr sz="1439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d'exécuter</a:t>
            </a:r>
            <a:r>
              <a:rPr sz="1439" spc="-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9" dirty="0">
                <a:solidFill>
                  <a:srgbClr val="3F3F3F"/>
                </a:solidFill>
                <a:latin typeface="Calibri"/>
                <a:cs typeface="Calibri"/>
              </a:rPr>
              <a:t>le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9" dirty="0">
                <a:solidFill>
                  <a:srgbClr val="3F3F3F"/>
                </a:solidFill>
                <a:latin typeface="Calibri"/>
                <a:cs typeface="Calibri"/>
              </a:rPr>
              <a:t>pipeline</a:t>
            </a:r>
            <a:r>
              <a:rPr sz="1439" spc="37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9" dirty="0">
                <a:solidFill>
                  <a:srgbClr val="3F3F3F"/>
                </a:solidFill>
                <a:latin typeface="Calibri"/>
                <a:cs typeface="Calibri"/>
              </a:rPr>
              <a:t>dans</a:t>
            </a:r>
            <a:r>
              <a:rPr sz="1439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l'environnement</a:t>
            </a:r>
            <a:r>
              <a:rPr sz="1439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-19" dirty="0">
                <a:solidFill>
                  <a:srgbClr val="3F3F3F"/>
                </a:solidFill>
                <a:latin typeface="Calibri"/>
                <a:cs typeface="Calibri"/>
              </a:rPr>
              <a:t>Docker.</a:t>
            </a:r>
            <a:endParaRPr sz="1439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32309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30806" y="834099"/>
            <a:ext cx="6815462" cy="473568"/>
          </a:xfrm>
          <a:prstGeom prst="rect">
            <a:avLst/>
          </a:prstGeom>
        </p:spPr>
        <p:txBody>
          <a:bodyPr vert="horz" wrap="square" lIns="0" tIns="11788" rIns="0" bIns="0" rtlCol="0">
            <a:spAutoFit/>
          </a:bodyPr>
          <a:lstStyle/>
          <a:p>
            <a:pPr marL="11788">
              <a:spcBef>
                <a:spcPts val="93"/>
              </a:spcBef>
            </a:pPr>
            <a:r>
              <a:rPr spc="-60" dirty="0"/>
              <a:t>Pipeline</a:t>
            </a:r>
            <a:r>
              <a:rPr spc="-42" dirty="0"/>
              <a:t> </a:t>
            </a:r>
            <a:r>
              <a:rPr spc="-74" dirty="0"/>
              <a:t>déclarative </a:t>
            </a:r>
            <a:r>
              <a:rPr dirty="0"/>
              <a:t>–</a:t>
            </a:r>
            <a:r>
              <a:rPr spc="-84" dirty="0"/>
              <a:t> </a:t>
            </a:r>
            <a:r>
              <a:rPr spc="-65" dirty="0"/>
              <a:t>Stages</a:t>
            </a:r>
            <a:r>
              <a:rPr spc="-51" dirty="0"/>
              <a:t> </a:t>
            </a:r>
            <a:r>
              <a:rPr spc="-56" dirty="0"/>
              <a:t>et</a:t>
            </a:r>
            <a:r>
              <a:rPr spc="-93" dirty="0"/>
              <a:t> </a:t>
            </a:r>
            <a:r>
              <a:rPr spc="-60" dirty="0"/>
              <a:t>Steps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155877" y="1431101"/>
            <a:ext cx="6767656" cy="261843"/>
          </a:xfrm>
          <a:prstGeom prst="rect">
            <a:avLst/>
          </a:prstGeom>
        </p:spPr>
        <p:txBody>
          <a:bodyPr vert="horz" wrap="square" lIns="0" tIns="11788" rIns="0" bIns="0" rtlCol="0">
            <a:spAutoFit/>
          </a:bodyPr>
          <a:lstStyle/>
          <a:p>
            <a:pPr marL="11788">
              <a:spcBef>
                <a:spcPts val="93"/>
              </a:spcBef>
            </a:pP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Le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bloc</a:t>
            </a:r>
            <a:r>
              <a:rPr sz="1624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d'étape</a:t>
            </a:r>
            <a:r>
              <a:rPr sz="1624" spc="32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peut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14" dirty="0">
                <a:solidFill>
                  <a:srgbClr val="3F3F3F"/>
                </a:solidFill>
                <a:latin typeface="Calibri"/>
                <a:cs typeface="Calibri"/>
              </a:rPr>
              <a:t>être</a:t>
            </a:r>
            <a:r>
              <a:rPr sz="1624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une ou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plusieurs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 étapes</a:t>
            </a:r>
            <a:r>
              <a:rPr sz="1624" spc="28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au fur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et</a:t>
            </a:r>
            <a:r>
              <a:rPr sz="1624" spc="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à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 mesure</a:t>
            </a:r>
            <a:r>
              <a:rPr sz="1624" spc="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de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la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 tâche.</a:t>
            </a:r>
            <a:endParaRPr sz="1624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55878" y="1909208"/>
            <a:ext cx="3746907" cy="1728270"/>
          </a:xfrm>
          <a:prstGeom prst="rect">
            <a:avLst/>
          </a:prstGeom>
        </p:spPr>
        <p:txBody>
          <a:bodyPr vert="horz" wrap="square" lIns="0" tIns="11788" rIns="0" bIns="0" rtlCol="0">
            <a:spAutoFit/>
          </a:bodyPr>
          <a:lstStyle/>
          <a:p>
            <a:pPr marL="11788">
              <a:spcBef>
                <a:spcPts val="93"/>
              </a:spcBef>
            </a:pP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Il</a:t>
            </a:r>
            <a:r>
              <a:rPr sz="1624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peut 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avoir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des</a:t>
            </a:r>
            <a:r>
              <a:rPr sz="1624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étapes</a:t>
            </a:r>
            <a:r>
              <a:rPr sz="1624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communes</a:t>
            </a:r>
            <a:r>
              <a:rPr sz="1624" spc="-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comme:</a:t>
            </a:r>
            <a:endParaRPr sz="1624">
              <a:latin typeface="Calibri"/>
              <a:cs typeface="Calibri"/>
            </a:endParaRPr>
          </a:p>
          <a:p>
            <a:pPr marL="334194" indent="-233995">
              <a:spcBef>
                <a:spcPts val="1276"/>
              </a:spcBef>
              <a:buClr>
                <a:srgbClr val="9CBFBD"/>
              </a:buClr>
              <a:buFont typeface="Wingdings"/>
              <a:buChar char=""/>
              <a:tabLst>
                <a:tab pos="334783" algn="l"/>
              </a:tabLst>
            </a:pPr>
            <a:r>
              <a:rPr sz="1439" spc="9" dirty="0">
                <a:solidFill>
                  <a:srgbClr val="3F3F3F"/>
                </a:solidFill>
                <a:latin typeface="Calibri"/>
                <a:cs typeface="Calibri"/>
              </a:rPr>
              <a:t>Cloner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dirty="0">
                <a:solidFill>
                  <a:srgbClr val="3F3F3F"/>
                </a:solidFill>
                <a:latin typeface="Calibri"/>
                <a:cs typeface="Calibri"/>
              </a:rPr>
              <a:t>le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9" dirty="0">
                <a:solidFill>
                  <a:srgbClr val="3F3F3F"/>
                </a:solidFill>
                <a:latin typeface="Calibri"/>
                <a:cs typeface="Calibri"/>
              </a:rPr>
              <a:t>code</a:t>
            </a:r>
            <a:r>
              <a:rPr sz="1439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9" dirty="0">
                <a:solidFill>
                  <a:srgbClr val="3F3F3F"/>
                </a:solidFill>
                <a:latin typeface="Calibri"/>
                <a:cs typeface="Calibri"/>
              </a:rPr>
              <a:t>depuis</a:t>
            </a:r>
            <a:r>
              <a:rPr sz="143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19" dirty="0">
                <a:solidFill>
                  <a:srgbClr val="3F3F3F"/>
                </a:solidFill>
                <a:latin typeface="Calibri"/>
                <a:cs typeface="Calibri"/>
              </a:rPr>
              <a:t>SCM</a:t>
            </a:r>
            <a:endParaRPr sz="1439">
              <a:latin typeface="Calibri"/>
              <a:cs typeface="Calibri"/>
            </a:endParaRPr>
          </a:p>
          <a:p>
            <a:pPr marL="334194" indent="-233995">
              <a:spcBef>
                <a:spcPts val="613"/>
              </a:spcBef>
              <a:buClr>
                <a:srgbClr val="9CBFBD"/>
              </a:buClr>
              <a:buFont typeface="Wingdings"/>
              <a:buChar char=""/>
              <a:tabLst>
                <a:tab pos="334783" algn="l"/>
              </a:tabLst>
            </a:pP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Construire</a:t>
            </a:r>
            <a:r>
              <a:rPr sz="1439" spc="-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9" dirty="0">
                <a:solidFill>
                  <a:srgbClr val="3F3F3F"/>
                </a:solidFill>
                <a:latin typeface="Calibri"/>
                <a:cs typeface="Calibri"/>
              </a:rPr>
              <a:t>le</a:t>
            </a:r>
            <a:r>
              <a:rPr sz="1439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projet</a:t>
            </a:r>
            <a:endParaRPr sz="1439">
              <a:latin typeface="Calibri"/>
              <a:cs typeface="Calibri"/>
            </a:endParaRPr>
          </a:p>
          <a:p>
            <a:pPr marL="334194" indent="-233995">
              <a:spcBef>
                <a:spcPts val="348"/>
              </a:spcBef>
              <a:buClr>
                <a:srgbClr val="9CBFBD"/>
              </a:buClr>
              <a:buFont typeface="Wingdings"/>
              <a:buChar char=""/>
              <a:tabLst>
                <a:tab pos="334783" algn="l"/>
              </a:tabLst>
            </a:pP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Exécution</a:t>
            </a:r>
            <a:r>
              <a:rPr sz="1439" spc="-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14" dirty="0">
                <a:solidFill>
                  <a:srgbClr val="3F3F3F"/>
                </a:solidFill>
                <a:latin typeface="Calibri"/>
                <a:cs typeface="Calibri"/>
              </a:rPr>
              <a:t>des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 cas</a:t>
            </a:r>
            <a:r>
              <a:rPr sz="1439" spc="-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9" dirty="0">
                <a:solidFill>
                  <a:srgbClr val="3F3F3F"/>
                </a:solidFill>
                <a:latin typeface="Calibri"/>
                <a:cs typeface="Calibri"/>
              </a:rPr>
              <a:t>de</a:t>
            </a:r>
            <a:r>
              <a:rPr sz="1439" spc="28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test</a:t>
            </a:r>
            <a:r>
              <a:rPr sz="1439" spc="-32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dirty="0">
                <a:solidFill>
                  <a:srgbClr val="3F3F3F"/>
                </a:solidFill>
                <a:latin typeface="Calibri"/>
                <a:cs typeface="Calibri"/>
              </a:rPr>
              <a:t>unitaire</a:t>
            </a:r>
            <a:endParaRPr sz="1439">
              <a:latin typeface="Calibri"/>
              <a:cs typeface="Calibri"/>
            </a:endParaRPr>
          </a:p>
          <a:p>
            <a:pPr marL="334194" indent="-233995">
              <a:spcBef>
                <a:spcPts val="343"/>
              </a:spcBef>
              <a:buClr>
                <a:srgbClr val="9CBFBD"/>
              </a:buClr>
              <a:buFont typeface="Wingdings"/>
              <a:buChar char=""/>
              <a:tabLst>
                <a:tab pos="334783" algn="l"/>
              </a:tabLst>
            </a:pPr>
            <a:r>
              <a:rPr sz="1439" spc="9" dirty="0">
                <a:solidFill>
                  <a:srgbClr val="3F3F3F"/>
                </a:solidFill>
                <a:latin typeface="Calibri"/>
                <a:cs typeface="Calibri"/>
              </a:rPr>
              <a:t>Déployer</a:t>
            </a:r>
            <a:r>
              <a:rPr sz="1439" spc="-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9" dirty="0">
                <a:solidFill>
                  <a:srgbClr val="3F3F3F"/>
                </a:solidFill>
                <a:latin typeface="Calibri"/>
                <a:cs typeface="Calibri"/>
              </a:rPr>
              <a:t>le</a:t>
            </a:r>
            <a:r>
              <a:rPr sz="1439" spc="-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9" dirty="0">
                <a:solidFill>
                  <a:srgbClr val="3F3F3F"/>
                </a:solidFill>
                <a:latin typeface="Calibri"/>
                <a:cs typeface="Calibri"/>
              </a:rPr>
              <a:t>code</a:t>
            </a:r>
            <a:endParaRPr sz="1439">
              <a:latin typeface="Calibri"/>
              <a:cs typeface="Calibri"/>
            </a:endParaRPr>
          </a:p>
          <a:p>
            <a:pPr marL="334194" indent="-233995">
              <a:spcBef>
                <a:spcPts val="348"/>
              </a:spcBef>
              <a:buClr>
                <a:srgbClr val="9CBFBD"/>
              </a:buClr>
              <a:buFont typeface="Wingdings"/>
              <a:buChar char=""/>
              <a:tabLst>
                <a:tab pos="334783" algn="l"/>
              </a:tabLst>
            </a:pP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Autres</a:t>
            </a:r>
            <a:r>
              <a:rPr sz="1439" spc="-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tests</a:t>
            </a:r>
            <a:r>
              <a:rPr sz="1439" spc="-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fonctionnels</a:t>
            </a:r>
            <a:r>
              <a:rPr sz="1439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et</a:t>
            </a:r>
            <a:r>
              <a:rPr sz="143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9" dirty="0">
                <a:solidFill>
                  <a:srgbClr val="3F3F3F"/>
                </a:solidFill>
                <a:latin typeface="Calibri"/>
                <a:cs typeface="Calibri"/>
              </a:rPr>
              <a:t>de</a:t>
            </a:r>
            <a:r>
              <a:rPr sz="1439" spc="28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9" dirty="0">
                <a:solidFill>
                  <a:srgbClr val="3F3F3F"/>
                </a:solidFill>
                <a:latin typeface="Calibri"/>
                <a:cs typeface="Calibri"/>
              </a:rPr>
              <a:t>performances</a:t>
            </a:r>
            <a:endParaRPr sz="1439">
              <a:latin typeface="Calibri"/>
              <a:cs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5378944" y="1885654"/>
            <a:ext cx="3496994" cy="4097019"/>
            <a:chOff x="5498592" y="2031492"/>
            <a:chExt cx="3767454" cy="4413885"/>
          </a:xfrm>
        </p:grpSpPr>
        <p:sp>
          <p:nvSpPr>
            <p:cNvPr id="9" name="object 9"/>
            <p:cNvSpPr/>
            <p:nvPr/>
          </p:nvSpPr>
          <p:spPr>
            <a:xfrm>
              <a:off x="5506212" y="2039112"/>
              <a:ext cx="3752215" cy="4399915"/>
            </a:xfrm>
            <a:custGeom>
              <a:avLst/>
              <a:gdLst/>
              <a:ahLst/>
              <a:cxnLst/>
              <a:rect l="l" t="t" r="r" b="b"/>
              <a:pathLst>
                <a:path w="3752215" h="4399915">
                  <a:moveTo>
                    <a:pt x="3752087" y="4399787"/>
                  </a:moveTo>
                  <a:lnTo>
                    <a:pt x="0" y="4399787"/>
                  </a:lnTo>
                  <a:lnTo>
                    <a:pt x="0" y="0"/>
                  </a:lnTo>
                  <a:lnTo>
                    <a:pt x="3752087" y="0"/>
                  </a:lnTo>
                  <a:lnTo>
                    <a:pt x="3752087" y="439978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10" name="object 10"/>
            <p:cNvSpPr/>
            <p:nvPr/>
          </p:nvSpPr>
          <p:spPr>
            <a:xfrm>
              <a:off x="5498592" y="2031492"/>
              <a:ext cx="3767454" cy="4413885"/>
            </a:xfrm>
            <a:custGeom>
              <a:avLst/>
              <a:gdLst/>
              <a:ahLst/>
              <a:cxnLst/>
              <a:rect l="l" t="t" r="r" b="b"/>
              <a:pathLst>
                <a:path w="3767454" h="4413885">
                  <a:moveTo>
                    <a:pt x="3762756" y="4413504"/>
                  </a:moveTo>
                  <a:lnTo>
                    <a:pt x="3048" y="4413504"/>
                  </a:lnTo>
                  <a:lnTo>
                    <a:pt x="0" y="4410456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3762756" y="0"/>
                  </a:lnTo>
                  <a:lnTo>
                    <a:pt x="3767328" y="3048"/>
                  </a:lnTo>
                  <a:lnTo>
                    <a:pt x="3767328" y="7620"/>
                  </a:lnTo>
                  <a:lnTo>
                    <a:pt x="13716" y="7620"/>
                  </a:lnTo>
                  <a:lnTo>
                    <a:pt x="7620" y="13716"/>
                  </a:lnTo>
                  <a:lnTo>
                    <a:pt x="13716" y="13716"/>
                  </a:lnTo>
                  <a:lnTo>
                    <a:pt x="13716" y="4399788"/>
                  </a:lnTo>
                  <a:lnTo>
                    <a:pt x="7620" y="4399788"/>
                  </a:lnTo>
                  <a:lnTo>
                    <a:pt x="13716" y="4407408"/>
                  </a:lnTo>
                  <a:lnTo>
                    <a:pt x="3767328" y="4407408"/>
                  </a:lnTo>
                  <a:lnTo>
                    <a:pt x="3767328" y="4410456"/>
                  </a:lnTo>
                  <a:lnTo>
                    <a:pt x="3762756" y="4413504"/>
                  </a:lnTo>
                  <a:close/>
                </a:path>
                <a:path w="3767454" h="4413885">
                  <a:moveTo>
                    <a:pt x="13716" y="13716"/>
                  </a:moveTo>
                  <a:lnTo>
                    <a:pt x="7620" y="13716"/>
                  </a:lnTo>
                  <a:lnTo>
                    <a:pt x="13716" y="7620"/>
                  </a:lnTo>
                  <a:lnTo>
                    <a:pt x="13716" y="13716"/>
                  </a:lnTo>
                  <a:close/>
                </a:path>
                <a:path w="3767454" h="4413885">
                  <a:moveTo>
                    <a:pt x="3752088" y="13716"/>
                  </a:moveTo>
                  <a:lnTo>
                    <a:pt x="13716" y="13716"/>
                  </a:lnTo>
                  <a:lnTo>
                    <a:pt x="13716" y="7620"/>
                  </a:lnTo>
                  <a:lnTo>
                    <a:pt x="3752088" y="7620"/>
                  </a:lnTo>
                  <a:lnTo>
                    <a:pt x="3752088" y="13716"/>
                  </a:lnTo>
                  <a:close/>
                </a:path>
                <a:path w="3767454" h="4413885">
                  <a:moveTo>
                    <a:pt x="3752088" y="4407408"/>
                  </a:moveTo>
                  <a:lnTo>
                    <a:pt x="3752088" y="7620"/>
                  </a:lnTo>
                  <a:lnTo>
                    <a:pt x="3759708" y="13716"/>
                  </a:lnTo>
                  <a:lnTo>
                    <a:pt x="3767328" y="13716"/>
                  </a:lnTo>
                  <a:lnTo>
                    <a:pt x="3767328" y="4399788"/>
                  </a:lnTo>
                  <a:lnTo>
                    <a:pt x="3759708" y="4399788"/>
                  </a:lnTo>
                  <a:lnTo>
                    <a:pt x="3752088" y="4407408"/>
                  </a:lnTo>
                  <a:close/>
                </a:path>
                <a:path w="3767454" h="4413885">
                  <a:moveTo>
                    <a:pt x="3767328" y="13716"/>
                  </a:moveTo>
                  <a:lnTo>
                    <a:pt x="3759708" y="13716"/>
                  </a:lnTo>
                  <a:lnTo>
                    <a:pt x="3752088" y="7620"/>
                  </a:lnTo>
                  <a:lnTo>
                    <a:pt x="3767328" y="7620"/>
                  </a:lnTo>
                  <a:lnTo>
                    <a:pt x="3767328" y="13716"/>
                  </a:lnTo>
                  <a:close/>
                </a:path>
                <a:path w="3767454" h="4413885">
                  <a:moveTo>
                    <a:pt x="13716" y="4407408"/>
                  </a:moveTo>
                  <a:lnTo>
                    <a:pt x="7620" y="4399788"/>
                  </a:lnTo>
                  <a:lnTo>
                    <a:pt x="13716" y="4399788"/>
                  </a:lnTo>
                  <a:lnTo>
                    <a:pt x="13716" y="4407408"/>
                  </a:lnTo>
                  <a:close/>
                </a:path>
                <a:path w="3767454" h="4413885">
                  <a:moveTo>
                    <a:pt x="3752088" y="4407408"/>
                  </a:moveTo>
                  <a:lnTo>
                    <a:pt x="13716" y="4407408"/>
                  </a:lnTo>
                  <a:lnTo>
                    <a:pt x="13716" y="4399788"/>
                  </a:lnTo>
                  <a:lnTo>
                    <a:pt x="3752088" y="4399788"/>
                  </a:lnTo>
                  <a:lnTo>
                    <a:pt x="3752088" y="4407408"/>
                  </a:lnTo>
                  <a:close/>
                </a:path>
                <a:path w="3767454" h="4413885">
                  <a:moveTo>
                    <a:pt x="3767328" y="4407408"/>
                  </a:moveTo>
                  <a:lnTo>
                    <a:pt x="3752088" y="4407408"/>
                  </a:lnTo>
                  <a:lnTo>
                    <a:pt x="3759708" y="4399788"/>
                  </a:lnTo>
                  <a:lnTo>
                    <a:pt x="3767328" y="4399788"/>
                  </a:lnTo>
                  <a:lnTo>
                    <a:pt x="3767328" y="4407408"/>
                  </a:lnTo>
                  <a:close/>
                </a:path>
              </a:pathLst>
            </a:custGeom>
            <a:solidFill>
              <a:srgbClr val="DB8531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11" name="object 11"/>
            <p:cNvSpPr/>
            <p:nvPr/>
          </p:nvSpPr>
          <p:spPr>
            <a:xfrm>
              <a:off x="5585460" y="2075687"/>
              <a:ext cx="1501140" cy="4279900"/>
            </a:xfrm>
            <a:custGeom>
              <a:avLst/>
              <a:gdLst/>
              <a:ahLst/>
              <a:cxnLst/>
              <a:rect l="l" t="t" r="r" b="b"/>
              <a:pathLst>
                <a:path w="1501140" h="4279900">
                  <a:moveTo>
                    <a:pt x="60947" y="4062984"/>
                  </a:moveTo>
                  <a:lnTo>
                    <a:pt x="0" y="4062984"/>
                  </a:lnTo>
                  <a:lnTo>
                    <a:pt x="0" y="4279404"/>
                  </a:lnTo>
                  <a:lnTo>
                    <a:pt x="60947" y="4279404"/>
                  </a:lnTo>
                  <a:lnTo>
                    <a:pt x="60947" y="4062984"/>
                  </a:lnTo>
                  <a:close/>
                </a:path>
                <a:path w="1501140" h="4279900">
                  <a:moveTo>
                    <a:pt x="222504" y="3848100"/>
                  </a:moveTo>
                  <a:lnTo>
                    <a:pt x="161531" y="3848100"/>
                  </a:lnTo>
                  <a:lnTo>
                    <a:pt x="161531" y="4064520"/>
                  </a:lnTo>
                  <a:lnTo>
                    <a:pt x="222504" y="4064520"/>
                  </a:lnTo>
                  <a:lnTo>
                    <a:pt x="222504" y="3848100"/>
                  </a:lnTo>
                  <a:close/>
                </a:path>
                <a:path w="1501140" h="4279900">
                  <a:moveTo>
                    <a:pt x="384035" y="3634752"/>
                  </a:moveTo>
                  <a:lnTo>
                    <a:pt x="323088" y="3634752"/>
                  </a:lnTo>
                  <a:lnTo>
                    <a:pt x="323088" y="3851148"/>
                  </a:lnTo>
                  <a:lnTo>
                    <a:pt x="384035" y="3851148"/>
                  </a:lnTo>
                  <a:lnTo>
                    <a:pt x="384035" y="3634752"/>
                  </a:lnTo>
                  <a:close/>
                </a:path>
                <a:path w="1501140" h="4279900">
                  <a:moveTo>
                    <a:pt x="545579" y="3421380"/>
                  </a:moveTo>
                  <a:lnTo>
                    <a:pt x="484632" y="3421380"/>
                  </a:lnTo>
                  <a:lnTo>
                    <a:pt x="484632" y="3637800"/>
                  </a:lnTo>
                  <a:lnTo>
                    <a:pt x="545579" y="3637800"/>
                  </a:lnTo>
                  <a:lnTo>
                    <a:pt x="545579" y="3421380"/>
                  </a:lnTo>
                  <a:close/>
                </a:path>
                <a:path w="1501140" h="4279900">
                  <a:moveTo>
                    <a:pt x="545579" y="2351532"/>
                  </a:moveTo>
                  <a:lnTo>
                    <a:pt x="484632" y="2351532"/>
                  </a:lnTo>
                  <a:lnTo>
                    <a:pt x="484632" y="2567940"/>
                  </a:lnTo>
                  <a:lnTo>
                    <a:pt x="545579" y="2567940"/>
                  </a:lnTo>
                  <a:lnTo>
                    <a:pt x="545579" y="2351532"/>
                  </a:lnTo>
                  <a:close/>
                </a:path>
                <a:path w="1501140" h="4279900">
                  <a:moveTo>
                    <a:pt x="545579" y="1283220"/>
                  </a:moveTo>
                  <a:lnTo>
                    <a:pt x="484632" y="1283220"/>
                  </a:lnTo>
                  <a:lnTo>
                    <a:pt x="484632" y="1499616"/>
                  </a:lnTo>
                  <a:lnTo>
                    <a:pt x="545579" y="1499616"/>
                  </a:lnTo>
                  <a:lnTo>
                    <a:pt x="545579" y="1283220"/>
                  </a:lnTo>
                  <a:close/>
                </a:path>
                <a:path w="1501140" h="4279900">
                  <a:moveTo>
                    <a:pt x="1182611" y="1711452"/>
                  </a:moveTo>
                  <a:lnTo>
                    <a:pt x="1127747" y="1711452"/>
                  </a:lnTo>
                  <a:lnTo>
                    <a:pt x="760463" y="1711452"/>
                  </a:lnTo>
                  <a:lnTo>
                    <a:pt x="705599" y="1711452"/>
                  </a:lnTo>
                  <a:lnTo>
                    <a:pt x="384035" y="1711452"/>
                  </a:lnTo>
                  <a:lnTo>
                    <a:pt x="384035" y="1496568"/>
                  </a:lnTo>
                  <a:lnTo>
                    <a:pt x="323088" y="1496568"/>
                  </a:lnTo>
                  <a:lnTo>
                    <a:pt x="323088" y="1711452"/>
                  </a:lnTo>
                  <a:lnTo>
                    <a:pt x="323088" y="1712988"/>
                  </a:lnTo>
                  <a:lnTo>
                    <a:pt x="323088" y="1927860"/>
                  </a:lnTo>
                  <a:lnTo>
                    <a:pt x="484632" y="1927860"/>
                  </a:lnTo>
                  <a:lnTo>
                    <a:pt x="484632" y="2141220"/>
                  </a:lnTo>
                  <a:lnTo>
                    <a:pt x="646163" y="2141220"/>
                  </a:lnTo>
                  <a:lnTo>
                    <a:pt x="646163" y="2354580"/>
                  </a:lnTo>
                  <a:lnTo>
                    <a:pt x="822947" y="2354580"/>
                  </a:lnTo>
                  <a:lnTo>
                    <a:pt x="822947" y="2141220"/>
                  </a:lnTo>
                  <a:lnTo>
                    <a:pt x="861047" y="2141220"/>
                  </a:lnTo>
                  <a:lnTo>
                    <a:pt x="861047" y="1927860"/>
                  </a:lnTo>
                  <a:lnTo>
                    <a:pt x="900684" y="1927860"/>
                  </a:lnTo>
                  <a:lnTo>
                    <a:pt x="900684" y="2141220"/>
                  </a:lnTo>
                  <a:lnTo>
                    <a:pt x="961631" y="2141220"/>
                  </a:lnTo>
                  <a:lnTo>
                    <a:pt x="961631" y="1927860"/>
                  </a:lnTo>
                  <a:lnTo>
                    <a:pt x="1127747" y="1927860"/>
                  </a:lnTo>
                  <a:lnTo>
                    <a:pt x="1182611" y="1927860"/>
                  </a:lnTo>
                  <a:lnTo>
                    <a:pt x="1182611" y="1711452"/>
                  </a:lnTo>
                  <a:close/>
                </a:path>
                <a:path w="1501140" h="4279900">
                  <a:moveTo>
                    <a:pt x="1260335" y="641604"/>
                  </a:moveTo>
                  <a:lnTo>
                    <a:pt x="1260335" y="641604"/>
                  </a:lnTo>
                  <a:lnTo>
                    <a:pt x="713232" y="641604"/>
                  </a:lnTo>
                  <a:lnTo>
                    <a:pt x="713232" y="431304"/>
                  </a:lnTo>
                  <a:lnTo>
                    <a:pt x="865632" y="431304"/>
                  </a:lnTo>
                  <a:lnTo>
                    <a:pt x="865632" y="214884"/>
                  </a:lnTo>
                  <a:lnTo>
                    <a:pt x="679704" y="214884"/>
                  </a:lnTo>
                  <a:lnTo>
                    <a:pt x="679704" y="0"/>
                  </a:lnTo>
                  <a:lnTo>
                    <a:pt x="618731" y="0"/>
                  </a:lnTo>
                  <a:lnTo>
                    <a:pt x="0" y="0"/>
                  </a:lnTo>
                  <a:lnTo>
                    <a:pt x="0" y="216408"/>
                  </a:lnTo>
                  <a:lnTo>
                    <a:pt x="161531" y="216408"/>
                  </a:lnTo>
                  <a:lnTo>
                    <a:pt x="161531" y="428244"/>
                  </a:lnTo>
                  <a:lnTo>
                    <a:pt x="161531" y="431304"/>
                  </a:lnTo>
                  <a:lnTo>
                    <a:pt x="161531" y="644652"/>
                  </a:lnTo>
                  <a:lnTo>
                    <a:pt x="323088" y="644652"/>
                  </a:lnTo>
                  <a:lnTo>
                    <a:pt x="323088" y="858012"/>
                  </a:lnTo>
                  <a:lnTo>
                    <a:pt x="484632" y="858012"/>
                  </a:lnTo>
                  <a:lnTo>
                    <a:pt x="484632" y="1072896"/>
                  </a:lnTo>
                  <a:lnTo>
                    <a:pt x="646163" y="1072896"/>
                  </a:lnTo>
                  <a:lnTo>
                    <a:pt x="646163" y="1286256"/>
                  </a:lnTo>
                  <a:lnTo>
                    <a:pt x="822947" y="1286256"/>
                  </a:lnTo>
                  <a:lnTo>
                    <a:pt x="822947" y="1072896"/>
                  </a:lnTo>
                  <a:lnTo>
                    <a:pt x="861047" y="1072896"/>
                  </a:lnTo>
                  <a:lnTo>
                    <a:pt x="861047" y="858012"/>
                  </a:lnTo>
                  <a:lnTo>
                    <a:pt x="900684" y="858012"/>
                  </a:lnTo>
                  <a:lnTo>
                    <a:pt x="900684" y="1072896"/>
                  </a:lnTo>
                  <a:lnTo>
                    <a:pt x="961631" y="1072896"/>
                  </a:lnTo>
                  <a:lnTo>
                    <a:pt x="961631" y="858012"/>
                  </a:lnTo>
                  <a:lnTo>
                    <a:pt x="1165847" y="858012"/>
                  </a:lnTo>
                  <a:lnTo>
                    <a:pt x="1205484" y="858012"/>
                  </a:lnTo>
                  <a:lnTo>
                    <a:pt x="1260335" y="858012"/>
                  </a:lnTo>
                  <a:lnTo>
                    <a:pt x="1260335" y="641604"/>
                  </a:lnTo>
                  <a:close/>
                </a:path>
                <a:path w="1501140" h="4279900">
                  <a:moveTo>
                    <a:pt x="1281684" y="1711452"/>
                  </a:moveTo>
                  <a:lnTo>
                    <a:pt x="1220711" y="1711452"/>
                  </a:lnTo>
                  <a:lnTo>
                    <a:pt x="1220711" y="1927860"/>
                  </a:lnTo>
                  <a:lnTo>
                    <a:pt x="1281684" y="1927860"/>
                  </a:lnTo>
                  <a:lnTo>
                    <a:pt x="1281684" y="1711452"/>
                  </a:lnTo>
                  <a:close/>
                </a:path>
                <a:path w="1501140" h="4279900">
                  <a:moveTo>
                    <a:pt x="1359395" y="641604"/>
                  </a:moveTo>
                  <a:lnTo>
                    <a:pt x="1298435" y="641604"/>
                  </a:lnTo>
                  <a:lnTo>
                    <a:pt x="1298435" y="858012"/>
                  </a:lnTo>
                  <a:lnTo>
                    <a:pt x="1359395" y="858012"/>
                  </a:lnTo>
                  <a:lnTo>
                    <a:pt x="1359395" y="641604"/>
                  </a:lnTo>
                  <a:close/>
                </a:path>
                <a:path w="1501140" h="4279900">
                  <a:moveTo>
                    <a:pt x="1400556" y="2779788"/>
                  </a:moveTo>
                  <a:lnTo>
                    <a:pt x="1400556" y="2779788"/>
                  </a:lnTo>
                  <a:lnTo>
                    <a:pt x="384035" y="2779788"/>
                  </a:lnTo>
                  <a:lnTo>
                    <a:pt x="384035" y="2566416"/>
                  </a:lnTo>
                  <a:lnTo>
                    <a:pt x="323088" y="2566416"/>
                  </a:lnTo>
                  <a:lnTo>
                    <a:pt x="323088" y="2779788"/>
                  </a:lnTo>
                  <a:lnTo>
                    <a:pt x="323088" y="2782824"/>
                  </a:lnTo>
                  <a:lnTo>
                    <a:pt x="323088" y="2996184"/>
                  </a:lnTo>
                  <a:lnTo>
                    <a:pt x="484632" y="2996184"/>
                  </a:lnTo>
                  <a:lnTo>
                    <a:pt x="484632" y="3209544"/>
                  </a:lnTo>
                  <a:lnTo>
                    <a:pt x="646163" y="3209544"/>
                  </a:lnTo>
                  <a:lnTo>
                    <a:pt x="646163" y="3422916"/>
                  </a:lnTo>
                  <a:lnTo>
                    <a:pt x="783336" y="3422916"/>
                  </a:lnTo>
                  <a:lnTo>
                    <a:pt x="783336" y="3209544"/>
                  </a:lnTo>
                  <a:lnTo>
                    <a:pt x="861047" y="3209544"/>
                  </a:lnTo>
                  <a:lnTo>
                    <a:pt x="861047" y="2996184"/>
                  </a:lnTo>
                  <a:lnTo>
                    <a:pt x="900684" y="2996184"/>
                  </a:lnTo>
                  <a:lnTo>
                    <a:pt x="900684" y="3209544"/>
                  </a:lnTo>
                  <a:lnTo>
                    <a:pt x="961631" y="3209544"/>
                  </a:lnTo>
                  <a:lnTo>
                    <a:pt x="961631" y="2996184"/>
                  </a:lnTo>
                  <a:lnTo>
                    <a:pt x="1306068" y="2996184"/>
                  </a:lnTo>
                  <a:lnTo>
                    <a:pt x="1345679" y="2996184"/>
                  </a:lnTo>
                  <a:lnTo>
                    <a:pt x="1400556" y="2996184"/>
                  </a:lnTo>
                  <a:lnTo>
                    <a:pt x="1400556" y="2779788"/>
                  </a:lnTo>
                  <a:close/>
                </a:path>
                <a:path w="1501140" h="4279900">
                  <a:moveTo>
                    <a:pt x="1501140" y="2779788"/>
                  </a:moveTo>
                  <a:lnTo>
                    <a:pt x="1440167" y="2779788"/>
                  </a:lnTo>
                  <a:lnTo>
                    <a:pt x="1440167" y="2996184"/>
                  </a:lnTo>
                  <a:lnTo>
                    <a:pt x="1501140" y="2996184"/>
                  </a:lnTo>
                  <a:lnTo>
                    <a:pt x="1501140" y="277978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5386017" y="1892726"/>
            <a:ext cx="3482849" cy="4024123"/>
          </a:xfrm>
          <a:prstGeom prst="rect">
            <a:avLst/>
          </a:prstGeom>
        </p:spPr>
        <p:txBody>
          <a:bodyPr vert="horz" wrap="square" lIns="0" tIns="25345" rIns="0" bIns="0" rtlCol="0">
            <a:spAutoFit/>
          </a:bodyPr>
          <a:lstStyle/>
          <a:p>
            <a:pPr marL="223385" marR="2598695" indent="-150299">
              <a:lnSpc>
                <a:spcPct val="100299"/>
              </a:lnSpc>
              <a:spcBef>
                <a:spcPts val="200"/>
              </a:spcBef>
            </a:pPr>
            <a:r>
              <a:rPr sz="1299" spc="-5" dirty="0">
                <a:latin typeface="Calibri"/>
                <a:cs typeface="Calibri"/>
              </a:rPr>
              <a:t>pipeline </a:t>
            </a: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{ </a:t>
            </a:r>
            <a:r>
              <a:rPr sz="1299" b="1" spc="5" dirty="0">
                <a:solidFill>
                  <a:srgbClr val="000080"/>
                </a:solidFill>
                <a:latin typeface="Calibri"/>
                <a:cs typeface="Calibri"/>
              </a:rPr>
              <a:t> </a:t>
            </a:r>
            <a:r>
              <a:rPr sz="1299" spc="-9" dirty="0">
                <a:latin typeface="Calibri"/>
                <a:cs typeface="Calibri"/>
              </a:rPr>
              <a:t>agent</a:t>
            </a:r>
            <a:r>
              <a:rPr sz="1299" spc="-60" dirty="0">
                <a:latin typeface="Calibri"/>
                <a:cs typeface="Calibri"/>
              </a:rPr>
              <a:t> </a:t>
            </a:r>
            <a:r>
              <a:rPr sz="1299" spc="-14" dirty="0">
                <a:latin typeface="Calibri"/>
                <a:cs typeface="Calibri"/>
              </a:rPr>
              <a:t>any </a:t>
            </a:r>
            <a:r>
              <a:rPr sz="1299" spc="-278" dirty="0">
                <a:latin typeface="Calibri"/>
                <a:cs typeface="Calibri"/>
              </a:rPr>
              <a:t> </a:t>
            </a:r>
            <a:r>
              <a:rPr sz="1299" spc="-9" dirty="0">
                <a:latin typeface="Calibri"/>
                <a:cs typeface="Calibri"/>
              </a:rPr>
              <a:t>stages</a:t>
            </a:r>
            <a:r>
              <a:rPr sz="1299" spc="-37" dirty="0">
                <a:latin typeface="Calibri"/>
                <a:cs typeface="Calibri"/>
              </a:rPr>
              <a:t> </a:t>
            </a: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{</a:t>
            </a:r>
            <a:endParaRPr sz="1299">
              <a:latin typeface="Calibri"/>
              <a:cs typeface="Calibri"/>
            </a:endParaRPr>
          </a:p>
          <a:p>
            <a:pPr marL="373095"/>
            <a:r>
              <a:rPr sz="1299" spc="-5" dirty="0">
                <a:latin typeface="Calibri"/>
                <a:cs typeface="Calibri"/>
              </a:rPr>
              <a:t>stage</a:t>
            </a:r>
            <a:r>
              <a:rPr sz="1299" b="1" spc="-5" dirty="0">
                <a:solidFill>
                  <a:srgbClr val="000080"/>
                </a:solidFill>
                <a:latin typeface="Calibri"/>
                <a:cs typeface="Calibri"/>
              </a:rPr>
              <a:t>(</a:t>
            </a:r>
            <a:r>
              <a:rPr sz="1299" spc="-5" dirty="0">
                <a:solidFill>
                  <a:srgbClr val="808080"/>
                </a:solidFill>
                <a:latin typeface="Calibri"/>
                <a:cs typeface="Calibri"/>
              </a:rPr>
              <a:t>'Build'</a:t>
            </a:r>
            <a:r>
              <a:rPr sz="1299" b="1" spc="-5" dirty="0">
                <a:solidFill>
                  <a:srgbClr val="000080"/>
                </a:solidFill>
                <a:latin typeface="Calibri"/>
                <a:cs typeface="Calibri"/>
              </a:rPr>
              <a:t>)</a:t>
            </a:r>
            <a:r>
              <a:rPr sz="1299" b="1" spc="-56" dirty="0">
                <a:solidFill>
                  <a:srgbClr val="000080"/>
                </a:solidFill>
                <a:latin typeface="Calibri"/>
                <a:cs typeface="Calibri"/>
              </a:rPr>
              <a:t> </a:t>
            </a: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{</a:t>
            </a:r>
            <a:endParaRPr sz="1299">
              <a:latin typeface="Calibri"/>
              <a:cs typeface="Calibri"/>
            </a:endParaRPr>
          </a:p>
          <a:p>
            <a:pPr marR="1985123" algn="ctr">
              <a:spcBef>
                <a:spcPts val="9"/>
              </a:spcBef>
            </a:pPr>
            <a:r>
              <a:rPr sz="1299" spc="-9" dirty="0">
                <a:latin typeface="Calibri"/>
                <a:cs typeface="Calibri"/>
              </a:rPr>
              <a:t>steps</a:t>
            </a:r>
            <a:r>
              <a:rPr sz="1299" spc="-42" dirty="0">
                <a:latin typeface="Calibri"/>
                <a:cs typeface="Calibri"/>
              </a:rPr>
              <a:t> </a:t>
            </a: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{</a:t>
            </a:r>
            <a:endParaRPr sz="1299">
              <a:latin typeface="Calibri"/>
              <a:cs typeface="Calibri"/>
            </a:endParaRPr>
          </a:p>
          <a:p>
            <a:pPr marR="2001626" algn="ctr"/>
            <a:r>
              <a:rPr sz="1299" spc="-5" dirty="0">
                <a:solidFill>
                  <a:srgbClr val="008000"/>
                </a:solidFill>
                <a:latin typeface="Calibri"/>
                <a:cs typeface="Calibri"/>
              </a:rPr>
              <a:t>//</a:t>
            </a:r>
            <a:endParaRPr sz="1299">
              <a:latin typeface="Calibri"/>
              <a:cs typeface="Calibri"/>
            </a:endParaRPr>
          </a:p>
          <a:p>
            <a:pPr marR="2371774" algn="ctr"/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}</a:t>
            </a:r>
            <a:endParaRPr sz="1299">
              <a:latin typeface="Calibri"/>
              <a:cs typeface="Calibri"/>
            </a:endParaRPr>
          </a:p>
          <a:p>
            <a:pPr marL="373095"/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}</a:t>
            </a:r>
            <a:endParaRPr sz="1299">
              <a:latin typeface="Calibri"/>
              <a:cs typeface="Calibri"/>
            </a:endParaRPr>
          </a:p>
          <a:p>
            <a:pPr marL="373095">
              <a:spcBef>
                <a:spcPts val="14"/>
              </a:spcBef>
            </a:pPr>
            <a:r>
              <a:rPr sz="1299" spc="-14" dirty="0">
                <a:latin typeface="Calibri"/>
                <a:cs typeface="Calibri"/>
              </a:rPr>
              <a:t>stage</a:t>
            </a:r>
            <a:r>
              <a:rPr sz="1299" b="1" spc="-14" dirty="0">
                <a:solidFill>
                  <a:srgbClr val="000080"/>
                </a:solidFill>
                <a:latin typeface="Calibri"/>
                <a:cs typeface="Calibri"/>
              </a:rPr>
              <a:t>(</a:t>
            </a:r>
            <a:r>
              <a:rPr sz="1299" spc="-14" dirty="0">
                <a:solidFill>
                  <a:srgbClr val="808080"/>
                </a:solidFill>
                <a:latin typeface="Calibri"/>
                <a:cs typeface="Calibri"/>
              </a:rPr>
              <a:t>'Test'</a:t>
            </a:r>
            <a:r>
              <a:rPr sz="1299" b="1" spc="-14" dirty="0">
                <a:solidFill>
                  <a:srgbClr val="000080"/>
                </a:solidFill>
                <a:latin typeface="Calibri"/>
                <a:cs typeface="Calibri"/>
              </a:rPr>
              <a:t>)</a:t>
            </a:r>
            <a:r>
              <a:rPr sz="1299" b="1" spc="-60" dirty="0">
                <a:solidFill>
                  <a:srgbClr val="000080"/>
                </a:solidFill>
                <a:latin typeface="Calibri"/>
                <a:cs typeface="Calibri"/>
              </a:rPr>
              <a:t> </a:t>
            </a: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{</a:t>
            </a:r>
            <a:endParaRPr sz="1299">
              <a:latin typeface="Calibri"/>
              <a:cs typeface="Calibri"/>
            </a:endParaRPr>
          </a:p>
          <a:p>
            <a:pPr marR="1985123" algn="ctr"/>
            <a:r>
              <a:rPr sz="1299" spc="-9" dirty="0">
                <a:latin typeface="Calibri"/>
                <a:cs typeface="Calibri"/>
              </a:rPr>
              <a:t>steps</a:t>
            </a:r>
            <a:r>
              <a:rPr sz="1299" spc="-42" dirty="0">
                <a:latin typeface="Calibri"/>
                <a:cs typeface="Calibri"/>
              </a:rPr>
              <a:t> </a:t>
            </a: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{</a:t>
            </a:r>
            <a:endParaRPr sz="1299">
              <a:latin typeface="Calibri"/>
              <a:cs typeface="Calibri"/>
            </a:endParaRPr>
          </a:p>
          <a:p>
            <a:pPr marR="2001626" algn="ctr"/>
            <a:r>
              <a:rPr sz="1299" spc="-5" dirty="0">
                <a:solidFill>
                  <a:srgbClr val="008000"/>
                </a:solidFill>
                <a:latin typeface="Calibri"/>
                <a:cs typeface="Calibri"/>
              </a:rPr>
              <a:t>//</a:t>
            </a:r>
            <a:endParaRPr sz="1299">
              <a:latin typeface="Calibri"/>
              <a:cs typeface="Calibri"/>
            </a:endParaRPr>
          </a:p>
          <a:p>
            <a:pPr marR="2371774" algn="ctr"/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}</a:t>
            </a:r>
            <a:endParaRPr sz="1299">
              <a:latin typeface="Calibri"/>
              <a:cs typeface="Calibri"/>
            </a:endParaRPr>
          </a:p>
          <a:p>
            <a:pPr marL="373095">
              <a:spcBef>
                <a:spcPts val="9"/>
              </a:spcBef>
            </a:pP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}</a:t>
            </a:r>
            <a:endParaRPr sz="1299">
              <a:latin typeface="Calibri"/>
              <a:cs typeface="Calibri"/>
            </a:endParaRPr>
          </a:p>
          <a:p>
            <a:pPr marL="373095"/>
            <a:r>
              <a:rPr sz="1299" spc="-5" dirty="0">
                <a:latin typeface="Calibri"/>
                <a:cs typeface="Calibri"/>
              </a:rPr>
              <a:t>stage</a:t>
            </a:r>
            <a:r>
              <a:rPr sz="1299" b="1" spc="-5" dirty="0">
                <a:solidFill>
                  <a:srgbClr val="000080"/>
                </a:solidFill>
                <a:latin typeface="Calibri"/>
                <a:cs typeface="Calibri"/>
              </a:rPr>
              <a:t>(</a:t>
            </a:r>
            <a:r>
              <a:rPr sz="1299" spc="-5" dirty="0">
                <a:solidFill>
                  <a:srgbClr val="808080"/>
                </a:solidFill>
                <a:latin typeface="Calibri"/>
                <a:cs typeface="Calibri"/>
              </a:rPr>
              <a:t>'Deploy'</a:t>
            </a:r>
            <a:r>
              <a:rPr sz="1299" b="1" spc="-5" dirty="0">
                <a:solidFill>
                  <a:srgbClr val="000080"/>
                </a:solidFill>
                <a:latin typeface="Calibri"/>
                <a:cs typeface="Calibri"/>
              </a:rPr>
              <a:t>)</a:t>
            </a:r>
            <a:r>
              <a:rPr sz="1299" b="1" spc="-46" dirty="0">
                <a:solidFill>
                  <a:srgbClr val="000080"/>
                </a:solidFill>
                <a:latin typeface="Calibri"/>
                <a:cs typeface="Calibri"/>
              </a:rPr>
              <a:t> </a:t>
            </a: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{</a:t>
            </a:r>
            <a:endParaRPr sz="1299">
              <a:latin typeface="Calibri"/>
              <a:cs typeface="Calibri"/>
            </a:endParaRPr>
          </a:p>
          <a:p>
            <a:pPr marR="1985123" algn="ctr"/>
            <a:r>
              <a:rPr sz="1299" spc="-9" dirty="0">
                <a:latin typeface="Calibri"/>
                <a:cs typeface="Calibri"/>
              </a:rPr>
              <a:t>steps</a:t>
            </a:r>
            <a:r>
              <a:rPr sz="1299" spc="-42" dirty="0">
                <a:latin typeface="Calibri"/>
                <a:cs typeface="Calibri"/>
              </a:rPr>
              <a:t> </a:t>
            </a: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{</a:t>
            </a:r>
            <a:endParaRPr sz="1299">
              <a:latin typeface="Calibri"/>
              <a:cs typeface="Calibri"/>
            </a:endParaRPr>
          </a:p>
          <a:p>
            <a:pPr marR="2001626" algn="ctr"/>
            <a:r>
              <a:rPr sz="1299" spc="-5" dirty="0">
                <a:solidFill>
                  <a:srgbClr val="008000"/>
                </a:solidFill>
                <a:latin typeface="Calibri"/>
                <a:cs typeface="Calibri"/>
              </a:rPr>
              <a:t>//</a:t>
            </a:r>
            <a:endParaRPr sz="1299">
              <a:latin typeface="Calibri"/>
              <a:cs typeface="Calibri"/>
            </a:endParaRPr>
          </a:p>
          <a:p>
            <a:pPr marR="2371774" algn="ctr">
              <a:spcBef>
                <a:spcPts val="9"/>
              </a:spcBef>
            </a:pP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}</a:t>
            </a:r>
            <a:endParaRPr sz="1299">
              <a:latin typeface="Calibri"/>
              <a:cs typeface="Calibri"/>
            </a:endParaRPr>
          </a:p>
          <a:p>
            <a:pPr marR="2671782" algn="ctr"/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}</a:t>
            </a:r>
            <a:endParaRPr sz="1299">
              <a:latin typeface="Calibri"/>
              <a:cs typeface="Calibri"/>
            </a:endParaRPr>
          </a:p>
          <a:p>
            <a:pPr marR="2971201" algn="ctr"/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}</a:t>
            </a:r>
            <a:endParaRPr sz="1299">
              <a:latin typeface="Calibri"/>
              <a:cs typeface="Calibri"/>
            </a:endParaRPr>
          </a:p>
          <a:p>
            <a:pPr marR="3271209" algn="ctr">
              <a:spcBef>
                <a:spcPts val="14"/>
              </a:spcBef>
            </a:pP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}</a:t>
            </a:r>
            <a:endParaRPr sz="1299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57971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30805" y="793155"/>
            <a:ext cx="5231287" cy="473568"/>
          </a:xfrm>
          <a:prstGeom prst="rect">
            <a:avLst/>
          </a:prstGeom>
        </p:spPr>
        <p:txBody>
          <a:bodyPr vert="horz" wrap="square" lIns="0" tIns="11788" rIns="0" bIns="0" rtlCol="0">
            <a:spAutoFit/>
          </a:bodyPr>
          <a:lstStyle/>
          <a:p>
            <a:pPr marL="11788">
              <a:spcBef>
                <a:spcPts val="93"/>
              </a:spcBef>
            </a:pPr>
            <a:r>
              <a:rPr spc="-46" dirty="0"/>
              <a:t>Les</a:t>
            </a:r>
            <a:r>
              <a:rPr spc="-60" dirty="0"/>
              <a:t> </a:t>
            </a:r>
            <a:r>
              <a:rPr spc="-65" dirty="0"/>
              <a:t>étapes</a:t>
            </a:r>
            <a:r>
              <a:rPr spc="-88" dirty="0"/>
              <a:t> </a:t>
            </a:r>
            <a:r>
              <a:rPr spc="-42" dirty="0"/>
              <a:t>DSL</a:t>
            </a:r>
            <a:r>
              <a:rPr spc="-93" dirty="0"/>
              <a:t> </a:t>
            </a:r>
            <a:r>
              <a:rPr spc="-37" dirty="0"/>
              <a:t>du</a:t>
            </a:r>
            <a:r>
              <a:rPr spc="-130" dirty="0"/>
              <a:t> </a:t>
            </a:r>
            <a:r>
              <a:rPr spc="-60" dirty="0"/>
              <a:t>pipeline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147407" y="1535779"/>
            <a:ext cx="3705648" cy="4007741"/>
          </a:xfrm>
          <a:prstGeom prst="rect">
            <a:avLst/>
          </a:prstGeom>
        </p:spPr>
        <p:txBody>
          <a:bodyPr vert="horz" wrap="square" lIns="0" tIns="11788" rIns="0" bIns="0" rtlCol="0">
            <a:spAutoFit/>
          </a:bodyPr>
          <a:lstStyle/>
          <a:p>
            <a:pPr marL="367790" indent="-356591">
              <a:spcBef>
                <a:spcPts val="93"/>
              </a:spcBef>
              <a:buClr>
                <a:srgbClr val="493D2F"/>
              </a:buClr>
              <a:buFont typeface="Times New Roman"/>
              <a:buChar char="■"/>
              <a:tabLst>
                <a:tab pos="367790" algn="l"/>
                <a:tab pos="368379" algn="l"/>
              </a:tabLst>
            </a:pPr>
            <a:r>
              <a:rPr sz="1624" b="1" dirty="0">
                <a:solidFill>
                  <a:srgbClr val="3F3F3F"/>
                </a:solidFill>
                <a:latin typeface="Calibri"/>
                <a:cs typeface="Calibri"/>
              </a:rPr>
              <a:t>Shell/</a:t>
            </a:r>
            <a:r>
              <a:rPr sz="1624" b="1" spc="-42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b="1" dirty="0">
                <a:solidFill>
                  <a:srgbClr val="3F3F3F"/>
                </a:solidFill>
                <a:latin typeface="Calibri"/>
                <a:cs typeface="Calibri"/>
              </a:rPr>
              <a:t>Bash</a:t>
            </a:r>
            <a:endParaRPr sz="1624">
              <a:latin typeface="Calibri"/>
              <a:cs typeface="Calibri"/>
            </a:endParaRPr>
          </a:p>
          <a:p>
            <a:pPr marL="516321" lvl="1" indent="-356591">
              <a:spcBef>
                <a:spcPts val="1253"/>
              </a:spcBef>
              <a:buClr>
                <a:srgbClr val="493D2F"/>
              </a:buClr>
              <a:buFont typeface="Wingdings"/>
              <a:buChar char=""/>
              <a:tabLst>
                <a:tab pos="516321" algn="l"/>
                <a:tab pos="516910" algn="l"/>
              </a:tabLst>
            </a:pPr>
            <a:r>
              <a:rPr sz="1439" b="1" spc="9" dirty="0">
                <a:solidFill>
                  <a:srgbClr val="3F3F3F"/>
                </a:solidFill>
                <a:latin typeface="Calibri"/>
                <a:cs typeface="Calibri"/>
              </a:rPr>
              <a:t>*nix</a:t>
            </a:r>
            <a:r>
              <a:rPr sz="1439" b="1" spc="-32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b="1" dirty="0">
                <a:solidFill>
                  <a:srgbClr val="3F3F3F"/>
                </a:solidFill>
                <a:latin typeface="Calibri"/>
                <a:cs typeface="Calibri"/>
              </a:rPr>
              <a:t>systems:</a:t>
            </a:r>
            <a:r>
              <a:rPr sz="1439" b="1" spc="-28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b="1" spc="14" dirty="0">
                <a:solidFill>
                  <a:srgbClr val="3F3F3F"/>
                </a:solidFill>
                <a:latin typeface="Calibri"/>
                <a:cs typeface="Calibri"/>
              </a:rPr>
              <a:t>sh</a:t>
            </a:r>
            <a:endParaRPr sz="1439">
              <a:latin typeface="Calibri"/>
              <a:cs typeface="Calibri"/>
            </a:endParaRPr>
          </a:p>
          <a:p>
            <a:pPr marL="664851" lvl="2" indent="-357181">
              <a:spcBef>
                <a:spcPts val="1230"/>
              </a:spcBef>
              <a:buClr>
                <a:srgbClr val="493D2F"/>
              </a:buClr>
              <a:buFont typeface="Arial MT"/>
              <a:buChar char="•"/>
              <a:tabLst>
                <a:tab pos="664851" algn="l"/>
                <a:tab pos="665441" algn="l"/>
              </a:tabLst>
            </a:pP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sh('make'),</a:t>
            </a:r>
            <a:r>
              <a:rPr sz="1439" spc="-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9" dirty="0">
                <a:solidFill>
                  <a:srgbClr val="3F3F3F"/>
                </a:solidFill>
                <a:latin typeface="Calibri"/>
                <a:cs typeface="Calibri"/>
              </a:rPr>
              <a:t>sh('rm</a:t>
            </a:r>
            <a:r>
              <a:rPr sz="1439" spc="-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-rf</a:t>
            </a:r>
            <a:r>
              <a:rPr sz="1439" spc="-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9" dirty="0">
                <a:solidFill>
                  <a:srgbClr val="3F3F3F"/>
                </a:solidFill>
                <a:latin typeface="Calibri"/>
                <a:cs typeface="Calibri"/>
              </a:rPr>
              <a:t>/')</a:t>
            </a:r>
            <a:endParaRPr sz="1439">
              <a:latin typeface="Calibri"/>
              <a:cs typeface="Calibri"/>
            </a:endParaRPr>
          </a:p>
          <a:p>
            <a:pPr marL="516321" lvl="1" indent="-356591">
              <a:spcBef>
                <a:spcPts val="1211"/>
              </a:spcBef>
              <a:buClr>
                <a:srgbClr val="493D2F"/>
              </a:buClr>
              <a:buFont typeface="Wingdings"/>
              <a:buChar char=""/>
              <a:tabLst>
                <a:tab pos="516321" algn="l"/>
                <a:tab pos="516910" algn="l"/>
              </a:tabLst>
            </a:pPr>
            <a:r>
              <a:rPr sz="1439" b="1" spc="14" dirty="0">
                <a:solidFill>
                  <a:srgbClr val="3F3F3F"/>
                </a:solidFill>
                <a:latin typeface="Calibri"/>
                <a:cs typeface="Calibri"/>
              </a:rPr>
              <a:t>Windows</a:t>
            </a:r>
            <a:r>
              <a:rPr sz="1439" b="1" spc="-46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b="1" dirty="0">
                <a:solidFill>
                  <a:srgbClr val="3F3F3F"/>
                </a:solidFill>
                <a:latin typeface="Calibri"/>
                <a:cs typeface="Calibri"/>
              </a:rPr>
              <a:t>systems:</a:t>
            </a:r>
            <a:r>
              <a:rPr sz="1439" b="1" spc="-42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b="1" spc="5" dirty="0">
                <a:solidFill>
                  <a:srgbClr val="3F3F3F"/>
                </a:solidFill>
                <a:latin typeface="Calibri"/>
                <a:cs typeface="Calibri"/>
              </a:rPr>
              <a:t>bat</a:t>
            </a:r>
            <a:endParaRPr sz="1439">
              <a:latin typeface="Calibri"/>
              <a:cs typeface="Calibri"/>
            </a:endParaRPr>
          </a:p>
          <a:p>
            <a:pPr marL="664851" lvl="2" indent="-357181">
              <a:spcBef>
                <a:spcPts val="1225"/>
              </a:spcBef>
              <a:buClr>
                <a:srgbClr val="493D2F"/>
              </a:buClr>
              <a:buFont typeface="Arial MT"/>
              <a:buChar char="•"/>
              <a:tabLst>
                <a:tab pos="664851" algn="l"/>
                <a:tab pos="665441" algn="l"/>
              </a:tabLst>
            </a:pP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bat('C:\Program</a:t>
            </a:r>
            <a:r>
              <a:rPr sz="1439" spc="-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Files\..')</a:t>
            </a:r>
            <a:endParaRPr sz="1439">
              <a:latin typeface="Calibri"/>
              <a:cs typeface="Calibri"/>
            </a:endParaRPr>
          </a:p>
          <a:p>
            <a:pPr marL="367790" indent="-356591">
              <a:spcBef>
                <a:spcPts val="1239"/>
              </a:spcBef>
              <a:buClr>
                <a:srgbClr val="493D2F"/>
              </a:buClr>
              <a:buFont typeface="Times New Roman"/>
              <a:buChar char="■"/>
              <a:tabLst>
                <a:tab pos="367790" algn="l"/>
                <a:tab pos="368379" algn="l"/>
              </a:tabLst>
            </a:pPr>
            <a:r>
              <a:rPr sz="1624" b="1" spc="-5" dirty="0">
                <a:solidFill>
                  <a:srgbClr val="3F3F3F"/>
                </a:solidFill>
                <a:latin typeface="Calibri"/>
                <a:cs typeface="Calibri"/>
              </a:rPr>
              <a:t>SCM</a:t>
            </a:r>
            <a:endParaRPr sz="1624">
              <a:latin typeface="Calibri"/>
              <a:cs typeface="Calibri"/>
            </a:endParaRPr>
          </a:p>
          <a:p>
            <a:pPr marL="516321" lvl="1" indent="-356591">
              <a:spcBef>
                <a:spcPts val="1258"/>
              </a:spcBef>
              <a:buClr>
                <a:srgbClr val="493D2F"/>
              </a:buClr>
              <a:buFont typeface="Wingdings"/>
              <a:buChar char=""/>
              <a:tabLst>
                <a:tab pos="516321" algn="l"/>
                <a:tab pos="516910" algn="l"/>
              </a:tabLst>
            </a:pP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git('https://github.com/..')</a:t>
            </a:r>
            <a:endParaRPr sz="1439">
              <a:latin typeface="Calibri"/>
              <a:cs typeface="Calibri"/>
            </a:endParaRPr>
          </a:p>
          <a:p>
            <a:pPr marL="367790" indent="-356591">
              <a:spcBef>
                <a:spcPts val="1239"/>
              </a:spcBef>
              <a:buClr>
                <a:srgbClr val="493D2F"/>
              </a:buClr>
              <a:buFont typeface="Times New Roman"/>
              <a:buChar char="■"/>
              <a:tabLst>
                <a:tab pos="367790" algn="l"/>
                <a:tab pos="368379" algn="l"/>
              </a:tabLst>
            </a:pPr>
            <a:r>
              <a:rPr sz="1624" b="1" spc="-5" dirty="0">
                <a:solidFill>
                  <a:srgbClr val="3F3F3F"/>
                </a:solidFill>
                <a:latin typeface="Calibri"/>
                <a:cs typeface="Calibri"/>
              </a:rPr>
              <a:t>La</a:t>
            </a:r>
            <a:r>
              <a:rPr sz="1624" b="1" spc="-9" dirty="0">
                <a:solidFill>
                  <a:srgbClr val="3F3F3F"/>
                </a:solidFill>
                <a:latin typeface="Calibri"/>
                <a:cs typeface="Calibri"/>
              </a:rPr>
              <a:t> gestion</a:t>
            </a:r>
            <a:r>
              <a:rPr sz="1624" b="1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b="1" spc="-5" dirty="0">
                <a:solidFill>
                  <a:srgbClr val="3F3F3F"/>
                </a:solidFill>
                <a:latin typeface="Calibri"/>
                <a:cs typeface="Calibri"/>
              </a:rPr>
              <a:t>des fichiers</a:t>
            </a:r>
            <a:endParaRPr sz="1624">
              <a:latin typeface="Calibri"/>
              <a:cs typeface="Calibri"/>
            </a:endParaRPr>
          </a:p>
          <a:p>
            <a:pPr marL="516321" lvl="1" indent="-356591">
              <a:spcBef>
                <a:spcPts val="1193"/>
              </a:spcBef>
              <a:buClr>
                <a:srgbClr val="493D2F"/>
              </a:buClr>
              <a:buFont typeface="Wingdings"/>
              <a:buChar char=""/>
              <a:tabLst>
                <a:tab pos="516321" algn="l"/>
                <a:tab pos="516910" algn="l"/>
              </a:tabLst>
            </a:pPr>
            <a:r>
              <a:rPr sz="1299" spc="-9" dirty="0">
                <a:solidFill>
                  <a:srgbClr val="3F3F3F"/>
                </a:solidFill>
                <a:latin typeface="Calibri"/>
                <a:cs typeface="Calibri"/>
              </a:rPr>
              <a:t>readFile('my.config')</a:t>
            </a:r>
            <a:endParaRPr sz="1299">
              <a:latin typeface="Calibri"/>
              <a:cs typeface="Calibri"/>
            </a:endParaRPr>
          </a:p>
          <a:p>
            <a:pPr marL="516321" lvl="1" indent="-356591">
              <a:spcBef>
                <a:spcPts val="1114"/>
              </a:spcBef>
              <a:buClr>
                <a:srgbClr val="493D2F"/>
              </a:buClr>
              <a:buFont typeface="Wingdings"/>
              <a:buChar char=""/>
              <a:tabLst>
                <a:tab pos="516321" algn="l"/>
                <a:tab pos="516910" algn="l"/>
              </a:tabLst>
            </a:pPr>
            <a:r>
              <a:rPr sz="1299" spc="-5" dirty="0">
                <a:solidFill>
                  <a:srgbClr val="3F3F3F"/>
                </a:solidFill>
                <a:latin typeface="Calibri"/>
                <a:cs typeface="Calibri"/>
              </a:rPr>
              <a:t>writeFile(file:</a:t>
            </a:r>
            <a:r>
              <a:rPr sz="129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299" spc="-14" dirty="0">
                <a:solidFill>
                  <a:srgbClr val="3F3F3F"/>
                </a:solidFill>
                <a:latin typeface="Calibri"/>
                <a:cs typeface="Calibri"/>
              </a:rPr>
              <a:t>'README.md‘,</a:t>
            </a:r>
            <a:r>
              <a:rPr sz="129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299" spc="-9" dirty="0">
                <a:solidFill>
                  <a:srgbClr val="3F3F3F"/>
                </a:solidFill>
                <a:latin typeface="Calibri"/>
                <a:cs typeface="Calibri"/>
              </a:rPr>
              <a:t>text:</a:t>
            </a:r>
            <a:r>
              <a:rPr sz="1299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299" spc="-5" dirty="0">
                <a:solidFill>
                  <a:srgbClr val="3F3F3F"/>
                </a:solidFill>
                <a:latin typeface="Calibri"/>
                <a:cs typeface="Calibri"/>
              </a:rPr>
              <a:t>'Hello</a:t>
            </a:r>
            <a:r>
              <a:rPr sz="1299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299" spc="-9" dirty="0">
                <a:solidFill>
                  <a:srgbClr val="3F3F3F"/>
                </a:solidFill>
                <a:latin typeface="Calibri"/>
                <a:cs typeface="Calibri"/>
              </a:rPr>
              <a:t>World')</a:t>
            </a:r>
            <a:endParaRPr sz="1299">
              <a:latin typeface="Calibri"/>
              <a:cs typeface="Calibri"/>
            </a:endParaRPr>
          </a:p>
          <a:p>
            <a:pPr marL="516321" lvl="1" indent="-356591">
              <a:spcBef>
                <a:spcPts val="1114"/>
              </a:spcBef>
              <a:buClr>
                <a:srgbClr val="493D2F"/>
              </a:buClr>
              <a:buFont typeface="Wingdings"/>
              <a:buChar char=""/>
              <a:tabLst>
                <a:tab pos="516321" algn="l"/>
                <a:tab pos="516910" algn="l"/>
              </a:tabLst>
            </a:pPr>
            <a:r>
              <a:rPr sz="1299" spc="-5" dirty="0">
                <a:solidFill>
                  <a:srgbClr val="3F3F3F"/>
                </a:solidFill>
                <a:latin typeface="Calibri"/>
                <a:cs typeface="Calibri"/>
              </a:rPr>
              <a:t>fileExists('filename.txt')</a:t>
            </a:r>
            <a:endParaRPr sz="1299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81603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30805" y="834099"/>
            <a:ext cx="2415420" cy="511912"/>
          </a:xfrm>
          <a:prstGeom prst="rect">
            <a:avLst/>
          </a:prstGeom>
        </p:spPr>
        <p:txBody>
          <a:bodyPr vert="horz" wrap="square" lIns="0" tIns="11788" rIns="0" bIns="0" rtlCol="0">
            <a:spAutoFit/>
          </a:bodyPr>
          <a:lstStyle/>
          <a:p>
            <a:pPr marL="11788">
              <a:spcBef>
                <a:spcPts val="93"/>
              </a:spcBef>
            </a:pPr>
            <a:r>
              <a:rPr sz="3249" spc="-70" dirty="0">
                <a:solidFill>
                  <a:srgbClr val="3F3F3F"/>
                </a:solidFill>
                <a:latin typeface="Calibri"/>
                <a:cs typeface="Calibri"/>
              </a:rPr>
              <a:t>Stash</a:t>
            </a:r>
            <a:r>
              <a:rPr sz="3249" spc="-9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249" spc="-79" dirty="0">
                <a:solidFill>
                  <a:srgbClr val="3F3F3F"/>
                </a:solidFill>
                <a:latin typeface="Calibri"/>
                <a:cs typeface="Calibri"/>
              </a:rPr>
              <a:t>/Unstash</a:t>
            </a:r>
            <a:endParaRPr sz="3249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55877" y="1431101"/>
            <a:ext cx="6685138" cy="261843"/>
          </a:xfrm>
          <a:prstGeom prst="rect">
            <a:avLst/>
          </a:prstGeom>
        </p:spPr>
        <p:txBody>
          <a:bodyPr vert="horz" wrap="square" lIns="0" tIns="11788" rIns="0" bIns="0" rtlCol="0">
            <a:spAutoFit/>
          </a:bodyPr>
          <a:lstStyle/>
          <a:p>
            <a:pPr marL="11788">
              <a:spcBef>
                <a:spcPts val="93"/>
              </a:spcBef>
            </a:pP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Permet</a:t>
            </a:r>
            <a:r>
              <a:rPr sz="1624" spc="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de</a:t>
            </a:r>
            <a:r>
              <a:rPr sz="1624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copier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 l'espace</a:t>
            </a:r>
            <a:r>
              <a:rPr sz="1624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de </a:t>
            </a:r>
            <a:r>
              <a:rPr sz="1624" spc="-14" dirty="0">
                <a:solidFill>
                  <a:srgbClr val="3F3F3F"/>
                </a:solidFill>
                <a:latin typeface="Calibri"/>
                <a:cs typeface="Calibri"/>
              </a:rPr>
              <a:t>travail</a:t>
            </a:r>
            <a:r>
              <a:rPr sz="1624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14" dirty="0">
                <a:solidFill>
                  <a:srgbClr val="3F3F3F"/>
                </a:solidFill>
                <a:latin typeface="Calibri"/>
                <a:cs typeface="Calibri"/>
              </a:rPr>
              <a:t>vers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l'agent</a:t>
            </a:r>
            <a:r>
              <a:rPr sz="1624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suivant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 (alias</a:t>
            </a:r>
            <a:r>
              <a:rPr sz="1624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exécuteur/nœud)</a:t>
            </a:r>
            <a:endParaRPr sz="1624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81193" y="1884239"/>
            <a:ext cx="7805732" cy="2674997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373049" y="4710599"/>
            <a:ext cx="5109514" cy="1391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651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30804" y="834099"/>
            <a:ext cx="2062935" cy="473568"/>
          </a:xfrm>
          <a:prstGeom prst="rect">
            <a:avLst/>
          </a:prstGeom>
        </p:spPr>
        <p:txBody>
          <a:bodyPr vert="horz" wrap="square" lIns="0" tIns="11788" rIns="0" bIns="0" rtlCol="0">
            <a:spAutoFit/>
          </a:bodyPr>
          <a:lstStyle/>
          <a:p>
            <a:pPr marL="11788">
              <a:spcBef>
                <a:spcPts val="93"/>
              </a:spcBef>
            </a:pPr>
            <a:r>
              <a:rPr spc="-84" dirty="0"/>
              <a:t>D</a:t>
            </a:r>
            <a:r>
              <a:rPr spc="-60" dirty="0"/>
              <a:t>o</a:t>
            </a:r>
            <a:r>
              <a:rPr spc="-42" dirty="0"/>
              <a:t>c</a:t>
            </a:r>
            <a:r>
              <a:rPr spc="-213" dirty="0"/>
              <a:t>k</a:t>
            </a:r>
            <a:r>
              <a:rPr spc="-56" dirty="0"/>
              <a:t>e</a:t>
            </a:r>
            <a:r>
              <a:rPr spc="-14" dirty="0"/>
              <a:t>r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080950" y="1523073"/>
            <a:ext cx="6441710" cy="1095148"/>
          </a:xfrm>
          <a:prstGeom prst="rect">
            <a:avLst/>
          </a:prstGeom>
        </p:spPr>
        <p:txBody>
          <a:bodyPr vert="horz" wrap="square" lIns="0" tIns="11788" rIns="0" bIns="0" rtlCol="0">
            <a:spAutoFit/>
          </a:bodyPr>
          <a:lstStyle/>
          <a:p>
            <a:pPr marL="367790" indent="-356591">
              <a:spcBef>
                <a:spcPts val="93"/>
              </a:spcBef>
              <a:buClr>
                <a:srgbClr val="493D2F"/>
              </a:buClr>
              <a:buFont typeface="Times New Roman"/>
              <a:buChar char="■"/>
              <a:tabLst>
                <a:tab pos="367790" algn="l"/>
                <a:tab pos="368379" algn="l"/>
              </a:tabLst>
            </a:pPr>
            <a:r>
              <a:rPr sz="1624" spc="-14" dirty="0">
                <a:solidFill>
                  <a:srgbClr val="3F3F3F"/>
                </a:solidFill>
                <a:latin typeface="Calibri"/>
                <a:cs typeface="Calibri"/>
              </a:rPr>
              <a:t>Exécuter</a:t>
            </a:r>
            <a:r>
              <a:rPr sz="1624" spc="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des</a:t>
            </a:r>
            <a:r>
              <a:rPr sz="1624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tâches</a:t>
            </a:r>
            <a:r>
              <a:rPr sz="1624" spc="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de</a:t>
            </a:r>
            <a:r>
              <a:rPr sz="1624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build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dans</a:t>
            </a:r>
            <a:r>
              <a:rPr sz="1624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des</a:t>
            </a:r>
            <a:r>
              <a:rPr sz="1624" spc="-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conteneurs Docker</a:t>
            </a:r>
            <a:endParaRPr sz="1624">
              <a:latin typeface="Calibri"/>
              <a:cs typeface="Calibri"/>
            </a:endParaRPr>
          </a:p>
          <a:p>
            <a:pPr marL="367790" indent="-356591">
              <a:spcBef>
                <a:spcPts val="1272"/>
              </a:spcBef>
              <a:buClr>
                <a:srgbClr val="493D2F"/>
              </a:buClr>
              <a:buFont typeface="Times New Roman"/>
              <a:buChar char="■"/>
              <a:tabLst>
                <a:tab pos="367790" algn="l"/>
                <a:tab pos="368379" algn="l"/>
              </a:tabLst>
            </a:pPr>
            <a:r>
              <a:rPr sz="1624" spc="-19" dirty="0">
                <a:solidFill>
                  <a:srgbClr val="3F3F3F"/>
                </a:solidFill>
                <a:latin typeface="Calibri"/>
                <a:cs typeface="Calibri"/>
              </a:rPr>
              <a:t>Pas</a:t>
            </a:r>
            <a:r>
              <a:rPr sz="1624" spc="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besoin</a:t>
            </a:r>
            <a:r>
              <a:rPr sz="1624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d'installer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de</a:t>
            </a:r>
            <a:r>
              <a:rPr sz="1624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logiciel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sur</a:t>
            </a:r>
            <a:r>
              <a:rPr sz="1624" spc="28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le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 maître/esclave</a:t>
            </a:r>
            <a:r>
              <a:rPr sz="1624" spc="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Jenkins</a:t>
            </a:r>
            <a:endParaRPr sz="1624">
              <a:latin typeface="Calibri"/>
              <a:cs typeface="Calibri"/>
            </a:endParaRPr>
          </a:p>
          <a:p>
            <a:pPr marL="367790" indent="-356591">
              <a:spcBef>
                <a:spcPts val="1281"/>
              </a:spcBef>
              <a:buClr>
                <a:srgbClr val="493D2F"/>
              </a:buClr>
              <a:buFont typeface="Times New Roman"/>
              <a:buChar char="■"/>
              <a:tabLst>
                <a:tab pos="367790" algn="l"/>
                <a:tab pos="368379" algn="l"/>
              </a:tabLst>
            </a:pP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Les</a:t>
            </a:r>
            <a:r>
              <a:rPr sz="1624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conteneurs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peuvent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14" dirty="0">
                <a:solidFill>
                  <a:srgbClr val="3F3F3F"/>
                </a:solidFill>
                <a:latin typeface="Calibri"/>
                <a:cs typeface="Calibri"/>
              </a:rPr>
              <a:t>être</a:t>
            </a:r>
            <a:r>
              <a:rPr sz="1624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des</a:t>
            </a:r>
            <a:r>
              <a:rPr sz="1624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images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existants</a:t>
            </a:r>
            <a:r>
              <a:rPr sz="1624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ou</a:t>
            </a:r>
            <a:r>
              <a:rPr sz="1624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basé</a:t>
            </a:r>
            <a:r>
              <a:rPr sz="1624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sur</a:t>
            </a:r>
            <a:r>
              <a:rPr sz="1624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Dockerfile</a:t>
            </a:r>
            <a:endParaRPr sz="1624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96593" y="2948086"/>
            <a:ext cx="3878346" cy="2115199"/>
          </a:xfrm>
          <a:prstGeom prst="rect">
            <a:avLst/>
          </a:prstGeom>
        </p:spPr>
        <p:txBody>
          <a:bodyPr vert="horz" wrap="square" lIns="0" tIns="10609" rIns="0" bIns="0" rtlCol="0">
            <a:spAutoFit/>
          </a:bodyPr>
          <a:lstStyle/>
          <a:p>
            <a:pPr marL="11788" marR="24755" algn="just">
              <a:lnSpc>
                <a:spcPct val="150400"/>
              </a:lnSpc>
              <a:spcBef>
                <a:spcPts val="84"/>
              </a:spcBef>
            </a:pPr>
            <a:r>
              <a:rPr sz="1299" dirty="0">
                <a:solidFill>
                  <a:srgbClr val="333333"/>
                </a:solidFill>
                <a:latin typeface="Arial MT"/>
                <a:cs typeface="Arial MT"/>
              </a:rPr>
              <a:t>Le </a:t>
            </a:r>
            <a:r>
              <a:rPr sz="1299" b="1" spc="-5" dirty="0">
                <a:solidFill>
                  <a:srgbClr val="333333"/>
                </a:solidFill>
                <a:latin typeface="Arial"/>
                <a:cs typeface="Arial"/>
              </a:rPr>
              <a:t>reuseNode </a:t>
            </a:r>
            <a:r>
              <a:rPr sz="1299" dirty="0">
                <a:solidFill>
                  <a:srgbClr val="333333"/>
                </a:solidFill>
                <a:latin typeface="Arial MT"/>
                <a:cs typeface="Arial MT"/>
              </a:rPr>
              <a:t>est </a:t>
            </a:r>
            <a:r>
              <a:rPr sz="1299" spc="-5" dirty="0">
                <a:solidFill>
                  <a:srgbClr val="333333"/>
                </a:solidFill>
                <a:latin typeface="Arial MT"/>
                <a:cs typeface="Arial MT"/>
              </a:rPr>
              <a:t>un </a:t>
            </a:r>
            <a:r>
              <a:rPr sz="1299" dirty="0">
                <a:solidFill>
                  <a:srgbClr val="333333"/>
                </a:solidFill>
                <a:latin typeface="Arial MT"/>
                <a:cs typeface="Arial MT"/>
              </a:rPr>
              <a:t>booléen </a:t>
            </a:r>
            <a:r>
              <a:rPr sz="1299" spc="-5" dirty="0">
                <a:solidFill>
                  <a:srgbClr val="333333"/>
                </a:solidFill>
                <a:latin typeface="Arial MT"/>
                <a:cs typeface="Arial MT"/>
              </a:rPr>
              <a:t>et en </a:t>
            </a:r>
            <a:r>
              <a:rPr sz="1299" dirty="0">
                <a:solidFill>
                  <a:srgbClr val="333333"/>
                </a:solidFill>
                <a:latin typeface="Arial MT"/>
                <a:cs typeface="Arial MT"/>
              </a:rPr>
              <a:t>retournant true, </a:t>
            </a:r>
            <a:r>
              <a:rPr sz="1299" spc="-348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299" spc="-5" dirty="0">
                <a:solidFill>
                  <a:srgbClr val="333333"/>
                </a:solidFill>
                <a:latin typeface="Arial MT"/>
                <a:cs typeface="Arial MT"/>
              </a:rPr>
              <a:t>le </a:t>
            </a:r>
            <a:r>
              <a:rPr sz="1299" dirty="0">
                <a:solidFill>
                  <a:srgbClr val="333333"/>
                </a:solidFill>
                <a:latin typeface="Arial MT"/>
                <a:cs typeface="Arial MT"/>
              </a:rPr>
              <a:t>conteneur docker </a:t>
            </a:r>
            <a:r>
              <a:rPr sz="1299" spc="-5" dirty="0">
                <a:solidFill>
                  <a:srgbClr val="333333"/>
                </a:solidFill>
                <a:latin typeface="Arial MT"/>
                <a:cs typeface="Arial MT"/>
              </a:rPr>
              <a:t>s'exécuterait </a:t>
            </a:r>
            <a:r>
              <a:rPr sz="1299" dirty="0">
                <a:solidFill>
                  <a:srgbClr val="333333"/>
                </a:solidFill>
                <a:latin typeface="Arial MT"/>
                <a:cs typeface="Arial MT"/>
              </a:rPr>
              <a:t>sur </a:t>
            </a:r>
            <a:r>
              <a:rPr sz="1299" spc="-5" dirty="0">
                <a:solidFill>
                  <a:srgbClr val="333333"/>
                </a:solidFill>
                <a:latin typeface="Arial MT"/>
                <a:cs typeface="Arial MT"/>
              </a:rPr>
              <a:t>l'agent </a:t>
            </a:r>
            <a:r>
              <a:rPr sz="1299" dirty="0">
                <a:solidFill>
                  <a:srgbClr val="333333"/>
                </a:solidFill>
                <a:latin typeface="Arial MT"/>
                <a:cs typeface="Arial MT"/>
              </a:rPr>
              <a:t>spécifié </a:t>
            </a:r>
            <a:r>
              <a:rPr sz="1299" spc="-348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299" dirty="0">
                <a:solidFill>
                  <a:srgbClr val="333333"/>
                </a:solidFill>
                <a:latin typeface="Arial MT"/>
                <a:cs typeface="Arial MT"/>
              </a:rPr>
              <a:t>au</a:t>
            </a:r>
            <a:r>
              <a:rPr sz="1299" spc="-9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299" spc="-5" dirty="0">
                <a:solidFill>
                  <a:srgbClr val="333333"/>
                </a:solidFill>
                <a:latin typeface="Arial MT"/>
                <a:cs typeface="Arial MT"/>
              </a:rPr>
              <a:t>niveau</a:t>
            </a:r>
            <a:r>
              <a:rPr sz="1299" spc="5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299" dirty="0">
                <a:solidFill>
                  <a:srgbClr val="333333"/>
                </a:solidFill>
                <a:latin typeface="Arial MT"/>
                <a:cs typeface="Arial MT"/>
              </a:rPr>
              <a:t>supérieur</a:t>
            </a:r>
            <a:r>
              <a:rPr sz="1299" spc="-14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299" dirty="0">
                <a:solidFill>
                  <a:srgbClr val="333333"/>
                </a:solidFill>
                <a:latin typeface="Arial MT"/>
                <a:cs typeface="Arial MT"/>
              </a:rPr>
              <a:t>du</a:t>
            </a:r>
            <a:r>
              <a:rPr sz="1299" spc="5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299" spc="-5" dirty="0">
                <a:solidFill>
                  <a:srgbClr val="333333"/>
                </a:solidFill>
                <a:latin typeface="Arial MT"/>
                <a:cs typeface="Arial MT"/>
              </a:rPr>
              <a:t>pipeline.</a:t>
            </a:r>
            <a:endParaRPr sz="1299">
              <a:latin typeface="Arial MT"/>
              <a:cs typeface="Arial MT"/>
            </a:endParaRPr>
          </a:p>
          <a:p>
            <a:pPr marL="11788" algn="just">
              <a:spcBef>
                <a:spcPts val="780"/>
              </a:spcBef>
            </a:pPr>
            <a:r>
              <a:rPr sz="1299" spc="-5" dirty="0">
                <a:solidFill>
                  <a:srgbClr val="333333"/>
                </a:solidFill>
                <a:latin typeface="Arial MT"/>
                <a:cs typeface="Arial MT"/>
              </a:rPr>
              <a:t>Dans</a:t>
            </a:r>
            <a:r>
              <a:rPr sz="1299" dirty="0">
                <a:solidFill>
                  <a:srgbClr val="333333"/>
                </a:solidFill>
                <a:latin typeface="Arial MT"/>
                <a:cs typeface="Arial MT"/>
              </a:rPr>
              <a:t> ce cas,</a:t>
            </a:r>
            <a:r>
              <a:rPr sz="1299" spc="9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299" spc="-5" dirty="0">
                <a:solidFill>
                  <a:srgbClr val="333333"/>
                </a:solidFill>
                <a:latin typeface="Arial MT"/>
                <a:cs typeface="Arial MT"/>
              </a:rPr>
              <a:t>l'agent</a:t>
            </a:r>
            <a:r>
              <a:rPr sz="1299" spc="-9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299" dirty="0">
                <a:solidFill>
                  <a:srgbClr val="333333"/>
                </a:solidFill>
                <a:latin typeface="Arial MT"/>
                <a:cs typeface="Arial MT"/>
              </a:rPr>
              <a:t>spécifié</a:t>
            </a:r>
            <a:r>
              <a:rPr sz="1299" spc="-14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299" spc="-5" dirty="0">
                <a:solidFill>
                  <a:srgbClr val="333333"/>
                </a:solidFill>
                <a:latin typeface="Arial MT"/>
                <a:cs typeface="Arial MT"/>
              </a:rPr>
              <a:t>au</a:t>
            </a:r>
            <a:r>
              <a:rPr sz="1299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299" spc="-5" dirty="0">
                <a:solidFill>
                  <a:srgbClr val="333333"/>
                </a:solidFill>
                <a:latin typeface="Arial MT"/>
                <a:cs typeface="Arial MT"/>
              </a:rPr>
              <a:t>niveau </a:t>
            </a:r>
            <a:r>
              <a:rPr sz="1299" dirty="0">
                <a:solidFill>
                  <a:srgbClr val="333333"/>
                </a:solidFill>
                <a:latin typeface="Arial MT"/>
                <a:cs typeface="Arial MT"/>
              </a:rPr>
              <a:t>supérieur est</a:t>
            </a:r>
            <a:endParaRPr sz="1299">
              <a:latin typeface="Arial MT"/>
              <a:cs typeface="Arial MT"/>
            </a:endParaRPr>
          </a:p>
          <a:p>
            <a:pPr marL="11788" algn="just">
              <a:spcBef>
                <a:spcPts val="780"/>
              </a:spcBef>
            </a:pPr>
            <a:r>
              <a:rPr sz="1299" dirty="0">
                <a:solidFill>
                  <a:srgbClr val="333333"/>
                </a:solidFill>
                <a:latin typeface="Arial MT"/>
                <a:cs typeface="Arial MT"/>
              </a:rPr>
              <a:t>«</a:t>
            </a:r>
            <a:r>
              <a:rPr sz="1299" spc="-5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299" dirty="0">
                <a:solidFill>
                  <a:srgbClr val="333333"/>
                </a:solidFill>
                <a:latin typeface="Arial MT"/>
                <a:cs typeface="Arial MT"/>
              </a:rPr>
              <a:t>any</a:t>
            </a:r>
            <a:r>
              <a:rPr sz="1299" spc="-5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299" dirty="0">
                <a:solidFill>
                  <a:srgbClr val="333333"/>
                </a:solidFill>
                <a:latin typeface="Arial MT"/>
                <a:cs typeface="Arial MT"/>
              </a:rPr>
              <a:t>»</a:t>
            </a:r>
            <a:r>
              <a:rPr sz="1299" spc="-9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299" dirty="0">
                <a:solidFill>
                  <a:srgbClr val="333333"/>
                </a:solidFill>
                <a:latin typeface="Arial MT"/>
                <a:cs typeface="Arial MT"/>
              </a:rPr>
              <a:t>, ce</a:t>
            </a:r>
            <a:r>
              <a:rPr sz="1299" spc="-9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299" dirty="0">
                <a:solidFill>
                  <a:srgbClr val="333333"/>
                </a:solidFill>
                <a:latin typeface="Arial MT"/>
                <a:cs typeface="Arial MT"/>
              </a:rPr>
              <a:t>qui</a:t>
            </a:r>
            <a:r>
              <a:rPr sz="1299" spc="-5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299" dirty="0">
                <a:solidFill>
                  <a:srgbClr val="333333"/>
                </a:solidFill>
                <a:latin typeface="Arial MT"/>
                <a:cs typeface="Arial MT"/>
              </a:rPr>
              <a:t>signifie</a:t>
            </a:r>
            <a:r>
              <a:rPr sz="1299" spc="-23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299" spc="5" dirty="0">
                <a:solidFill>
                  <a:srgbClr val="333333"/>
                </a:solidFill>
                <a:latin typeface="Arial MT"/>
                <a:cs typeface="Arial MT"/>
              </a:rPr>
              <a:t>que</a:t>
            </a:r>
            <a:r>
              <a:rPr sz="1299" spc="-28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299" spc="5" dirty="0">
                <a:solidFill>
                  <a:srgbClr val="333333"/>
                </a:solidFill>
                <a:latin typeface="Arial MT"/>
                <a:cs typeface="Arial MT"/>
              </a:rPr>
              <a:t>le</a:t>
            </a:r>
            <a:r>
              <a:rPr sz="1299" spc="-9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299" dirty="0">
                <a:solidFill>
                  <a:srgbClr val="333333"/>
                </a:solidFill>
                <a:latin typeface="Arial MT"/>
                <a:cs typeface="Arial MT"/>
              </a:rPr>
              <a:t>conteneur</a:t>
            </a:r>
            <a:r>
              <a:rPr sz="1299" spc="-19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299" dirty="0">
                <a:solidFill>
                  <a:srgbClr val="333333"/>
                </a:solidFill>
                <a:latin typeface="Arial MT"/>
                <a:cs typeface="Arial MT"/>
              </a:rPr>
              <a:t>serait</a:t>
            </a:r>
            <a:endParaRPr sz="1299">
              <a:latin typeface="Arial MT"/>
              <a:cs typeface="Arial MT"/>
            </a:endParaRPr>
          </a:p>
          <a:p>
            <a:pPr marL="11788" marR="308260">
              <a:lnSpc>
                <a:spcPct val="150000"/>
              </a:lnSpc>
              <a:spcBef>
                <a:spcPts val="14"/>
              </a:spcBef>
            </a:pPr>
            <a:r>
              <a:rPr sz="1299" spc="-5" dirty="0">
                <a:solidFill>
                  <a:srgbClr val="333333"/>
                </a:solidFill>
                <a:latin typeface="Arial MT"/>
                <a:cs typeface="Arial MT"/>
              </a:rPr>
              <a:t>exécuté </a:t>
            </a:r>
            <a:r>
              <a:rPr sz="1299" dirty="0">
                <a:solidFill>
                  <a:srgbClr val="333333"/>
                </a:solidFill>
                <a:latin typeface="Arial MT"/>
                <a:cs typeface="Arial MT"/>
              </a:rPr>
              <a:t>sur n'importe quel </a:t>
            </a:r>
            <a:r>
              <a:rPr sz="1299" spc="-5" dirty="0">
                <a:solidFill>
                  <a:srgbClr val="333333"/>
                </a:solidFill>
                <a:latin typeface="Arial MT"/>
                <a:cs typeface="Arial MT"/>
              </a:rPr>
              <a:t>nœud </a:t>
            </a:r>
            <a:r>
              <a:rPr sz="1299" dirty="0">
                <a:solidFill>
                  <a:srgbClr val="333333"/>
                </a:solidFill>
                <a:latin typeface="Arial MT"/>
                <a:cs typeface="Arial MT"/>
              </a:rPr>
              <a:t>disponible. Par </a:t>
            </a:r>
            <a:r>
              <a:rPr sz="1299" spc="-348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299" dirty="0">
                <a:solidFill>
                  <a:srgbClr val="333333"/>
                </a:solidFill>
                <a:latin typeface="Arial MT"/>
                <a:cs typeface="Arial MT"/>
              </a:rPr>
              <a:t>défaut,</a:t>
            </a:r>
            <a:r>
              <a:rPr sz="1299" spc="-14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299" spc="5" dirty="0">
                <a:solidFill>
                  <a:srgbClr val="333333"/>
                </a:solidFill>
                <a:latin typeface="Arial MT"/>
                <a:cs typeface="Arial MT"/>
              </a:rPr>
              <a:t>ce</a:t>
            </a:r>
            <a:r>
              <a:rPr sz="1299" spc="-5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299" dirty="0">
                <a:solidFill>
                  <a:srgbClr val="333333"/>
                </a:solidFill>
                <a:latin typeface="Arial MT"/>
                <a:cs typeface="Arial MT"/>
              </a:rPr>
              <a:t>booléen</a:t>
            </a:r>
            <a:r>
              <a:rPr sz="1299" spc="-19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299" spc="-5" dirty="0">
                <a:solidFill>
                  <a:srgbClr val="333333"/>
                </a:solidFill>
                <a:latin typeface="Arial MT"/>
                <a:cs typeface="Arial MT"/>
              </a:rPr>
              <a:t>renvoie</a:t>
            </a:r>
            <a:r>
              <a:rPr sz="1299" dirty="0">
                <a:solidFill>
                  <a:srgbClr val="333333"/>
                </a:solidFill>
                <a:latin typeface="Arial MT"/>
                <a:cs typeface="Arial MT"/>
              </a:rPr>
              <a:t> false.</a:t>
            </a:r>
            <a:endParaRPr sz="1299">
              <a:latin typeface="Arial MT"/>
              <a:cs typeface="Arial MT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4861202" y="2645290"/>
            <a:ext cx="4975247" cy="3495817"/>
            <a:chOff x="4940807" y="2849879"/>
            <a:chExt cx="5360035" cy="3766185"/>
          </a:xfrm>
        </p:grpSpPr>
        <p:sp>
          <p:nvSpPr>
            <p:cNvPr id="9" name="object 9"/>
            <p:cNvSpPr/>
            <p:nvPr/>
          </p:nvSpPr>
          <p:spPr>
            <a:xfrm>
              <a:off x="4946903" y="2855975"/>
              <a:ext cx="5346700" cy="3752215"/>
            </a:xfrm>
            <a:custGeom>
              <a:avLst/>
              <a:gdLst/>
              <a:ahLst/>
              <a:cxnLst/>
              <a:rect l="l" t="t" r="r" b="b"/>
              <a:pathLst>
                <a:path w="5346700" h="3752215">
                  <a:moveTo>
                    <a:pt x="5346192" y="3752088"/>
                  </a:moveTo>
                  <a:lnTo>
                    <a:pt x="0" y="3752088"/>
                  </a:lnTo>
                  <a:lnTo>
                    <a:pt x="0" y="0"/>
                  </a:lnTo>
                  <a:lnTo>
                    <a:pt x="5346192" y="0"/>
                  </a:lnTo>
                  <a:lnTo>
                    <a:pt x="5346192" y="375208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10" name="object 10"/>
            <p:cNvSpPr/>
            <p:nvPr/>
          </p:nvSpPr>
          <p:spPr>
            <a:xfrm>
              <a:off x="4940807" y="2849879"/>
              <a:ext cx="5360035" cy="3766185"/>
            </a:xfrm>
            <a:custGeom>
              <a:avLst/>
              <a:gdLst/>
              <a:ahLst/>
              <a:cxnLst/>
              <a:rect l="l" t="t" r="r" b="b"/>
              <a:pathLst>
                <a:path w="5360034" h="3766184">
                  <a:moveTo>
                    <a:pt x="5356860" y="3765804"/>
                  </a:moveTo>
                  <a:lnTo>
                    <a:pt x="3048" y="3765804"/>
                  </a:lnTo>
                  <a:lnTo>
                    <a:pt x="0" y="3762756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5356860" y="0"/>
                  </a:lnTo>
                  <a:lnTo>
                    <a:pt x="5359907" y="3048"/>
                  </a:lnTo>
                  <a:lnTo>
                    <a:pt x="5359907" y="6096"/>
                  </a:lnTo>
                  <a:lnTo>
                    <a:pt x="13716" y="6096"/>
                  </a:lnTo>
                  <a:lnTo>
                    <a:pt x="6096" y="13716"/>
                  </a:lnTo>
                  <a:lnTo>
                    <a:pt x="13716" y="13716"/>
                  </a:lnTo>
                  <a:lnTo>
                    <a:pt x="13716" y="3750564"/>
                  </a:lnTo>
                  <a:lnTo>
                    <a:pt x="6096" y="3750564"/>
                  </a:lnTo>
                  <a:lnTo>
                    <a:pt x="13716" y="3758184"/>
                  </a:lnTo>
                  <a:lnTo>
                    <a:pt x="5359907" y="3758184"/>
                  </a:lnTo>
                  <a:lnTo>
                    <a:pt x="5359907" y="3762756"/>
                  </a:lnTo>
                  <a:lnTo>
                    <a:pt x="5356860" y="3765804"/>
                  </a:lnTo>
                  <a:close/>
                </a:path>
                <a:path w="5360034" h="3766184">
                  <a:moveTo>
                    <a:pt x="13716" y="13716"/>
                  </a:moveTo>
                  <a:lnTo>
                    <a:pt x="6096" y="13716"/>
                  </a:lnTo>
                  <a:lnTo>
                    <a:pt x="13716" y="6096"/>
                  </a:lnTo>
                  <a:lnTo>
                    <a:pt x="13716" y="13716"/>
                  </a:lnTo>
                  <a:close/>
                </a:path>
                <a:path w="5360034" h="3766184">
                  <a:moveTo>
                    <a:pt x="5346192" y="13716"/>
                  </a:moveTo>
                  <a:lnTo>
                    <a:pt x="13716" y="13716"/>
                  </a:lnTo>
                  <a:lnTo>
                    <a:pt x="13716" y="6096"/>
                  </a:lnTo>
                  <a:lnTo>
                    <a:pt x="5346192" y="6096"/>
                  </a:lnTo>
                  <a:lnTo>
                    <a:pt x="5346192" y="13716"/>
                  </a:lnTo>
                  <a:close/>
                </a:path>
                <a:path w="5360034" h="3766184">
                  <a:moveTo>
                    <a:pt x="5346192" y="3758184"/>
                  </a:moveTo>
                  <a:lnTo>
                    <a:pt x="5346192" y="6096"/>
                  </a:lnTo>
                  <a:lnTo>
                    <a:pt x="5352287" y="13716"/>
                  </a:lnTo>
                  <a:lnTo>
                    <a:pt x="5359907" y="13716"/>
                  </a:lnTo>
                  <a:lnTo>
                    <a:pt x="5359907" y="3750564"/>
                  </a:lnTo>
                  <a:lnTo>
                    <a:pt x="5352287" y="3750564"/>
                  </a:lnTo>
                  <a:lnTo>
                    <a:pt x="5346192" y="3758184"/>
                  </a:lnTo>
                  <a:close/>
                </a:path>
                <a:path w="5360034" h="3766184">
                  <a:moveTo>
                    <a:pt x="5359907" y="13716"/>
                  </a:moveTo>
                  <a:lnTo>
                    <a:pt x="5352287" y="13716"/>
                  </a:lnTo>
                  <a:lnTo>
                    <a:pt x="5346192" y="6096"/>
                  </a:lnTo>
                  <a:lnTo>
                    <a:pt x="5359907" y="6096"/>
                  </a:lnTo>
                  <a:lnTo>
                    <a:pt x="5359907" y="13716"/>
                  </a:lnTo>
                  <a:close/>
                </a:path>
                <a:path w="5360034" h="3766184">
                  <a:moveTo>
                    <a:pt x="13716" y="3758184"/>
                  </a:moveTo>
                  <a:lnTo>
                    <a:pt x="6096" y="3750564"/>
                  </a:lnTo>
                  <a:lnTo>
                    <a:pt x="13716" y="3750564"/>
                  </a:lnTo>
                  <a:lnTo>
                    <a:pt x="13716" y="3758184"/>
                  </a:lnTo>
                  <a:close/>
                </a:path>
                <a:path w="5360034" h="3766184">
                  <a:moveTo>
                    <a:pt x="5346192" y="3758184"/>
                  </a:moveTo>
                  <a:lnTo>
                    <a:pt x="13716" y="3758184"/>
                  </a:lnTo>
                  <a:lnTo>
                    <a:pt x="13716" y="3750564"/>
                  </a:lnTo>
                  <a:lnTo>
                    <a:pt x="5346192" y="3750564"/>
                  </a:lnTo>
                  <a:lnTo>
                    <a:pt x="5346192" y="3758184"/>
                  </a:lnTo>
                  <a:close/>
                </a:path>
                <a:path w="5360034" h="3766184">
                  <a:moveTo>
                    <a:pt x="5359907" y="3758184"/>
                  </a:moveTo>
                  <a:lnTo>
                    <a:pt x="5346192" y="3758184"/>
                  </a:lnTo>
                  <a:lnTo>
                    <a:pt x="5352287" y="3750564"/>
                  </a:lnTo>
                  <a:lnTo>
                    <a:pt x="5359907" y="3750564"/>
                  </a:lnTo>
                  <a:lnTo>
                    <a:pt x="5359907" y="3758184"/>
                  </a:lnTo>
                  <a:close/>
                </a:path>
              </a:pathLst>
            </a:custGeom>
            <a:solidFill>
              <a:srgbClr val="DB8531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11" name="object 11"/>
            <p:cNvSpPr/>
            <p:nvPr/>
          </p:nvSpPr>
          <p:spPr>
            <a:xfrm>
              <a:off x="5027676" y="2894075"/>
              <a:ext cx="866140" cy="645160"/>
            </a:xfrm>
            <a:custGeom>
              <a:avLst/>
              <a:gdLst/>
              <a:ahLst/>
              <a:cxnLst/>
              <a:rect l="l" t="t" r="r" b="b"/>
              <a:pathLst>
                <a:path w="866139" h="645160">
                  <a:moveTo>
                    <a:pt x="865619" y="214884"/>
                  </a:moveTo>
                  <a:lnTo>
                    <a:pt x="679704" y="214884"/>
                  </a:lnTo>
                  <a:lnTo>
                    <a:pt x="679704" y="0"/>
                  </a:lnTo>
                  <a:lnTo>
                    <a:pt x="618731" y="0"/>
                  </a:lnTo>
                  <a:lnTo>
                    <a:pt x="0" y="0"/>
                  </a:lnTo>
                  <a:lnTo>
                    <a:pt x="0" y="216408"/>
                  </a:lnTo>
                  <a:lnTo>
                    <a:pt x="161531" y="216408"/>
                  </a:lnTo>
                  <a:lnTo>
                    <a:pt x="161531" y="428244"/>
                  </a:lnTo>
                  <a:lnTo>
                    <a:pt x="161531" y="431292"/>
                  </a:lnTo>
                  <a:lnTo>
                    <a:pt x="161531" y="644652"/>
                  </a:lnTo>
                  <a:lnTo>
                    <a:pt x="652272" y="644652"/>
                  </a:lnTo>
                  <a:lnTo>
                    <a:pt x="713219" y="644652"/>
                  </a:lnTo>
                  <a:lnTo>
                    <a:pt x="713219" y="431292"/>
                  </a:lnTo>
                  <a:lnTo>
                    <a:pt x="865619" y="431292"/>
                  </a:lnTo>
                  <a:lnTo>
                    <a:pt x="865619" y="21488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5241729" y="3281859"/>
            <a:ext cx="1184133" cy="19236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85"/>
              </a:lnSpc>
            </a:pPr>
            <a:r>
              <a:rPr sz="1299" spc="-19" dirty="0">
                <a:latin typeface="Calibri"/>
                <a:cs typeface="Calibri"/>
              </a:rPr>
              <a:t>s</a:t>
            </a:r>
            <a:r>
              <a:rPr sz="1299" spc="-9" dirty="0">
                <a:latin typeface="Calibri"/>
                <a:cs typeface="Calibri"/>
              </a:rPr>
              <a:t>t</a:t>
            </a:r>
            <a:r>
              <a:rPr sz="1299" dirty="0">
                <a:latin typeface="Calibri"/>
                <a:cs typeface="Calibri"/>
              </a:rPr>
              <a:t>a</a:t>
            </a:r>
            <a:r>
              <a:rPr sz="1299" spc="-14" dirty="0">
                <a:latin typeface="Calibri"/>
                <a:cs typeface="Calibri"/>
              </a:rPr>
              <a:t>g</a:t>
            </a:r>
            <a:r>
              <a:rPr sz="1299" spc="-5" dirty="0">
                <a:latin typeface="Calibri"/>
                <a:cs typeface="Calibri"/>
              </a:rPr>
              <a:t>e</a:t>
            </a:r>
            <a:r>
              <a:rPr sz="1299" b="1" spc="-9" dirty="0">
                <a:solidFill>
                  <a:srgbClr val="000080"/>
                </a:solidFill>
                <a:latin typeface="Calibri"/>
                <a:cs typeface="Calibri"/>
              </a:rPr>
              <a:t>(</a:t>
            </a:r>
            <a:r>
              <a:rPr sz="1299" spc="-5" dirty="0">
                <a:solidFill>
                  <a:srgbClr val="808080"/>
                </a:solidFill>
                <a:latin typeface="Calibri"/>
                <a:cs typeface="Calibri"/>
              </a:rPr>
              <a:t>'U</a:t>
            </a:r>
            <a:r>
              <a:rPr sz="1299" spc="-9" dirty="0">
                <a:solidFill>
                  <a:srgbClr val="808080"/>
                </a:solidFill>
                <a:latin typeface="Calibri"/>
                <a:cs typeface="Calibri"/>
              </a:rPr>
              <a:t>n</a:t>
            </a:r>
            <a:r>
              <a:rPr sz="1299" spc="9" dirty="0">
                <a:solidFill>
                  <a:srgbClr val="808080"/>
                </a:solidFill>
                <a:latin typeface="Calibri"/>
                <a:cs typeface="Calibri"/>
              </a:rPr>
              <a:t>i</a:t>
            </a:r>
            <a:r>
              <a:rPr sz="1299" dirty="0">
                <a:solidFill>
                  <a:srgbClr val="808080"/>
                </a:solidFill>
                <a:latin typeface="Calibri"/>
                <a:cs typeface="Calibri"/>
              </a:rPr>
              <a:t>t</a:t>
            </a:r>
            <a:r>
              <a:rPr sz="1299" spc="-28" dirty="0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sz="1299" spc="-116" dirty="0">
                <a:solidFill>
                  <a:srgbClr val="808080"/>
                </a:solidFill>
                <a:latin typeface="Calibri"/>
                <a:cs typeface="Calibri"/>
              </a:rPr>
              <a:t>T</a:t>
            </a:r>
            <a:r>
              <a:rPr sz="1299" dirty="0">
                <a:solidFill>
                  <a:srgbClr val="808080"/>
                </a:solidFill>
                <a:latin typeface="Calibri"/>
                <a:cs typeface="Calibri"/>
              </a:rPr>
              <a:t>e</a:t>
            </a:r>
            <a:r>
              <a:rPr sz="1299" spc="-19" dirty="0">
                <a:solidFill>
                  <a:srgbClr val="808080"/>
                </a:solidFill>
                <a:latin typeface="Calibri"/>
                <a:cs typeface="Calibri"/>
              </a:rPr>
              <a:t>s</a:t>
            </a:r>
            <a:r>
              <a:rPr sz="1299" spc="5" dirty="0">
                <a:solidFill>
                  <a:srgbClr val="808080"/>
                </a:solidFill>
                <a:latin typeface="Calibri"/>
                <a:cs typeface="Calibri"/>
              </a:rPr>
              <a:t>t</a:t>
            </a:r>
            <a:r>
              <a:rPr sz="1299" spc="-5" dirty="0">
                <a:solidFill>
                  <a:srgbClr val="808080"/>
                </a:solidFill>
                <a:latin typeface="Calibri"/>
                <a:cs typeface="Calibri"/>
              </a:rPr>
              <a:t>s</a:t>
            </a:r>
            <a:r>
              <a:rPr sz="1299" dirty="0">
                <a:solidFill>
                  <a:srgbClr val="808080"/>
                </a:solidFill>
                <a:latin typeface="Calibri"/>
                <a:cs typeface="Calibri"/>
              </a:rPr>
              <a:t>'</a:t>
            </a: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)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6462523" y="3281859"/>
            <a:ext cx="56584" cy="200990"/>
          </a:xfrm>
          <a:custGeom>
            <a:avLst/>
            <a:gdLst/>
            <a:ahLst/>
            <a:cxnLst/>
            <a:rect l="l" t="t" r="r" b="b"/>
            <a:pathLst>
              <a:path w="60959" h="216535">
                <a:moveTo>
                  <a:pt x="60959" y="216408"/>
                </a:moveTo>
                <a:lnTo>
                  <a:pt x="0" y="216408"/>
                </a:lnTo>
                <a:lnTo>
                  <a:pt x="0" y="0"/>
                </a:lnTo>
                <a:lnTo>
                  <a:pt x="60959" y="0"/>
                </a:lnTo>
                <a:lnTo>
                  <a:pt x="60959" y="21640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14" name="object 14"/>
          <p:cNvSpPr txBox="1"/>
          <p:nvPr/>
        </p:nvSpPr>
        <p:spPr>
          <a:xfrm>
            <a:off x="5541622" y="3481316"/>
            <a:ext cx="472710" cy="19236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85"/>
              </a:lnSpc>
            </a:pPr>
            <a:r>
              <a:rPr sz="1299" dirty="0">
                <a:latin typeface="Calibri"/>
                <a:cs typeface="Calibri"/>
              </a:rPr>
              <a:t>a</a:t>
            </a:r>
            <a:r>
              <a:rPr sz="1299" spc="-14" dirty="0">
                <a:latin typeface="Calibri"/>
                <a:cs typeface="Calibri"/>
              </a:rPr>
              <a:t>g</a:t>
            </a:r>
            <a:r>
              <a:rPr sz="1299" dirty="0">
                <a:latin typeface="Calibri"/>
                <a:cs typeface="Calibri"/>
              </a:rPr>
              <a:t>e</a:t>
            </a:r>
            <a:r>
              <a:rPr sz="1299" spc="-23" dirty="0">
                <a:latin typeface="Calibri"/>
                <a:cs typeface="Calibri"/>
              </a:rPr>
              <a:t>n</a:t>
            </a:r>
            <a:r>
              <a:rPr sz="1299" dirty="0">
                <a:latin typeface="Calibri"/>
                <a:cs typeface="Calibri"/>
              </a:rPr>
              <a:t>t </a:t>
            </a: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{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691569" y="3679359"/>
            <a:ext cx="3591891" cy="597077"/>
          </a:xfrm>
          <a:custGeom>
            <a:avLst/>
            <a:gdLst/>
            <a:ahLst/>
            <a:cxnLst/>
            <a:rect l="l" t="t" r="r" b="b"/>
            <a:pathLst>
              <a:path w="3869690" h="643254">
                <a:moveTo>
                  <a:pt x="3869436" y="426720"/>
                </a:moveTo>
                <a:lnTo>
                  <a:pt x="2525268" y="426720"/>
                </a:lnTo>
                <a:lnTo>
                  <a:pt x="2525268" y="213360"/>
                </a:lnTo>
                <a:lnTo>
                  <a:pt x="2043684" y="213360"/>
                </a:lnTo>
                <a:lnTo>
                  <a:pt x="589775" y="213360"/>
                </a:lnTo>
                <a:lnTo>
                  <a:pt x="589775" y="0"/>
                </a:lnTo>
                <a:lnTo>
                  <a:pt x="528815" y="0"/>
                </a:lnTo>
                <a:lnTo>
                  <a:pt x="0" y="0"/>
                </a:lnTo>
                <a:lnTo>
                  <a:pt x="0" y="216408"/>
                </a:lnTo>
                <a:lnTo>
                  <a:pt x="161531" y="216408"/>
                </a:lnTo>
                <a:lnTo>
                  <a:pt x="161531" y="426720"/>
                </a:lnTo>
                <a:lnTo>
                  <a:pt x="161531" y="429768"/>
                </a:lnTo>
                <a:lnTo>
                  <a:pt x="161531" y="643128"/>
                </a:lnTo>
                <a:lnTo>
                  <a:pt x="460248" y="643128"/>
                </a:lnTo>
                <a:lnTo>
                  <a:pt x="460248" y="429768"/>
                </a:lnTo>
                <a:lnTo>
                  <a:pt x="499859" y="429768"/>
                </a:lnTo>
                <a:lnTo>
                  <a:pt x="499859" y="643128"/>
                </a:lnTo>
                <a:lnTo>
                  <a:pt x="539496" y="643128"/>
                </a:lnTo>
                <a:lnTo>
                  <a:pt x="594347" y="643128"/>
                </a:lnTo>
                <a:lnTo>
                  <a:pt x="3869436" y="643128"/>
                </a:lnTo>
                <a:lnTo>
                  <a:pt x="3869436" y="42672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16" name="object 16"/>
          <p:cNvSpPr txBox="1"/>
          <p:nvPr/>
        </p:nvSpPr>
        <p:spPr>
          <a:xfrm>
            <a:off x="5841516" y="4274903"/>
            <a:ext cx="734410" cy="19236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85"/>
              </a:lnSpc>
            </a:pPr>
            <a:r>
              <a:rPr sz="1299" spc="-28" dirty="0">
                <a:latin typeface="Calibri"/>
                <a:cs typeface="Calibri"/>
              </a:rPr>
              <a:t>r</a:t>
            </a:r>
            <a:r>
              <a:rPr sz="1299" dirty="0">
                <a:latin typeface="Calibri"/>
                <a:cs typeface="Calibri"/>
              </a:rPr>
              <a:t>e</a:t>
            </a:r>
            <a:r>
              <a:rPr sz="1299" spc="-9" dirty="0">
                <a:latin typeface="Calibri"/>
                <a:cs typeface="Calibri"/>
              </a:rPr>
              <a:t>u</a:t>
            </a:r>
            <a:r>
              <a:rPr sz="1299" spc="-5" dirty="0">
                <a:latin typeface="Calibri"/>
                <a:cs typeface="Calibri"/>
              </a:rPr>
              <a:t>s</a:t>
            </a:r>
            <a:r>
              <a:rPr sz="1299" dirty="0">
                <a:latin typeface="Calibri"/>
                <a:cs typeface="Calibri"/>
              </a:rPr>
              <a:t>e</a:t>
            </a:r>
            <a:r>
              <a:rPr sz="1299" spc="5" dirty="0">
                <a:latin typeface="Calibri"/>
                <a:cs typeface="Calibri"/>
              </a:rPr>
              <a:t>N</a:t>
            </a:r>
            <a:r>
              <a:rPr sz="1299" dirty="0">
                <a:latin typeface="Calibri"/>
                <a:cs typeface="Calibri"/>
              </a:rPr>
              <a:t>o</a:t>
            </a:r>
            <a:r>
              <a:rPr sz="1299" spc="-9" dirty="0">
                <a:latin typeface="Calibri"/>
                <a:cs typeface="Calibri"/>
              </a:rPr>
              <a:t>d</a:t>
            </a:r>
            <a:r>
              <a:rPr sz="1299" dirty="0">
                <a:latin typeface="Calibri"/>
                <a:cs typeface="Calibri"/>
              </a:rPr>
              <a:t>e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615299" y="4274903"/>
            <a:ext cx="281740" cy="384721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85"/>
              </a:lnSpc>
            </a:pPr>
            <a:r>
              <a:rPr sz="1299" spc="-9" dirty="0">
                <a:latin typeface="Calibri"/>
                <a:cs typeface="Calibri"/>
              </a:rPr>
              <a:t>t</a:t>
            </a:r>
            <a:r>
              <a:rPr sz="1299" dirty="0">
                <a:latin typeface="Calibri"/>
                <a:cs typeface="Calibri"/>
              </a:rPr>
              <a:t>r</a:t>
            </a:r>
            <a:r>
              <a:rPr sz="1299" spc="5" dirty="0">
                <a:latin typeface="Calibri"/>
                <a:cs typeface="Calibri"/>
              </a:rPr>
              <a:t>u</a:t>
            </a:r>
            <a:r>
              <a:rPr sz="1299" dirty="0">
                <a:latin typeface="Calibri"/>
                <a:cs typeface="Calibri"/>
              </a:rPr>
              <a:t>e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5541610" y="4472959"/>
            <a:ext cx="1031475" cy="796887"/>
          </a:xfrm>
          <a:custGeom>
            <a:avLst/>
            <a:gdLst/>
            <a:ahLst/>
            <a:cxnLst/>
            <a:rect l="l" t="t" r="r" b="b"/>
            <a:pathLst>
              <a:path w="1111250" h="858520">
                <a:moveTo>
                  <a:pt x="222504" y="0"/>
                </a:moveTo>
                <a:lnTo>
                  <a:pt x="161556" y="0"/>
                </a:lnTo>
                <a:lnTo>
                  <a:pt x="161556" y="216408"/>
                </a:lnTo>
                <a:lnTo>
                  <a:pt x="222504" y="216408"/>
                </a:lnTo>
                <a:lnTo>
                  <a:pt x="222504" y="0"/>
                </a:lnTo>
                <a:close/>
              </a:path>
              <a:path w="1111250" h="858520">
                <a:moveTo>
                  <a:pt x="755904" y="641604"/>
                </a:moveTo>
                <a:lnTo>
                  <a:pt x="477024" y="641604"/>
                </a:lnTo>
                <a:lnTo>
                  <a:pt x="477024" y="426707"/>
                </a:lnTo>
                <a:lnTo>
                  <a:pt x="416052" y="426707"/>
                </a:lnTo>
                <a:lnTo>
                  <a:pt x="416052" y="641604"/>
                </a:lnTo>
                <a:lnTo>
                  <a:pt x="376440" y="641604"/>
                </a:lnTo>
                <a:lnTo>
                  <a:pt x="376440" y="426707"/>
                </a:lnTo>
                <a:lnTo>
                  <a:pt x="60972" y="426707"/>
                </a:lnTo>
                <a:lnTo>
                  <a:pt x="60972" y="213347"/>
                </a:lnTo>
                <a:lnTo>
                  <a:pt x="0" y="213347"/>
                </a:lnTo>
                <a:lnTo>
                  <a:pt x="0" y="426707"/>
                </a:lnTo>
                <a:lnTo>
                  <a:pt x="0" y="429755"/>
                </a:lnTo>
                <a:lnTo>
                  <a:pt x="0" y="643115"/>
                </a:lnTo>
                <a:lnTo>
                  <a:pt x="161556" y="643115"/>
                </a:lnTo>
                <a:lnTo>
                  <a:pt x="161556" y="857999"/>
                </a:lnTo>
                <a:lnTo>
                  <a:pt x="364236" y="857999"/>
                </a:lnTo>
                <a:lnTo>
                  <a:pt x="443484" y="857999"/>
                </a:lnTo>
                <a:lnTo>
                  <a:pt x="755904" y="857999"/>
                </a:lnTo>
                <a:lnTo>
                  <a:pt x="755904" y="641604"/>
                </a:lnTo>
                <a:close/>
              </a:path>
              <a:path w="1111250" h="858520">
                <a:moveTo>
                  <a:pt x="1111008" y="641604"/>
                </a:moveTo>
                <a:lnTo>
                  <a:pt x="797052" y="641604"/>
                </a:lnTo>
                <a:lnTo>
                  <a:pt x="797052" y="857999"/>
                </a:lnTo>
                <a:lnTo>
                  <a:pt x="1111008" y="857999"/>
                </a:lnTo>
                <a:lnTo>
                  <a:pt x="1111008" y="64160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19" name="object 19"/>
          <p:cNvSpPr txBox="1"/>
          <p:nvPr/>
        </p:nvSpPr>
        <p:spPr>
          <a:xfrm>
            <a:off x="6280099" y="5046796"/>
            <a:ext cx="292939" cy="212425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>
              <a:spcBef>
                <a:spcPts val="97"/>
              </a:spcBef>
            </a:pPr>
            <a:r>
              <a:rPr sz="1299" spc="-23" dirty="0">
                <a:solidFill>
                  <a:srgbClr val="808080"/>
                </a:solidFill>
                <a:latin typeface="Calibri"/>
                <a:cs typeface="Calibri"/>
              </a:rPr>
              <a:t>t</a:t>
            </a:r>
            <a:r>
              <a:rPr sz="1299" dirty="0">
                <a:solidFill>
                  <a:srgbClr val="808080"/>
                </a:solidFill>
                <a:latin typeface="Calibri"/>
                <a:cs typeface="Calibri"/>
              </a:rPr>
              <a:t>e</a:t>
            </a:r>
            <a:r>
              <a:rPr sz="1299" spc="-5" dirty="0">
                <a:solidFill>
                  <a:srgbClr val="808080"/>
                </a:solidFill>
                <a:latin typeface="Calibri"/>
                <a:cs typeface="Calibri"/>
              </a:rPr>
              <a:t>s</a:t>
            </a:r>
            <a:r>
              <a:rPr sz="1299" spc="-9" dirty="0">
                <a:solidFill>
                  <a:srgbClr val="808080"/>
                </a:solidFill>
                <a:latin typeface="Calibri"/>
                <a:cs typeface="Calibri"/>
              </a:rPr>
              <a:t>t</a:t>
            </a:r>
            <a:r>
              <a:rPr sz="1299" dirty="0">
                <a:solidFill>
                  <a:srgbClr val="808080"/>
                </a:solidFill>
                <a:latin typeface="Calibri"/>
                <a:cs typeface="Calibri"/>
              </a:rPr>
              <a:t>'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4941834" y="5266535"/>
            <a:ext cx="656608" cy="796887"/>
          </a:xfrm>
          <a:custGeom>
            <a:avLst/>
            <a:gdLst/>
            <a:ahLst/>
            <a:cxnLst/>
            <a:rect l="l" t="t" r="r" b="b"/>
            <a:pathLst>
              <a:path w="707389" h="858520">
                <a:moveTo>
                  <a:pt x="60947" y="641604"/>
                </a:moveTo>
                <a:lnTo>
                  <a:pt x="0" y="641604"/>
                </a:lnTo>
                <a:lnTo>
                  <a:pt x="0" y="858024"/>
                </a:lnTo>
                <a:lnTo>
                  <a:pt x="60947" y="858024"/>
                </a:lnTo>
                <a:lnTo>
                  <a:pt x="60947" y="641604"/>
                </a:lnTo>
                <a:close/>
              </a:path>
              <a:path w="707389" h="858520">
                <a:moveTo>
                  <a:pt x="222504" y="426720"/>
                </a:moveTo>
                <a:lnTo>
                  <a:pt x="161531" y="426720"/>
                </a:lnTo>
                <a:lnTo>
                  <a:pt x="161531" y="643140"/>
                </a:lnTo>
                <a:lnTo>
                  <a:pt x="222504" y="643140"/>
                </a:lnTo>
                <a:lnTo>
                  <a:pt x="222504" y="426720"/>
                </a:lnTo>
                <a:close/>
              </a:path>
              <a:path w="707389" h="858520">
                <a:moveTo>
                  <a:pt x="384035" y="213372"/>
                </a:moveTo>
                <a:lnTo>
                  <a:pt x="323088" y="213372"/>
                </a:lnTo>
                <a:lnTo>
                  <a:pt x="323088" y="429768"/>
                </a:lnTo>
                <a:lnTo>
                  <a:pt x="384035" y="429768"/>
                </a:lnTo>
                <a:lnTo>
                  <a:pt x="384035" y="213372"/>
                </a:lnTo>
                <a:close/>
              </a:path>
              <a:path w="707389" h="858520">
                <a:moveTo>
                  <a:pt x="707136" y="0"/>
                </a:moveTo>
                <a:lnTo>
                  <a:pt x="646163" y="0"/>
                </a:lnTo>
                <a:lnTo>
                  <a:pt x="646163" y="216420"/>
                </a:lnTo>
                <a:lnTo>
                  <a:pt x="707136" y="216420"/>
                </a:lnTo>
                <a:lnTo>
                  <a:pt x="70713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21" name="object 21"/>
          <p:cNvSpPr txBox="1"/>
          <p:nvPr/>
        </p:nvSpPr>
        <p:spPr>
          <a:xfrm>
            <a:off x="4866860" y="2650950"/>
            <a:ext cx="4962869" cy="3409513"/>
          </a:xfrm>
          <a:prstGeom prst="rect">
            <a:avLst/>
          </a:prstGeom>
        </p:spPr>
        <p:txBody>
          <a:bodyPr vert="horz" wrap="square" lIns="0" tIns="24755" rIns="0" bIns="0" rtlCol="0">
            <a:spAutoFit/>
          </a:bodyPr>
          <a:lstStyle/>
          <a:p>
            <a:pPr marL="223385" marR="4078696" indent="-150299">
              <a:lnSpc>
                <a:spcPct val="100400"/>
              </a:lnSpc>
              <a:spcBef>
                <a:spcPts val="195"/>
              </a:spcBef>
            </a:pPr>
            <a:r>
              <a:rPr sz="1299" spc="-5" dirty="0">
                <a:latin typeface="Calibri"/>
                <a:cs typeface="Calibri"/>
              </a:rPr>
              <a:t>pipeline </a:t>
            </a: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{ </a:t>
            </a:r>
            <a:r>
              <a:rPr sz="1299" b="1" spc="5" dirty="0">
                <a:solidFill>
                  <a:srgbClr val="000080"/>
                </a:solidFill>
                <a:latin typeface="Calibri"/>
                <a:cs typeface="Calibri"/>
              </a:rPr>
              <a:t> </a:t>
            </a:r>
            <a:r>
              <a:rPr sz="1299" spc="-9" dirty="0">
                <a:latin typeface="Calibri"/>
                <a:cs typeface="Calibri"/>
              </a:rPr>
              <a:t>agent</a:t>
            </a:r>
            <a:r>
              <a:rPr sz="1299" spc="-60" dirty="0">
                <a:latin typeface="Calibri"/>
                <a:cs typeface="Calibri"/>
              </a:rPr>
              <a:t> </a:t>
            </a:r>
            <a:r>
              <a:rPr sz="1299" spc="-14" dirty="0">
                <a:latin typeface="Calibri"/>
                <a:cs typeface="Calibri"/>
              </a:rPr>
              <a:t>any </a:t>
            </a:r>
            <a:r>
              <a:rPr sz="1299" spc="-278" dirty="0">
                <a:latin typeface="Calibri"/>
                <a:cs typeface="Calibri"/>
              </a:rPr>
              <a:t> </a:t>
            </a:r>
            <a:r>
              <a:rPr sz="1299" spc="-9" dirty="0">
                <a:latin typeface="Calibri"/>
                <a:cs typeface="Calibri"/>
              </a:rPr>
              <a:t>stages</a:t>
            </a:r>
            <a:r>
              <a:rPr sz="1299" spc="-37" dirty="0">
                <a:latin typeface="Calibri"/>
                <a:cs typeface="Calibri"/>
              </a:rPr>
              <a:t> </a:t>
            </a: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{</a:t>
            </a:r>
            <a:endParaRPr sz="1299">
              <a:latin typeface="Calibri"/>
              <a:cs typeface="Calibri"/>
            </a:endParaRPr>
          </a:p>
          <a:p>
            <a:pPr marL="1593756"/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{</a:t>
            </a:r>
            <a:endParaRPr sz="1299">
              <a:latin typeface="Calibri"/>
              <a:cs typeface="Calibri"/>
            </a:endParaRPr>
          </a:p>
          <a:p>
            <a:pPr>
              <a:spcBef>
                <a:spcPts val="42"/>
              </a:spcBef>
            </a:pPr>
            <a:endParaRPr sz="1253">
              <a:latin typeface="Calibri"/>
              <a:cs typeface="Calibri"/>
            </a:endParaRPr>
          </a:p>
          <a:p>
            <a:pPr marL="822812"/>
            <a:r>
              <a:rPr sz="1299" spc="-14" dirty="0">
                <a:latin typeface="Calibri"/>
                <a:cs typeface="Calibri"/>
              </a:rPr>
              <a:t>docker</a:t>
            </a:r>
            <a:r>
              <a:rPr sz="1299" spc="-19" dirty="0">
                <a:latin typeface="Calibri"/>
                <a:cs typeface="Calibri"/>
              </a:rPr>
              <a:t> </a:t>
            </a: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{</a:t>
            </a:r>
            <a:endParaRPr sz="1299">
              <a:latin typeface="Calibri"/>
              <a:cs typeface="Calibri"/>
            </a:endParaRPr>
          </a:p>
          <a:p>
            <a:pPr marL="973111"/>
            <a:r>
              <a:rPr sz="1299" spc="-5" dirty="0">
                <a:latin typeface="Calibri"/>
                <a:cs typeface="Calibri"/>
              </a:rPr>
              <a:t>image</a:t>
            </a:r>
            <a:r>
              <a:rPr sz="1299" spc="-28" dirty="0">
                <a:latin typeface="Calibri"/>
                <a:cs typeface="Calibri"/>
              </a:rPr>
              <a:t> </a:t>
            </a:r>
            <a:r>
              <a:rPr sz="1299" spc="-5" dirty="0">
                <a:solidFill>
                  <a:srgbClr val="808080"/>
                </a:solidFill>
                <a:latin typeface="Calibri"/>
                <a:cs typeface="Calibri"/>
              </a:rPr>
              <a:t>'maven:3.6.0-jdk-8-alpine'</a:t>
            </a:r>
            <a:endParaRPr sz="1299">
              <a:latin typeface="Calibri"/>
              <a:cs typeface="Calibri"/>
            </a:endParaRPr>
          </a:p>
          <a:p>
            <a:pPr marL="973111"/>
            <a:r>
              <a:rPr sz="1299" spc="-9" dirty="0">
                <a:latin typeface="Calibri"/>
                <a:cs typeface="Calibri"/>
              </a:rPr>
              <a:t>args</a:t>
            </a:r>
            <a:r>
              <a:rPr sz="1299" dirty="0">
                <a:latin typeface="Calibri"/>
                <a:cs typeface="Calibri"/>
              </a:rPr>
              <a:t> </a:t>
            </a:r>
            <a:r>
              <a:rPr sz="1299" dirty="0">
                <a:solidFill>
                  <a:srgbClr val="808080"/>
                </a:solidFill>
                <a:latin typeface="Calibri"/>
                <a:cs typeface="Calibri"/>
              </a:rPr>
              <a:t>'-v</a:t>
            </a:r>
            <a:r>
              <a:rPr sz="1299" spc="-9" dirty="0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sz="1299" spc="-5" dirty="0">
                <a:solidFill>
                  <a:srgbClr val="808080"/>
                </a:solidFill>
                <a:latin typeface="Calibri"/>
                <a:cs typeface="Calibri"/>
              </a:rPr>
              <a:t>/root/.m2/repository:/root/.m2/repository'</a:t>
            </a:r>
            <a:endParaRPr sz="1299">
              <a:latin typeface="Calibri"/>
              <a:cs typeface="Calibri"/>
            </a:endParaRPr>
          </a:p>
          <a:p>
            <a:pPr>
              <a:spcBef>
                <a:spcPts val="42"/>
              </a:spcBef>
            </a:pPr>
            <a:endParaRPr sz="1253">
              <a:latin typeface="Calibri"/>
              <a:cs typeface="Calibri"/>
            </a:endParaRPr>
          </a:p>
          <a:p>
            <a:pPr marL="822812"/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}</a:t>
            </a:r>
            <a:endParaRPr sz="1299">
              <a:latin typeface="Calibri"/>
              <a:cs typeface="Calibri"/>
            </a:endParaRPr>
          </a:p>
          <a:p>
            <a:pPr marL="673103"/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}</a:t>
            </a:r>
            <a:endParaRPr sz="1299">
              <a:latin typeface="Calibri"/>
              <a:cs typeface="Calibri"/>
            </a:endParaRPr>
          </a:p>
          <a:p>
            <a:pPr marL="673103"/>
            <a:r>
              <a:rPr sz="1299" spc="-9" dirty="0">
                <a:latin typeface="Calibri"/>
                <a:cs typeface="Calibri"/>
              </a:rPr>
              <a:t>steps</a:t>
            </a:r>
            <a:r>
              <a:rPr sz="1299" spc="-42" dirty="0">
                <a:latin typeface="Calibri"/>
                <a:cs typeface="Calibri"/>
              </a:rPr>
              <a:t> </a:t>
            </a: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{</a:t>
            </a:r>
            <a:endParaRPr sz="1299">
              <a:latin typeface="Calibri"/>
              <a:cs typeface="Calibri"/>
            </a:endParaRPr>
          </a:p>
          <a:p>
            <a:pPr marL="822812">
              <a:spcBef>
                <a:spcPts val="9"/>
              </a:spcBef>
            </a:pPr>
            <a:r>
              <a:rPr sz="1299" spc="-5" dirty="0">
                <a:latin typeface="Calibri"/>
                <a:cs typeface="Calibri"/>
              </a:rPr>
              <a:t>sh</a:t>
            </a:r>
            <a:r>
              <a:rPr sz="1299" spc="-32" dirty="0">
                <a:latin typeface="Calibri"/>
                <a:cs typeface="Calibri"/>
              </a:rPr>
              <a:t> </a:t>
            </a:r>
            <a:r>
              <a:rPr sz="1299" dirty="0">
                <a:solidFill>
                  <a:srgbClr val="808080"/>
                </a:solidFill>
                <a:latin typeface="Calibri"/>
                <a:cs typeface="Calibri"/>
              </a:rPr>
              <a:t>'</a:t>
            </a:r>
            <a:r>
              <a:rPr sz="1299" spc="-32" dirty="0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sz="1299" spc="-9" dirty="0">
                <a:solidFill>
                  <a:srgbClr val="808080"/>
                </a:solidFill>
                <a:latin typeface="Calibri"/>
                <a:cs typeface="Calibri"/>
              </a:rPr>
              <a:t>mvn</a:t>
            </a:r>
            <a:endParaRPr sz="1299">
              <a:latin typeface="Calibri"/>
              <a:cs typeface="Calibri"/>
            </a:endParaRPr>
          </a:p>
          <a:p>
            <a:pPr marL="673103"/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}</a:t>
            </a:r>
            <a:endParaRPr sz="1299">
              <a:latin typeface="Calibri"/>
              <a:cs typeface="Calibri"/>
            </a:endParaRPr>
          </a:p>
          <a:p>
            <a:pPr marL="373095"/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}</a:t>
            </a:r>
            <a:endParaRPr sz="1299">
              <a:latin typeface="Calibri"/>
              <a:cs typeface="Calibri"/>
            </a:endParaRPr>
          </a:p>
          <a:p>
            <a:pPr marL="223385"/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}</a:t>
            </a:r>
            <a:endParaRPr sz="1299">
              <a:latin typeface="Calibri"/>
              <a:cs typeface="Calibri"/>
            </a:endParaRPr>
          </a:p>
          <a:p>
            <a:pPr marL="73086">
              <a:spcBef>
                <a:spcPts val="14"/>
              </a:spcBef>
            </a:pP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}</a:t>
            </a:r>
            <a:endParaRPr sz="1299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97735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1453" y="834099"/>
            <a:ext cx="4083522" cy="473568"/>
          </a:xfrm>
          <a:prstGeom prst="rect">
            <a:avLst/>
          </a:prstGeom>
        </p:spPr>
        <p:txBody>
          <a:bodyPr vert="horz" wrap="square" lIns="0" tIns="11788" rIns="0" bIns="0" rtlCol="0">
            <a:spAutoFit/>
          </a:bodyPr>
          <a:lstStyle/>
          <a:p>
            <a:pPr marL="11788">
              <a:spcBef>
                <a:spcPts val="93"/>
              </a:spcBef>
            </a:pPr>
            <a:r>
              <a:rPr spc="-74" dirty="0"/>
              <a:t>Paralléliser</a:t>
            </a:r>
            <a:r>
              <a:rPr spc="-56" dirty="0"/>
              <a:t> </a:t>
            </a:r>
            <a:r>
              <a:rPr spc="-51" dirty="0"/>
              <a:t>des</a:t>
            </a:r>
            <a:r>
              <a:rPr spc="-88" dirty="0"/>
              <a:t> </a:t>
            </a:r>
            <a:r>
              <a:rPr spc="-60" dirty="0"/>
              <a:t>tâches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403373" y="1586705"/>
            <a:ext cx="4045151" cy="866302"/>
          </a:xfrm>
          <a:prstGeom prst="rect">
            <a:avLst/>
          </a:prstGeom>
        </p:spPr>
        <p:txBody>
          <a:bodyPr vert="horz" wrap="square" lIns="0" tIns="38901" rIns="0" bIns="0" rtlCol="0">
            <a:spAutoFit/>
          </a:bodyPr>
          <a:lstStyle/>
          <a:p>
            <a:pPr marL="11788" marR="256981">
              <a:lnSpc>
                <a:spcPts val="1764"/>
              </a:lnSpc>
              <a:spcBef>
                <a:spcPts val="306"/>
              </a:spcBef>
            </a:pP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La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14" dirty="0">
                <a:solidFill>
                  <a:srgbClr val="3F3F3F"/>
                </a:solidFill>
                <a:latin typeface="Calibri"/>
                <a:cs typeface="Calibri"/>
              </a:rPr>
              <a:t>force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du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pipeline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 est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 aussi</a:t>
            </a:r>
            <a:r>
              <a:rPr sz="1624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de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permettre</a:t>
            </a:r>
            <a:r>
              <a:rPr sz="1624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la </a:t>
            </a:r>
            <a:r>
              <a:rPr sz="1624" spc="-35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parallélisation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des</a:t>
            </a:r>
            <a:r>
              <a:rPr sz="1624" spc="-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tâches.</a:t>
            </a:r>
            <a:endParaRPr sz="1624">
              <a:latin typeface="Calibri"/>
              <a:cs typeface="Calibri"/>
            </a:endParaRPr>
          </a:p>
          <a:p>
            <a:pPr marL="11788">
              <a:spcBef>
                <a:spcPts val="914"/>
              </a:spcBef>
            </a:pPr>
            <a:r>
              <a:rPr sz="1624" spc="-14" dirty="0">
                <a:solidFill>
                  <a:srgbClr val="3F3F3F"/>
                </a:solidFill>
                <a:latin typeface="Calibri"/>
                <a:cs typeface="Calibri"/>
              </a:rPr>
              <a:t>Pour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cela,</a:t>
            </a:r>
            <a:r>
              <a:rPr sz="1624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le</a:t>
            </a:r>
            <a:r>
              <a:rPr sz="1624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mot</a:t>
            </a:r>
            <a:r>
              <a:rPr sz="1624" spc="-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clé </a:t>
            </a:r>
            <a:r>
              <a:rPr sz="1624" b="1" spc="-5" dirty="0">
                <a:solidFill>
                  <a:srgbClr val="3F3F3F"/>
                </a:solidFill>
                <a:latin typeface="Calibri"/>
                <a:cs typeface="Calibri"/>
              </a:rPr>
              <a:t>parallel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a</a:t>
            </a:r>
            <a:r>
              <a:rPr sz="1624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14" dirty="0">
                <a:solidFill>
                  <a:srgbClr val="3F3F3F"/>
                </a:solidFill>
                <a:latin typeface="Calibri"/>
                <a:cs typeface="Calibri"/>
              </a:rPr>
              <a:t>été</a:t>
            </a:r>
            <a:r>
              <a:rPr sz="1624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implémenté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:</a:t>
            </a:r>
            <a:endParaRPr sz="1624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324758" y="804415"/>
            <a:ext cx="498055" cy="162540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975" spc="-9" dirty="0">
                <a:latin typeface="Calibri"/>
                <a:cs typeface="Calibri"/>
              </a:rPr>
              <a:t>p</a:t>
            </a:r>
            <a:r>
              <a:rPr sz="975" dirty="0">
                <a:latin typeface="Calibri"/>
                <a:cs typeface="Calibri"/>
              </a:rPr>
              <a:t>i</a:t>
            </a:r>
            <a:r>
              <a:rPr sz="975" spc="-9" dirty="0">
                <a:latin typeface="Calibri"/>
                <a:cs typeface="Calibri"/>
              </a:rPr>
              <a:t>p</a:t>
            </a:r>
            <a:r>
              <a:rPr sz="975" dirty="0">
                <a:latin typeface="Calibri"/>
                <a:cs typeface="Calibri"/>
              </a:rPr>
              <a:t>eli</a:t>
            </a:r>
            <a:r>
              <a:rPr sz="975" spc="-9" dirty="0">
                <a:latin typeface="Calibri"/>
                <a:cs typeface="Calibri"/>
              </a:rPr>
              <a:t>n</a:t>
            </a:r>
            <a:r>
              <a:rPr sz="975" dirty="0">
                <a:latin typeface="Calibri"/>
                <a:cs typeface="Calibri"/>
              </a:rPr>
              <a:t>e</a:t>
            </a:r>
            <a:r>
              <a:rPr sz="975" spc="-9" dirty="0">
                <a:latin typeface="Calibri"/>
                <a:cs typeface="Calibri"/>
              </a:rPr>
              <a:t> </a:t>
            </a:r>
            <a:r>
              <a:rPr sz="975" b="1" dirty="0">
                <a:solidFill>
                  <a:srgbClr val="000080"/>
                </a:solidFill>
                <a:latin typeface="Calibri"/>
                <a:cs typeface="Calibri"/>
              </a:rPr>
              <a:t>{</a:t>
            </a:r>
            <a:endParaRPr sz="975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449674" y="971826"/>
            <a:ext cx="590593" cy="141064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18"/>
              </a:lnSpc>
            </a:pPr>
            <a:r>
              <a:rPr sz="975" spc="-9" dirty="0">
                <a:latin typeface="Calibri"/>
                <a:cs typeface="Calibri"/>
              </a:rPr>
              <a:t>agent</a:t>
            </a:r>
            <a:r>
              <a:rPr sz="975" spc="-28" dirty="0">
                <a:latin typeface="Calibri"/>
                <a:cs typeface="Calibri"/>
              </a:rPr>
              <a:t> </a:t>
            </a:r>
            <a:r>
              <a:rPr sz="975" spc="-5" dirty="0">
                <a:latin typeface="Calibri"/>
                <a:cs typeface="Calibri"/>
              </a:rPr>
              <a:t>none</a:t>
            </a:r>
            <a:endParaRPr sz="975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449674" y="1124602"/>
            <a:ext cx="398443" cy="141064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086"/>
              </a:lnSpc>
            </a:pPr>
            <a:r>
              <a:rPr sz="975" spc="-9" dirty="0">
                <a:latin typeface="Calibri"/>
                <a:cs typeface="Calibri"/>
              </a:rPr>
              <a:t>stages</a:t>
            </a:r>
            <a:r>
              <a:rPr sz="975" spc="-46" dirty="0">
                <a:latin typeface="Calibri"/>
                <a:cs typeface="Calibri"/>
              </a:rPr>
              <a:t> </a:t>
            </a:r>
            <a:r>
              <a:rPr sz="975" b="1" dirty="0">
                <a:solidFill>
                  <a:srgbClr val="000080"/>
                </a:solidFill>
                <a:latin typeface="Calibri"/>
                <a:cs typeface="Calibri"/>
              </a:rPr>
              <a:t>{</a:t>
            </a:r>
            <a:endParaRPr sz="975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5564244" y="1270304"/>
            <a:ext cx="868797" cy="153248"/>
          </a:xfrm>
          <a:custGeom>
            <a:avLst/>
            <a:gdLst/>
            <a:ahLst/>
            <a:cxnLst/>
            <a:rect l="l" t="t" r="r" b="b"/>
            <a:pathLst>
              <a:path w="935990" h="165100">
                <a:moveTo>
                  <a:pt x="568452" y="0"/>
                </a:moveTo>
                <a:lnTo>
                  <a:pt x="355104" y="0"/>
                </a:lnTo>
                <a:lnTo>
                  <a:pt x="326136" y="0"/>
                </a:lnTo>
                <a:lnTo>
                  <a:pt x="284988" y="0"/>
                </a:lnTo>
                <a:lnTo>
                  <a:pt x="0" y="0"/>
                </a:lnTo>
                <a:lnTo>
                  <a:pt x="0" y="164592"/>
                </a:lnTo>
                <a:lnTo>
                  <a:pt x="284988" y="164592"/>
                </a:lnTo>
                <a:lnTo>
                  <a:pt x="326136" y="164592"/>
                </a:lnTo>
                <a:lnTo>
                  <a:pt x="355104" y="164592"/>
                </a:lnTo>
                <a:lnTo>
                  <a:pt x="568452" y="164592"/>
                </a:lnTo>
                <a:lnTo>
                  <a:pt x="568452" y="0"/>
                </a:lnTo>
                <a:close/>
              </a:path>
              <a:path w="935990" h="165100">
                <a:moveTo>
                  <a:pt x="935736" y="0"/>
                </a:moveTo>
                <a:lnTo>
                  <a:pt x="894588" y="0"/>
                </a:lnTo>
                <a:lnTo>
                  <a:pt x="598932" y="0"/>
                </a:lnTo>
                <a:lnTo>
                  <a:pt x="598932" y="164592"/>
                </a:lnTo>
                <a:lnTo>
                  <a:pt x="894588" y="164592"/>
                </a:lnTo>
                <a:lnTo>
                  <a:pt x="935736" y="164592"/>
                </a:lnTo>
                <a:lnTo>
                  <a:pt x="93573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14" name="object 14"/>
          <p:cNvSpPr txBox="1"/>
          <p:nvPr/>
        </p:nvSpPr>
        <p:spPr>
          <a:xfrm>
            <a:off x="5564255" y="1270305"/>
            <a:ext cx="880585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18"/>
              </a:lnSpc>
            </a:pPr>
            <a:r>
              <a:rPr sz="975" spc="-9" dirty="0">
                <a:latin typeface="Calibri"/>
                <a:cs typeface="Calibri"/>
              </a:rPr>
              <a:t>stage</a:t>
            </a:r>
            <a:r>
              <a:rPr sz="975" b="1" spc="-9" dirty="0">
                <a:solidFill>
                  <a:srgbClr val="000080"/>
                </a:solidFill>
                <a:latin typeface="Calibri"/>
                <a:cs typeface="Calibri"/>
              </a:rPr>
              <a:t>(</a:t>
            </a:r>
            <a:r>
              <a:rPr sz="975" spc="-9" dirty="0">
                <a:solidFill>
                  <a:srgbClr val="808080"/>
                </a:solidFill>
                <a:latin typeface="Calibri"/>
                <a:cs typeface="Calibri"/>
              </a:rPr>
              <a:t>'Run</a:t>
            </a:r>
            <a:r>
              <a:rPr sz="975" spc="-37" dirty="0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sz="975" spc="-19" dirty="0">
                <a:solidFill>
                  <a:srgbClr val="808080"/>
                </a:solidFill>
                <a:latin typeface="Calibri"/>
                <a:cs typeface="Calibri"/>
              </a:rPr>
              <a:t>Tests'</a:t>
            </a:r>
            <a:r>
              <a:rPr sz="975" b="1" spc="-19" dirty="0">
                <a:solidFill>
                  <a:srgbClr val="000080"/>
                </a:solidFill>
                <a:latin typeface="Calibri"/>
                <a:cs typeface="Calibri"/>
              </a:rPr>
              <a:t>)</a:t>
            </a:r>
            <a:endParaRPr sz="975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6465351" y="1270304"/>
            <a:ext cx="42438" cy="153248"/>
          </a:xfrm>
          <a:custGeom>
            <a:avLst/>
            <a:gdLst/>
            <a:ahLst/>
            <a:cxnLst/>
            <a:rect l="l" t="t" r="r" b="b"/>
            <a:pathLst>
              <a:path w="45720" h="165100">
                <a:moveTo>
                  <a:pt x="45720" y="164592"/>
                </a:moveTo>
                <a:lnTo>
                  <a:pt x="0" y="164592"/>
                </a:lnTo>
                <a:lnTo>
                  <a:pt x="0" y="0"/>
                </a:lnTo>
                <a:lnTo>
                  <a:pt x="45720" y="0"/>
                </a:lnTo>
                <a:lnTo>
                  <a:pt x="45720" y="16459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16" name="object 16"/>
          <p:cNvSpPr txBox="1"/>
          <p:nvPr/>
        </p:nvSpPr>
        <p:spPr>
          <a:xfrm>
            <a:off x="6453588" y="1251478"/>
            <a:ext cx="66604" cy="162540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975" b="1" dirty="0">
                <a:solidFill>
                  <a:srgbClr val="000080"/>
                </a:solidFill>
                <a:latin typeface="Calibri"/>
                <a:cs typeface="Calibri"/>
              </a:rPr>
              <a:t>{</a:t>
            </a:r>
            <a:endParaRPr sz="975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5677412" y="1418837"/>
            <a:ext cx="455617" cy="153248"/>
          </a:xfrm>
          <a:custGeom>
            <a:avLst/>
            <a:gdLst/>
            <a:ahLst/>
            <a:cxnLst/>
            <a:rect l="l" t="t" r="r" b="b"/>
            <a:pathLst>
              <a:path w="490854" h="165100">
                <a:moveTo>
                  <a:pt x="414528" y="0"/>
                </a:moveTo>
                <a:lnTo>
                  <a:pt x="0" y="0"/>
                </a:lnTo>
                <a:lnTo>
                  <a:pt x="0" y="164592"/>
                </a:lnTo>
                <a:lnTo>
                  <a:pt x="414528" y="164592"/>
                </a:lnTo>
                <a:lnTo>
                  <a:pt x="414528" y="0"/>
                </a:lnTo>
                <a:close/>
              </a:path>
              <a:path w="490854" h="165100">
                <a:moveTo>
                  <a:pt x="490728" y="0"/>
                </a:moveTo>
                <a:lnTo>
                  <a:pt x="445020" y="0"/>
                </a:lnTo>
                <a:lnTo>
                  <a:pt x="445020" y="164592"/>
                </a:lnTo>
                <a:lnTo>
                  <a:pt x="490728" y="164592"/>
                </a:lnTo>
                <a:lnTo>
                  <a:pt x="49072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18" name="object 18"/>
          <p:cNvSpPr txBox="1"/>
          <p:nvPr/>
        </p:nvSpPr>
        <p:spPr>
          <a:xfrm>
            <a:off x="5677422" y="1399974"/>
            <a:ext cx="467995" cy="162540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>
              <a:spcBef>
                <a:spcPts val="97"/>
              </a:spcBef>
            </a:pPr>
            <a:r>
              <a:rPr sz="975" b="1" spc="-9" dirty="0">
                <a:latin typeface="Calibri"/>
                <a:cs typeface="Calibri"/>
              </a:rPr>
              <a:t>p</a:t>
            </a:r>
            <a:r>
              <a:rPr sz="975" b="1" spc="-5" dirty="0">
                <a:latin typeface="Calibri"/>
                <a:cs typeface="Calibri"/>
              </a:rPr>
              <a:t>a</a:t>
            </a:r>
            <a:r>
              <a:rPr sz="975" b="1" spc="-28" dirty="0">
                <a:latin typeface="Calibri"/>
                <a:cs typeface="Calibri"/>
              </a:rPr>
              <a:t>r</a:t>
            </a:r>
            <a:r>
              <a:rPr sz="975" b="1" spc="-5" dirty="0">
                <a:latin typeface="Calibri"/>
                <a:cs typeface="Calibri"/>
              </a:rPr>
              <a:t>a</a:t>
            </a:r>
            <a:r>
              <a:rPr sz="975" b="1" dirty="0">
                <a:latin typeface="Calibri"/>
                <a:cs typeface="Calibri"/>
              </a:rPr>
              <a:t>ll</a:t>
            </a:r>
            <a:r>
              <a:rPr sz="975" b="1" spc="-5" dirty="0">
                <a:latin typeface="Calibri"/>
                <a:cs typeface="Calibri"/>
              </a:rPr>
              <a:t>e</a:t>
            </a:r>
            <a:r>
              <a:rPr sz="975" b="1" dirty="0">
                <a:latin typeface="Calibri"/>
                <a:cs typeface="Calibri"/>
              </a:rPr>
              <a:t>l</a:t>
            </a:r>
            <a:r>
              <a:rPr sz="975" b="1" spc="5" dirty="0">
                <a:latin typeface="Calibri"/>
                <a:cs typeface="Calibri"/>
              </a:rPr>
              <a:t> </a:t>
            </a:r>
            <a:r>
              <a:rPr sz="975" b="1" dirty="0">
                <a:solidFill>
                  <a:srgbClr val="000080"/>
                </a:solidFill>
                <a:latin typeface="Calibri"/>
                <a:cs typeface="Calibri"/>
              </a:rPr>
              <a:t>{</a:t>
            </a:r>
            <a:endParaRPr sz="975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790591" y="1567370"/>
            <a:ext cx="1283744" cy="141064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18"/>
              </a:lnSpc>
            </a:pPr>
            <a:r>
              <a:rPr sz="975" spc="-19" dirty="0">
                <a:latin typeface="Calibri"/>
                <a:cs typeface="Calibri"/>
              </a:rPr>
              <a:t>stage</a:t>
            </a:r>
            <a:r>
              <a:rPr sz="975" b="1" spc="-19" dirty="0">
                <a:solidFill>
                  <a:srgbClr val="000080"/>
                </a:solidFill>
                <a:latin typeface="Calibri"/>
                <a:cs typeface="Calibri"/>
              </a:rPr>
              <a:t>(</a:t>
            </a:r>
            <a:r>
              <a:rPr sz="975" spc="-19" dirty="0">
                <a:solidFill>
                  <a:srgbClr val="808080"/>
                </a:solidFill>
                <a:latin typeface="Calibri"/>
                <a:cs typeface="Calibri"/>
              </a:rPr>
              <a:t>'Test</a:t>
            </a:r>
            <a:r>
              <a:rPr sz="975" spc="14" dirty="0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sz="975" dirty="0">
                <a:solidFill>
                  <a:srgbClr val="808080"/>
                </a:solidFill>
                <a:latin typeface="Calibri"/>
                <a:cs typeface="Calibri"/>
              </a:rPr>
              <a:t>On</a:t>
            </a:r>
            <a:r>
              <a:rPr sz="975" spc="-19" dirty="0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sz="975" spc="-5" dirty="0">
                <a:solidFill>
                  <a:srgbClr val="808080"/>
                </a:solidFill>
                <a:latin typeface="Calibri"/>
                <a:cs typeface="Calibri"/>
              </a:rPr>
              <a:t>Windows'</a:t>
            </a:r>
            <a:r>
              <a:rPr sz="975" b="1" spc="-5" dirty="0">
                <a:solidFill>
                  <a:srgbClr val="000080"/>
                </a:solidFill>
                <a:latin typeface="Calibri"/>
                <a:cs typeface="Calibri"/>
              </a:rPr>
              <a:t>)</a:t>
            </a:r>
            <a:endParaRPr sz="975">
              <a:latin typeface="Calibri"/>
              <a:cs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7092017" y="1567370"/>
            <a:ext cx="42438" cy="153248"/>
          </a:xfrm>
          <a:custGeom>
            <a:avLst/>
            <a:gdLst/>
            <a:ahLst/>
            <a:cxnLst/>
            <a:rect l="l" t="t" r="r" b="b"/>
            <a:pathLst>
              <a:path w="45720" h="165100">
                <a:moveTo>
                  <a:pt x="45720" y="164591"/>
                </a:moveTo>
                <a:lnTo>
                  <a:pt x="0" y="164591"/>
                </a:lnTo>
                <a:lnTo>
                  <a:pt x="0" y="0"/>
                </a:lnTo>
                <a:lnTo>
                  <a:pt x="45720" y="0"/>
                </a:lnTo>
                <a:lnTo>
                  <a:pt x="45720" y="16459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21" name="object 21"/>
          <p:cNvSpPr txBox="1"/>
          <p:nvPr/>
        </p:nvSpPr>
        <p:spPr>
          <a:xfrm>
            <a:off x="7080267" y="1548528"/>
            <a:ext cx="66604" cy="162540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975" b="1" dirty="0">
                <a:solidFill>
                  <a:srgbClr val="000080"/>
                </a:solidFill>
                <a:latin typeface="Calibri"/>
                <a:cs typeface="Calibri"/>
              </a:rPr>
              <a:t>{</a:t>
            </a:r>
            <a:endParaRPr sz="975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905173" y="1715902"/>
            <a:ext cx="365437" cy="141064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18"/>
              </a:lnSpc>
            </a:pPr>
            <a:r>
              <a:rPr sz="975" dirty="0">
                <a:latin typeface="Calibri"/>
                <a:cs typeface="Calibri"/>
              </a:rPr>
              <a:t>a</a:t>
            </a:r>
            <a:r>
              <a:rPr sz="975" spc="-23" dirty="0">
                <a:latin typeface="Calibri"/>
                <a:cs typeface="Calibri"/>
              </a:rPr>
              <a:t>g</a:t>
            </a:r>
            <a:r>
              <a:rPr sz="975" dirty="0">
                <a:latin typeface="Calibri"/>
                <a:cs typeface="Calibri"/>
              </a:rPr>
              <a:t>e</a:t>
            </a:r>
            <a:r>
              <a:rPr sz="975" spc="-19" dirty="0">
                <a:latin typeface="Calibri"/>
                <a:cs typeface="Calibri"/>
              </a:rPr>
              <a:t>n</a:t>
            </a:r>
            <a:r>
              <a:rPr sz="975" dirty="0">
                <a:latin typeface="Calibri"/>
                <a:cs typeface="Calibri"/>
              </a:rPr>
              <a:t>t </a:t>
            </a:r>
            <a:r>
              <a:rPr sz="975" b="1" dirty="0">
                <a:solidFill>
                  <a:srgbClr val="000080"/>
                </a:solidFill>
                <a:latin typeface="Calibri"/>
                <a:cs typeface="Calibri"/>
              </a:rPr>
              <a:t>{</a:t>
            </a:r>
            <a:endParaRPr sz="975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018340" y="1864435"/>
            <a:ext cx="831074" cy="141064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18"/>
              </a:lnSpc>
            </a:pPr>
            <a:r>
              <a:rPr sz="975" dirty="0">
                <a:latin typeface="Calibri"/>
                <a:cs typeface="Calibri"/>
              </a:rPr>
              <a:t>label</a:t>
            </a:r>
            <a:r>
              <a:rPr sz="975" spc="-56" dirty="0">
                <a:latin typeface="Calibri"/>
                <a:cs typeface="Calibri"/>
              </a:rPr>
              <a:t> </a:t>
            </a:r>
            <a:r>
              <a:rPr sz="975" spc="-5" dirty="0">
                <a:solidFill>
                  <a:srgbClr val="808080"/>
                </a:solidFill>
                <a:latin typeface="Calibri"/>
                <a:cs typeface="Calibri"/>
              </a:rPr>
              <a:t>"windows"</a:t>
            </a:r>
            <a:endParaRPr sz="975">
              <a:latin typeface="Calibri"/>
              <a:cs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5905173" y="2014382"/>
            <a:ext cx="42438" cy="153248"/>
          </a:xfrm>
          <a:custGeom>
            <a:avLst/>
            <a:gdLst/>
            <a:ahLst/>
            <a:cxnLst/>
            <a:rect l="l" t="t" r="r" b="b"/>
            <a:pathLst>
              <a:path w="45720" h="165100">
                <a:moveTo>
                  <a:pt x="45719" y="164591"/>
                </a:moveTo>
                <a:lnTo>
                  <a:pt x="0" y="164591"/>
                </a:lnTo>
                <a:lnTo>
                  <a:pt x="0" y="0"/>
                </a:lnTo>
                <a:lnTo>
                  <a:pt x="45719" y="0"/>
                </a:lnTo>
                <a:lnTo>
                  <a:pt x="45719" y="16459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25" name="object 25"/>
          <p:cNvSpPr txBox="1"/>
          <p:nvPr/>
        </p:nvSpPr>
        <p:spPr>
          <a:xfrm>
            <a:off x="5893390" y="1995532"/>
            <a:ext cx="66604" cy="162540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975" b="1" dirty="0">
                <a:solidFill>
                  <a:srgbClr val="000080"/>
                </a:solidFill>
                <a:latin typeface="Calibri"/>
                <a:cs typeface="Calibri"/>
              </a:rPr>
              <a:t>}</a:t>
            </a:r>
            <a:endParaRPr sz="975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5926391" y="2162914"/>
            <a:ext cx="252269" cy="282129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18"/>
              </a:lnSpc>
            </a:pPr>
            <a:r>
              <a:rPr sz="975" spc="-14" dirty="0">
                <a:latin typeface="Calibri"/>
                <a:cs typeface="Calibri"/>
              </a:rPr>
              <a:t>s</a:t>
            </a:r>
            <a:r>
              <a:rPr sz="975" spc="-28" dirty="0">
                <a:latin typeface="Calibri"/>
                <a:cs typeface="Calibri"/>
              </a:rPr>
              <a:t>t</a:t>
            </a:r>
            <a:r>
              <a:rPr sz="975" dirty="0">
                <a:latin typeface="Calibri"/>
                <a:cs typeface="Calibri"/>
              </a:rPr>
              <a:t>eps</a:t>
            </a:r>
            <a:endParaRPr sz="975">
              <a:latin typeface="Calibri"/>
              <a:cs typeface="Calibr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6196579" y="2162913"/>
            <a:ext cx="42438" cy="153248"/>
          </a:xfrm>
          <a:custGeom>
            <a:avLst/>
            <a:gdLst/>
            <a:ahLst/>
            <a:cxnLst/>
            <a:rect l="l" t="t" r="r" b="b"/>
            <a:pathLst>
              <a:path w="45720" h="165100">
                <a:moveTo>
                  <a:pt x="45719" y="164592"/>
                </a:moveTo>
                <a:lnTo>
                  <a:pt x="0" y="164592"/>
                </a:lnTo>
                <a:lnTo>
                  <a:pt x="0" y="0"/>
                </a:lnTo>
                <a:lnTo>
                  <a:pt x="45719" y="0"/>
                </a:lnTo>
                <a:lnTo>
                  <a:pt x="45719" y="16459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28" name="object 28"/>
          <p:cNvSpPr txBox="1"/>
          <p:nvPr/>
        </p:nvSpPr>
        <p:spPr>
          <a:xfrm>
            <a:off x="6184847" y="2144088"/>
            <a:ext cx="66604" cy="162540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975" b="1" dirty="0">
                <a:solidFill>
                  <a:srgbClr val="000080"/>
                </a:solidFill>
                <a:latin typeface="Calibri"/>
                <a:cs typeface="Calibri"/>
              </a:rPr>
              <a:t>{</a:t>
            </a:r>
            <a:endParaRPr sz="975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6018340" y="2315691"/>
            <a:ext cx="948368" cy="141064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086"/>
              </a:lnSpc>
            </a:pPr>
            <a:r>
              <a:rPr sz="975" spc="-9" dirty="0">
                <a:latin typeface="Calibri"/>
                <a:cs typeface="Calibri"/>
              </a:rPr>
              <a:t>ba</a:t>
            </a:r>
            <a:r>
              <a:rPr sz="975" dirty="0">
                <a:latin typeface="Calibri"/>
                <a:cs typeface="Calibri"/>
              </a:rPr>
              <a:t>t</a:t>
            </a:r>
            <a:r>
              <a:rPr sz="975" spc="-5" dirty="0">
                <a:latin typeface="Calibri"/>
                <a:cs typeface="Calibri"/>
              </a:rPr>
              <a:t> </a:t>
            </a:r>
            <a:r>
              <a:rPr sz="975" spc="-5" dirty="0">
                <a:solidFill>
                  <a:srgbClr val="808080"/>
                </a:solidFill>
                <a:latin typeface="Calibri"/>
                <a:cs typeface="Calibri"/>
              </a:rPr>
              <a:t>"</a:t>
            </a:r>
            <a:r>
              <a:rPr sz="975" dirty="0">
                <a:solidFill>
                  <a:srgbClr val="808080"/>
                </a:solidFill>
                <a:latin typeface="Calibri"/>
                <a:cs typeface="Calibri"/>
              </a:rPr>
              <a:t>r</a:t>
            </a:r>
            <a:r>
              <a:rPr sz="975" spc="-9" dirty="0">
                <a:solidFill>
                  <a:srgbClr val="808080"/>
                </a:solidFill>
                <a:latin typeface="Calibri"/>
                <a:cs typeface="Calibri"/>
              </a:rPr>
              <a:t>u</a:t>
            </a:r>
            <a:r>
              <a:rPr sz="975" dirty="0">
                <a:solidFill>
                  <a:srgbClr val="808080"/>
                </a:solidFill>
                <a:latin typeface="Calibri"/>
                <a:cs typeface="Calibri"/>
              </a:rPr>
              <a:t>n-</a:t>
            </a:r>
            <a:r>
              <a:rPr sz="975" spc="-19" dirty="0">
                <a:solidFill>
                  <a:srgbClr val="808080"/>
                </a:solidFill>
                <a:latin typeface="Calibri"/>
                <a:cs typeface="Calibri"/>
              </a:rPr>
              <a:t>t</a:t>
            </a:r>
            <a:r>
              <a:rPr sz="975" dirty="0">
                <a:solidFill>
                  <a:srgbClr val="808080"/>
                </a:solidFill>
                <a:latin typeface="Calibri"/>
                <a:cs typeface="Calibri"/>
              </a:rPr>
              <a:t>e</a:t>
            </a:r>
            <a:r>
              <a:rPr sz="975" spc="-23" dirty="0">
                <a:solidFill>
                  <a:srgbClr val="808080"/>
                </a:solidFill>
                <a:latin typeface="Calibri"/>
                <a:cs typeface="Calibri"/>
              </a:rPr>
              <a:t>s</a:t>
            </a:r>
            <a:r>
              <a:rPr sz="975" spc="-9" dirty="0">
                <a:solidFill>
                  <a:srgbClr val="808080"/>
                </a:solidFill>
                <a:latin typeface="Calibri"/>
                <a:cs typeface="Calibri"/>
              </a:rPr>
              <a:t>t</a:t>
            </a:r>
            <a:r>
              <a:rPr sz="975" spc="-5" dirty="0">
                <a:solidFill>
                  <a:srgbClr val="808080"/>
                </a:solidFill>
                <a:latin typeface="Calibri"/>
                <a:cs typeface="Calibri"/>
              </a:rPr>
              <a:t>s.</a:t>
            </a:r>
            <a:r>
              <a:rPr sz="975" spc="-9" dirty="0">
                <a:solidFill>
                  <a:srgbClr val="808080"/>
                </a:solidFill>
                <a:latin typeface="Calibri"/>
                <a:cs typeface="Calibri"/>
              </a:rPr>
              <a:t>bat</a:t>
            </a:r>
            <a:r>
              <a:rPr sz="975" dirty="0">
                <a:solidFill>
                  <a:srgbClr val="808080"/>
                </a:solidFill>
                <a:latin typeface="Calibri"/>
                <a:cs typeface="Calibri"/>
              </a:rPr>
              <a:t>"</a:t>
            </a:r>
            <a:endParaRPr sz="975">
              <a:latin typeface="Calibri"/>
              <a:cs typeface="Calibri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5905173" y="2459978"/>
            <a:ext cx="42438" cy="153248"/>
          </a:xfrm>
          <a:custGeom>
            <a:avLst/>
            <a:gdLst/>
            <a:ahLst/>
            <a:cxnLst/>
            <a:rect l="l" t="t" r="r" b="b"/>
            <a:pathLst>
              <a:path w="45720" h="165100">
                <a:moveTo>
                  <a:pt x="45719" y="164591"/>
                </a:moveTo>
                <a:lnTo>
                  <a:pt x="0" y="164591"/>
                </a:lnTo>
                <a:lnTo>
                  <a:pt x="0" y="0"/>
                </a:lnTo>
                <a:lnTo>
                  <a:pt x="45719" y="0"/>
                </a:lnTo>
                <a:lnTo>
                  <a:pt x="45719" y="16459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31" name="object 31"/>
          <p:cNvSpPr txBox="1"/>
          <p:nvPr/>
        </p:nvSpPr>
        <p:spPr>
          <a:xfrm>
            <a:off x="5893390" y="2441138"/>
            <a:ext cx="66604" cy="162540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975" b="1" dirty="0">
                <a:solidFill>
                  <a:srgbClr val="000080"/>
                </a:solidFill>
                <a:latin typeface="Calibri"/>
                <a:cs typeface="Calibri"/>
              </a:rPr>
              <a:t>}</a:t>
            </a:r>
            <a:endParaRPr sz="975">
              <a:latin typeface="Calibri"/>
              <a:cs typeface="Calibri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5926391" y="2608512"/>
            <a:ext cx="280561" cy="282129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18"/>
              </a:lnSpc>
            </a:pPr>
            <a:r>
              <a:rPr sz="975" spc="-9" dirty="0">
                <a:latin typeface="Calibri"/>
                <a:cs typeface="Calibri"/>
              </a:rPr>
              <a:t>p</a:t>
            </a:r>
            <a:r>
              <a:rPr sz="975" dirty="0">
                <a:latin typeface="Calibri"/>
                <a:cs typeface="Calibri"/>
              </a:rPr>
              <a:t>o</a:t>
            </a:r>
            <a:r>
              <a:rPr sz="975" spc="-23" dirty="0">
                <a:latin typeface="Calibri"/>
                <a:cs typeface="Calibri"/>
              </a:rPr>
              <a:t>s</a:t>
            </a:r>
            <a:r>
              <a:rPr sz="975" dirty="0">
                <a:latin typeface="Calibri"/>
                <a:cs typeface="Calibri"/>
              </a:rPr>
              <a:t>t</a:t>
            </a:r>
            <a:r>
              <a:rPr sz="975" spc="5" dirty="0">
                <a:latin typeface="Calibri"/>
                <a:cs typeface="Calibri"/>
              </a:rPr>
              <a:t> </a:t>
            </a:r>
            <a:r>
              <a:rPr sz="975" b="1" dirty="0">
                <a:solidFill>
                  <a:srgbClr val="000080"/>
                </a:solidFill>
                <a:latin typeface="Calibri"/>
                <a:cs typeface="Calibri"/>
              </a:rPr>
              <a:t>{</a:t>
            </a:r>
            <a:endParaRPr sz="975">
              <a:latin typeface="Calibri"/>
              <a:cs typeface="Calibri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6018340" y="2761288"/>
            <a:ext cx="335377" cy="141064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095"/>
              </a:lnSpc>
            </a:pPr>
            <a:r>
              <a:rPr sz="975" dirty="0">
                <a:latin typeface="Calibri"/>
                <a:cs typeface="Calibri"/>
              </a:rPr>
              <a:t>al</a:t>
            </a:r>
            <a:endParaRPr sz="975">
              <a:latin typeface="Calibri"/>
              <a:cs typeface="Calibri"/>
            </a:endParaRPr>
          </a:p>
        </p:txBody>
      </p:sp>
      <p:graphicFrame>
        <p:nvGraphicFramePr>
          <p:cNvPr id="34" name="object 34"/>
          <p:cNvGraphicFramePr>
            <a:graphicFrameLocks noGrp="1"/>
          </p:cNvGraphicFramePr>
          <p:nvPr/>
        </p:nvGraphicFramePr>
        <p:xfrm>
          <a:off x="6132923" y="2758459"/>
          <a:ext cx="1094542" cy="457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81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4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1398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48531">
                <a:tc gridSpan="2">
                  <a:txBody>
                    <a:bodyPr/>
                    <a:lstStyle/>
                    <a:p>
                      <a:pPr>
                        <a:lnSpc>
                          <a:spcPts val="1160"/>
                        </a:lnSpc>
                      </a:pPr>
                      <a:r>
                        <a:rPr sz="1000" spc="-10" dirty="0">
                          <a:latin typeface="Calibri"/>
                          <a:cs typeface="Calibri"/>
                        </a:rPr>
                        <a:t>ways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175">
                        <a:lnSpc>
                          <a:spcPts val="1160"/>
                        </a:lnSpc>
                      </a:pPr>
                      <a:r>
                        <a:rPr sz="1000" b="1" dirty="0">
                          <a:solidFill>
                            <a:srgbClr val="000080"/>
                          </a:solidFill>
                          <a:latin typeface="Calibri"/>
                          <a:cs typeface="Calibri"/>
                        </a:rPr>
                        <a:t>{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2775">
                <a:tc>
                  <a:txBody>
                    <a:bodyPr/>
                    <a:lstStyle/>
                    <a:p>
                      <a:pPr>
                        <a:lnSpc>
                          <a:spcPts val="1195"/>
                        </a:lnSpc>
                      </a:pPr>
                      <a:r>
                        <a:rPr sz="1000" dirty="0">
                          <a:latin typeface="Calibri"/>
                          <a:cs typeface="Calibri"/>
                        </a:rPr>
                        <a:t>j</a:t>
                      </a:r>
                      <a:r>
                        <a:rPr sz="1000" spc="-10" dirty="0">
                          <a:latin typeface="Calibri"/>
                          <a:cs typeface="Calibri"/>
                        </a:rPr>
                        <a:t>un</a:t>
                      </a:r>
                      <a:r>
                        <a:rPr sz="1000" dirty="0">
                          <a:latin typeface="Calibri"/>
                          <a:cs typeface="Calibri"/>
                        </a:rPr>
                        <a:t>it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195"/>
                        </a:lnSpc>
                      </a:pPr>
                      <a:r>
                        <a:rPr sz="1000" spc="-5" dirty="0">
                          <a:solidFill>
                            <a:srgbClr val="808080"/>
                          </a:solidFill>
                          <a:latin typeface="Calibri"/>
                          <a:cs typeface="Calibri"/>
                        </a:rPr>
                        <a:t>"**/TEST-*.xml"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5" name="object 35"/>
          <p:cNvSpPr/>
          <p:nvPr/>
        </p:nvSpPr>
        <p:spPr>
          <a:xfrm>
            <a:off x="5905161" y="3055523"/>
            <a:ext cx="156195" cy="301780"/>
          </a:xfrm>
          <a:custGeom>
            <a:avLst/>
            <a:gdLst/>
            <a:ahLst/>
            <a:cxnLst/>
            <a:rect l="l" t="t" r="r" b="b"/>
            <a:pathLst>
              <a:path w="168275" h="325120">
                <a:moveTo>
                  <a:pt x="45720" y="160020"/>
                </a:moveTo>
                <a:lnTo>
                  <a:pt x="0" y="160020"/>
                </a:lnTo>
                <a:lnTo>
                  <a:pt x="0" y="324612"/>
                </a:lnTo>
                <a:lnTo>
                  <a:pt x="45720" y="324612"/>
                </a:lnTo>
                <a:lnTo>
                  <a:pt x="45720" y="160020"/>
                </a:lnTo>
                <a:close/>
              </a:path>
              <a:path w="168275" h="325120">
                <a:moveTo>
                  <a:pt x="167652" y="0"/>
                </a:moveTo>
                <a:lnTo>
                  <a:pt x="121920" y="0"/>
                </a:lnTo>
                <a:lnTo>
                  <a:pt x="121920" y="164592"/>
                </a:lnTo>
                <a:lnTo>
                  <a:pt x="167652" y="164592"/>
                </a:lnTo>
                <a:lnTo>
                  <a:pt x="16765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36" name="object 36"/>
          <p:cNvSpPr txBox="1"/>
          <p:nvPr/>
        </p:nvSpPr>
        <p:spPr>
          <a:xfrm>
            <a:off x="5893390" y="3036696"/>
            <a:ext cx="179771" cy="312581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24954">
              <a:spcBef>
                <a:spcPts val="97"/>
              </a:spcBef>
            </a:pPr>
            <a:r>
              <a:rPr sz="975" b="1" dirty="0">
                <a:solidFill>
                  <a:srgbClr val="000080"/>
                </a:solidFill>
                <a:latin typeface="Calibri"/>
                <a:cs typeface="Calibri"/>
              </a:rPr>
              <a:t>}</a:t>
            </a:r>
            <a:endParaRPr sz="975">
              <a:latin typeface="Calibri"/>
              <a:cs typeface="Calibri"/>
            </a:endParaRPr>
          </a:p>
          <a:p>
            <a:pPr marL="11788"/>
            <a:r>
              <a:rPr sz="975" b="1" dirty="0">
                <a:solidFill>
                  <a:srgbClr val="000080"/>
                </a:solidFill>
                <a:latin typeface="Calibri"/>
                <a:cs typeface="Calibri"/>
              </a:rPr>
              <a:t>}</a:t>
            </a:r>
            <a:endParaRPr sz="975">
              <a:latin typeface="Calibri"/>
              <a:cs typeface="Calibri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6885487" y="3502534"/>
            <a:ext cx="42438" cy="153248"/>
          </a:xfrm>
          <a:custGeom>
            <a:avLst/>
            <a:gdLst/>
            <a:ahLst/>
            <a:cxnLst/>
            <a:rect l="l" t="t" r="r" b="b"/>
            <a:pathLst>
              <a:path w="45720" h="165100">
                <a:moveTo>
                  <a:pt x="45719" y="164591"/>
                </a:moveTo>
                <a:lnTo>
                  <a:pt x="0" y="164591"/>
                </a:lnTo>
                <a:lnTo>
                  <a:pt x="0" y="0"/>
                </a:lnTo>
                <a:lnTo>
                  <a:pt x="45719" y="0"/>
                </a:lnTo>
                <a:lnTo>
                  <a:pt x="45719" y="16459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38" name="object 38"/>
          <p:cNvSpPr txBox="1"/>
          <p:nvPr/>
        </p:nvSpPr>
        <p:spPr>
          <a:xfrm>
            <a:off x="6873717" y="3483699"/>
            <a:ext cx="66604" cy="162540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975" b="1" dirty="0">
                <a:solidFill>
                  <a:srgbClr val="000080"/>
                </a:solidFill>
                <a:latin typeface="Calibri"/>
                <a:cs typeface="Calibri"/>
              </a:rPr>
              <a:t>{</a:t>
            </a:r>
            <a:endParaRPr sz="975">
              <a:latin typeface="Calibri"/>
              <a:cs typeface="Calibri"/>
            </a:endParaRPr>
          </a:p>
        </p:txBody>
      </p:sp>
      <p:graphicFrame>
        <p:nvGraphicFramePr>
          <p:cNvPr id="39" name="object 39"/>
          <p:cNvGraphicFramePr>
            <a:graphicFrameLocks noGrp="1"/>
          </p:cNvGraphicFramePr>
          <p:nvPr/>
        </p:nvGraphicFramePr>
        <p:xfrm>
          <a:off x="5811810" y="3352589"/>
          <a:ext cx="1062714" cy="609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31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24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70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49946">
                <a:tc gridSpan="3">
                  <a:txBody>
                    <a:bodyPr/>
                    <a:lstStyle/>
                    <a:p>
                      <a:pPr marR="3175">
                        <a:lnSpc>
                          <a:spcPts val="1170"/>
                        </a:lnSpc>
                      </a:pPr>
                      <a:r>
                        <a:rPr sz="1000" b="1" dirty="0">
                          <a:solidFill>
                            <a:srgbClr val="000080"/>
                          </a:solidFill>
                          <a:latin typeface="Calibri"/>
                          <a:cs typeface="Calibri"/>
                        </a:rPr>
                        <a:t>}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2775">
                <a:tc gridSpan="3">
                  <a:txBody>
                    <a:bodyPr/>
                    <a:lstStyle/>
                    <a:p>
                      <a:pPr>
                        <a:lnSpc>
                          <a:spcPts val="1195"/>
                        </a:lnSpc>
                      </a:pPr>
                      <a:r>
                        <a:rPr sz="1000" spc="-20" dirty="0">
                          <a:latin typeface="Calibri"/>
                          <a:cs typeface="Calibri"/>
                        </a:rPr>
                        <a:t>stage</a:t>
                      </a:r>
                      <a:r>
                        <a:rPr sz="1000" b="1" spc="-20" dirty="0">
                          <a:solidFill>
                            <a:srgbClr val="000080"/>
                          </a:solidFill>
                          <a:latin typeface="Calibri"/>
                          <a:cs typeface="Calibri"/>
                        </a:rPr>
                        <a:t>(</a:t>
                      </a:r>
                      <a:r>
                        <a:rPr sz="1000" spc="-20" dirty="0">
                          <a:solidFill>
                            <a:srgbClr val="808080"/>
                          </a:solidFill>
                          <a:latin typeface="Calibri"/>
                          <a:cs typeface="Calibri"/>
                        </a:rPr>
                        <a:t>'Test</a:t>
                      </a:r>
                      <a:r>
                        <a:rPr sz="1000" spc="15" dirty="0">
                          <a:solidFill>
                            <a:srgbClr val="808080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000" dirty="0">
                          <a:solidFill>
                            <a:srgbClr val="808080"/>
                          </a:solidFill>
                          <a:latin typeface="Calibri"/>
                          <a:cs typeface="Calibri"/>
                        </a:rPr>
                        <a:t>On</a:t>
                      </a:r>
                      <a:r>
                        <a:rPr sz="1000" spc="-15" dirty="0">
                          <a:solidFill>
                            <a:srgbClr val="808080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solidFill>
                            <a:srgbClr val="808080"/>
                          </a:solidFill>
                          <a:latin typeface="Calibri"/>
                          <a:cs typeface="Calibri"/>
                        </a:rPr>
                        <a:t>Linux'</a:t>
                      </a:r>
                      <a:r>
                        <a:rPr sz="1000" b="1" spc="-5" dirty="0">
                          <a:solidFill>
                            <a:srgbClr val="000080"/>
                          </a:solidFill>
                          <a:latin typeface="Calibri"/>
                          <a:cs typeface="Calibri"/>
                        </a:rPr>
                        <a:t>)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853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160"/>
                        </a:lnSpc>
                      </a:pPr>
                      <a:r>
                        <a:rPr sz="1000" dirty="0">
                          <a:latin typeface="Calibri"/>
                          <a:cs typeface="Calibri"/>
                        </a:rPr>
                        <a:t>a</a:t>
                      </a:r>
                      <a:r>
                        <a:rPr sz="1000" spc="-25" dirty="0">
                          <a:latin typeface="Calibri"/>
                          <a:cs typeface="Calibri"/>
                        </a:rPr>
                        <a:t>g</a:t>
                      </a:r>
                      <a:r>
                        <a:rPr sz="1000" dirty="0">
                          <a:latin typeface="Calibri"/>
                          <a:cs typeface="Calibri"/>
                        </a:rPr>
                        <a:t>e</a:t>
                      </a:r>
                      <a:r>
                        <a:rPr sz="1000" spc="-20" dirty="0">
                          <a:latin typeface="Calibri"/>
                          <a:cs typeface="Calibri"/>
                        </a:rPr>
                        <a:t>n</a:t>
                      </a:r>
                      <a:r>
                        <a:rPr sz="1000" dirty="0">
                          <a:latin typeface="Calibri"/>
                          <a:cs typeface="Calibri"/>
                        </a:rPr>
                        <a:t>t </a:t>
                      </a:r>
                      <a:r>
                        <a:rPr sz="1000" b="1" dirty="0">
                          <a:solidFill>
                            <a:srgbClr val="000080"/>
                          </a:solidFill>
                          <a:latin typeface="Calibri"/>
                          <a:cs typeface="Calibri"/>
                        </a:rPr>
                        <a:t>{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3175"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0" name="object 40"/>
          <p:cNvSpPr txBox="1"/>
          <p:nvPr/>
        </p:nvSpPr>
        <p:spPr>
          <a:xfrm>
            <a:off x="6018340" y="3799600"/>
            <a:ext cx="623011" cy="141064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18"/>
              </a:lnSpc>
            </a:pPr>
            <a:r>
              <a:rPr sz="975" dirty="0">
                <a:latin typeface="Calibri"/>
                <a:cs typeface="Calibri"/>
              </a:rPr>
              <a:t>label</a:t>
            </a:r>
            <a:r>
              <a:rPr sz="975" spc="-56" dirty="0">
                <a:latin typeface="Calibri"/>
                <a:cs typeface="Calibri"/>
              </a:rPr>
              <a:t> </a:t>
            </a:r>
            <a:r>
              <a:rPr sz="975" spc="-5" dirty="0">
                <a:solidFill>
                  <a:srgbClr val="808080"/>
                </a:solidFill>
                <a:latin typeface="Calibri"/>
                <a:cs typeface="Calibri"/>
              </a:rPr>
              <a:t>"linux"</a:t>
            </a:r>
            <a:endParaRPr sz="975">
              <a:latin typeface="Calibri"/>
              <a:cs typeface="Calibri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5905173" y="3948133"/>
            <a:ext cx="42438" cy="153248"/>
          </a:xfrm>
          <a:custGeom>
            <a:avLst/>
            <a:gdLst/>
            <a:ahLst/>
            <a:cxnLst/>
            <a:rect l="l" t="t" r="r" b="b"/>
            <a:pathLst>
              <a:path w="45720" h="165100">
                <a:moveTo>
                  <a:pt x="45719" y="164591"/>
                </a:moveTo>
                <a:lnTo>
                  <a:pt x="0" y="164591"/>
                </a:lnTo>
                <a:lnTo>
                  <a:pt x="0" y="0"/>
                </a:lnTo>
                <a:lnTo>
                  <a:pt x="45719" y="0"/>
                </a:lnTo>
                <a:lnTo>
                  <a:pt x="45719" y="16459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42" name="object 42"/>
          <p:cNvSpPr txBox="1"/>
          <p:nvPr/>
        </p:nvSpPr>
        <p:spPr>
          <a:xfrm>
            <a:off x="5893390" y="3929320"/>
            <a:ext cx="66604" cy="162540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975" b="1" dirty="0">
                <a:solidFill>
                  <a:srgbClr val="000080"/>
                </a:solidFill>
                <a:latin typeface="Calibri"/>
                <a:cs typeface="Calibri"/>
              </a:rPr>
              <a:t>}</a:t>
            </a:r>
            <a:endParaRPr sz="975">
              <a:latin typeface="Calibri"/>
              <a:cs typeface="Calibri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5926391" y="4096664"/>
            <a:ext cx="252269" cy="282129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18"/>
              </a:lnSpc>
            </a:pPr>
            <a:r>
              <a:rPr sz="975" spc="-14" dirty="0">
                <a:latin typeface="Calibri"/>
                <a:cs typeface="Calibri"/>
              </a:rPr>
              <a:t>s</a:t>
            </a:r>
            <a:r>
              <a:rPr sz="975" spc="-28" dirty="0">
                <a:latin typeface="Calibri"/>
                <a:cs typeface="Calibri"/>
              </a:rPr>
              <a:t>t</a:t>
            </a:r>
            <a:r>
              <a:rPr sz="975" dirty="0">
                <a:latin typeface="Calibri"/>
                <a:cs typeface="Calibri"/>
              </a:rPr>
              <a:t>eps</a:t>
            </a:r>
            <a:endParaRPr sz="975">
              <a:latin typeface="Calibri"/>
              <a:cs typeface="Calibri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6196579" y="4096664"/>
            <a:ext cx="42438" cy="153248"/>
          </a:xfrm>
          <a:custGeom>
            <a:avLst/>
            <a:gdLst/>
            <a:ahLst/>
            <a:cxnLst/>
            <a:rect l="l" t="t" r="r" b="b"/>
            <a:pathLst>
              <a:path w="45720" h="165100">
                <a:moveTo>
                  <a:pt x="45719" y="164592"/>
                </a:moveTo>
                <a:lnTo>
                  <a:pt x="0" y="164592"/>
                </a:lnTo>
                <a:lnTo>
                  <a:pt x="0" y="0"/>
                </a:lnTo>
                <a:lnTo>
                  <a:pt x="45719" y="0"/>
                </a:lnTo>
                <a:lnTo>
                  <a:pt x="45719" y="16459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45" name="object 45"/>
          <p:cNvSpPr txBox="1"/>
          <p:nvPr/>
        </p:nvSpPr>
        <p:spPr>
          <a:xfrm>
            <a:off x="6184847" y="4077784"/>
            <a:ext cx="66604" cy="162540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975" b="1" dirty="0">
                <a:solidFill>
                  <a:srgbClr val="000080"/>
                </a:solidFill>
                <a:latin typeface="Calibri"/>
                <a:cs typeface="Calibri"/>
              </a:rPr>
              <a:t>{</a:t>
            </a:r>
            <a:endParaRPr sz="975">
              <a:latin typeface="Calibri"/>
              <a:cs typeface="Calibri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6018340" y="4249441"/>
            <a:ext cx="848167" cy="141064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095"/>
              </a:lnSpc>
            </a:pPr>
            <a:r>
              <a:rPr sz="975" dirty="0">
                <a:latin typeface="Calibri"/>
                <a:cs typeface="Calibri"/>
              </a:rPr>
              <a:t>sh</a:t>
            </a:r>
            <a:r>
              <a:rPr sz="975" spc="-56" dirty="0">
                <a:latin typeface="Calibri"/>
                <a:cs typeface="Calibri"/>
              </a:rPr>
              <a:t> </a:t>
            </a:r>
            <a:r>
              <a:rPr sz="975" spc="-5" dirty="0">
                <a:solidFill>
                  <a:srgbClr val="808080"/>
                </a:solidFill>
                <a:latin typeface="Calibri"/>
                <a:cs typeface="Calibri"/>
              </a:rPr>
              <a:t>"run-tests.sh"</a:t>
            </a:r>
            <a:endParaRPr sz="975">
              <a:latin typeface="Calibri"/>
              <a:cs typeface="Calibri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5905173" y="4395143"/>
            <a:ext cx="42438" cy="153248"/>
          </a:xfrm>
          <a:custGeom>
            <a:avLst/>
            <a:gdLst/>
            <a:ahLst/>
            <a:cxnLst/>
            <a:rect l="l" t="t" r="r" b="b"/>
            <a:pathLst>
              <a:path w="45720" h="165100">
                <a:moveTo>
                  <a:pt x="45719" y="164592"/>
                </a:moveTo>
                <a:lnTo>
                  <a:pt x="0" y="164592"/>
                </a:lnTo>
                <a:lnTo>
                  <a:pt x="0" y="0"/>
                </a:lnTo>
                <a:lnTo>
                  <a:pt x="45719" y="0"/>
                </a:lnTo>
                <a:lnTo>
                  <a:pt x="45719" y="16459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48" name="object 48"/>
          <p:cNvSpPr txBox="1"/>
          <p:nvPr/>
        </p:nvSpPr>
        <p:spPr>
          <a:xfrm>
            <a:off x="5893390" y="4376308"/>
            <a:ext cx="66604" cy="162540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975" b="1" dirty="0">
                <a:solidFill>
                  <a:srgbClr val="000080"/>
                </a:solidFill>
                <a:latin typeface="Calibri"/>
                <a:cs typeface="Calibri"/>
              </a:rPr>
              <a:t>}</a:t>
            </a:r>
            <a:endParaRPr sz="975">
              <a:latin typeface="Calibri"/>
              <a:cs typeface="Calibri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5926391" y="4543677"/>
            <a:ext cx="280561" cy="282129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18"/>
              </a:lnSpc>
            </a:pPr>
            <a:r>
              <a:rPr sz="975" spc="-9" dirty="0">
                <a:latin typeface="Calibri"/>
                <a:cs typeface="Calibri"/>
              </a:rPr>
              <a:t>p</a:t>
            </a:r>
            <a:r>
              <a:rPr sz="975" dirty="0">
                <a:latin typeface="Calibri"/>
                <a:cs typeface="Calibri"/>
              </a:rPr>
              <a:t>o</a:t>
            </a:r>
            <a:r>
              <a:rPr sz="975" spc="-23" dirty="0">
                <a:latin typeface="Calibri"/>
                <a:cs typeface="Calibri"/>
              </a:rPr>
              <a:t>s</a:t>
            </a:r>
            <a:r>
              <a:rPr sz="975" dirty="0">
                <a:latin typeface="Calibri"/>
                <a:cs typeface="Calibri"/>
              </a:rPr>
              <a:t>t</a:t>
            </a:r>
            <a:r>
              <a:rPr sz="975" spc="5" dirty="0">
                <a:latin typeface="Calibri"/>
                <a:cs typeface="Calibri"/>
              </a:rPr>
              <a:t> </a:t>
            </a:r>
            <a:r>
              <a:rPr sz="975" b="1" dirty="0">
                <a:solidFill>
                  <a:srgbClr val="000080"/>
                </a:solidFill>
                <a:latin typeface="Calibri"/>
                <a:cs typeface="Calibri"/>
              </a:rPr>
              <a:t>{</a:t>
            </a:r>
            <a:endParaRPr sz="975">
              <a:latin typeface="Calibri"/>
              <a:cs typeface="Calibri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6018340" y="4696453"/>
            <a:ext cx="335377" cy="141064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086"/>
              </a:lnSpc>
            </a:pPr>
            <a:r>
              <a:rPr sz="975" dirty="0">
                <a:latin typeface="Calibri"/>
                <a:cs typeface="Calibri"/>
              </a:rPr>
              <a:t>al</a:t>
            </a:r>
            <a:endParaRPr sz="975">
              <a:latin typeface="Calibri"/>
              <a:cs typeface="Calibri"/>
            </a:endParaRPr>
          </a:p>
        </p:txBody>
      </p:sp>
      <p:graphicFrame>
        <p:nvGraphicFramePr>
          <p:cNvPr id="51" name="object 51"/>
          <p:cNvGraphicFramePr>
            <a:graphicFrameLocks noGrp="1"/>
          </p:cNvGraphicFramePr>
          <p:nvPr/>
        </p:nvGraphicFramePr>
        <p:xfrm>
          <a:off x="6132923" y="4692208"/>
          <a:ext cx="1094542" cy="457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81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4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1398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48532">
                <a:tc gridSpan="2">
                  <a:txBody>
                    <a:bodyPr/>
                    <a:lstStyle/>
                    <a:p>
                      <a:pPr>
                        <a:lnSpc>
                          <a:spcPts val="1160"/>
                        </a:lnSpc>
                      </a:pPr>
                      <a:r>
                        <a:rPr sz="1000" spc="-10" dirty="0">
                          <a:latin typeface="Calibri"/>
                          <a:cs typeface="Calibri"/>
                        </a:rPr>
                        <a:t>ways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175">
                        <a:lnSpc>
                          <a:spcPts val="1160"/>
                        </a:lnSpc>
                      </a:pPr>
                      <a:r>
                        <a:rPr sz="1000" b="1" dirty="0">
                          <a:solidFill>
                            <a:srgbClr val="000080"/>
                          </a:solidFill>
                          <a:latin typeface="Calibri"/>
                          <a:cs typeface="Calibri"/>
                        </a:rPr>
                        <a:t>{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2775">
                <a:tc>
                  <a:txBody>
                    <a:bodyPr/>
                    <a:lstStyle/>
                    <a:p>
                      <a:pPr>
                        <a:lnSpc>
                          <a:spcPts val="1195"/>
                        </a:lnSpc>
                      </a:pPr>
                      <a:r>
                        <a:rPr sz="1000" dirty="0">
                          <a:latin typeface="Calibri"/>
                          <a:cs typeface="Calibri"/>
                        </a:rPr>
                        <a:t>j</a:t>
                      </a:r>
                      <a:r>
                        <a:rPr sz="1000" spc="-10" dirty="0">
                          <a:latin typeface="Calibri"/>
                          <a:cs typeface="Calibri"/>
                        </a:rPr>
                        <a:t>un</a:t>
                      </a:r>
                      <a:r>
                        <a:rPr sz="1000" dirty="0">
                          <a:latin typeface="Calibri"/>
                          <a:cs typeface="Calibri"/>
                        </a:rPr>
                        <a:t>it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195"/>
                        </a:lnSpc>
                      </a:pPr>
                      <a:r>
                        <a:rPr sz="1000" spc="-5" dirty="0">
                          <a:solidFill>
                            <a:srgbClr val="808080"/>
                          </a:solidFill>
                          <a:latin typeface="Calibri"/>
                          <a:cs typeface="Calibri"/>
                        </a:rPr>
                        <a:t>"**/TEST-*.xml"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2" name="object 52"/>
          <p:cNvSpPr/>
          <p:nvPr/>
        </p:nvSpPr>
        <p:spPr>
          <a:xfrm>
            <a:off x="5336495" y="4990688"/>
            <a:ext cx="724390" cy="1045621"/>
          </a:xfrm>
          <a:custGeom>
            <a:avLst/>
            <a:gdLst/>
            <a:ahLst/>
            <a:cxnLst/>
            <a:rect l="l" t="t" r="r" b="b"/>
            <a:pathLst>
              <a:path w="780414" h="1126490">
                <a:moveTo>
                  <a:pt x="45732" y="961644"/>
                </a:moveTo>
                <a:lnTo>
                  <a:pt x="0" y="961644"/>
                </a:lnTo>
                <a:lnTo>
                  <a:pt x="0" y="1126236"/>
                </a:lnTo>
                <a:lnTo>
                  <a:pt x="45732" y="1126236"/>
                </a:lnTo>
                <a:lnTo>
                  <a:pt x="45732" y="961644"/>
                </a:lnTo>
                <a:close/>
              </a:path>
              <a:path w="780414" h="1126490">
                <a:moveTo>
                  <a:pt x="167652" y="801636"/>
                </a:moveTo>
                <a:lnTo>
                  <a:pt x="121932" y="801636"/>
                </a:lnTo>
                <a:lnTo>
                  <a:pt x="121932" y="966216"/>
                </a:lnTo>
                <a:lnTo>
                  <a:pt x="167652" y="966216"/>
                </a:lnTo>
                <a:lnTo>
                  <a:pt x="167652" y="801636"/>
                </a:lnTo>
                <a:close/>
              </a:path>
              <a:path w="780414" h="1126490">
                <a:moveTo>
                  <a:pt x="291084" y="640080"/>
                </a:moveTo>
                <a:lnTo>
                  <a:pt x="245364" y="640080"/>
                </a:lnTo>
                <a:lnTo>
                  <a:pt x="245364" y="804684"/>
                </a:lnTo>
                <a:lnTo>
                  <a:pt x="291084" y="804684"/>
                </a:lnTo>
                <a:lnTo>
                  <a:pt x="291084" y="640080"/>
                </a:lnTo>
                <a:close/>
              </a:path>
              <a:path w="780414" h="1126490">
                <a:moveTo>
                  <a:pt x="413016" y="480060"/>
                </a:moveTo>
                <a:lnTo>
                  <a:pt x="367284" y="480060"/>
                </a:lnTo>
                <a:lnTo>
                  <a:pt x="367284" y="644652"/>
                </a:lnTo>
                <a:lnTo>
                  <a:pt x="413016" y="644652"/>
                </a:lnTo>
                <a:lnTo>
                  <a:pt x="413016" y="480060"/>
                </a:lnTo>
                <a:close/>
              </a:path>
              <a:path w="780414" h="1126490">
                <a:moveTo>
                  <a:pt x="534936" y="320052"/>
                </a:moveTo>
                <a:lnTo>
                  <a:pt x="489216" y="320052"/>
                </a:lnTo>
                <a:lnTo>
                  <a:pt x="489216" y="484632"/>
                </a:lnTo>
                <a:lnTo>
                  <a:pt x="534936" y="484632"/>
                </a:lnTo>
                <a:lnTo>
                  <a:pt x="534936" y="320052"/>
                </a:lnTo>
                <a:close/>
              </a:path>
              <a:path w="780414" h="1126490">
                <a:moveTo>
                  <a:pt x="658368" y="160032"/>
                </a:moveTo>
                <a:lnTo>
                  <a:pt x="612648" y="160032"/>
                </a:lnTo>
                <a:lnTo>
                  <a:pt x="612648" y="324612"/>
                </a:lnTo>
                <a:lnTo>
                  <a:pt x="658368" y="324612"/>
                </a:lnTo>
                <a:lnTo>
                  <a:pt x="658368" y="160032"/>
                </a:lnTo>
                <a:close/>
              </a:path>
              <a:path w="780414" h="1126490">
                <a:moveTo>
                  <a:pt x="780300" y="0"/>
                </a:moveTo>
                <a:lnTo>
                  <a:pt x="734568" y="0"/>
                </a:lnTo>
                <a:lnTo>
                  <a:pt x="734568" y="164604"/>
                </a:lnTo>
                <a:lnTo>
                  <a:pt x="780300" y="164604"/>
                </a:lnTo>
                <a:lnTo>
                  <a:pt x="7803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53" name="object 53"/>
          <p:cNvSpPr txBox="1"/>
          <p:nvPr/>
        </p:nvSpPr>
        <p:spPr>
          <a:xfrm>
            <a:off x="5324758" y="4971875"/>
            <a:ext cx="748556" cy="1062786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693143">
              <a:spcBef>
                <a:spcPts val="97"/>
              </a:spcBef>
            </a:pPr>
            <a:r>
              <a:rPr sz="975" b="1" dirty="0">
                <a:solidFill>
                  <a:srgbClr val="000080"/>
                </a:solidFill>
                <a:latin typeface="Calibri"/>
                <a:cs typeface="Calibri"/>
              </a:rPr>
              <a:t>}</a:t>
            </a:r>
            <a:endParaRPr sz="975">
              <a:latin typeface="Calibri"/>
              <a:cs typeface="Calibri"/>
            </a:endParaRPr>
          </a:p>
          <a:p>
            <a:pPr marL="579976"/>
            <a:r>
              <a:rPr sz="975" b="1" dirty="0">
                <a:solidFill>
                  <a:srgbClr val="000080"/>
                </a:solidFill>
                <a:latin typeface="Calibri"/>
                <a:cs typeface="Calibri"/>
              </a:rPr>
              <a:t>}</a:t>
            </a:r>
            <a:endParaRPr sz="975">
              <a:latin typeface="Calibri"/>
              <a:cs typeface="Calibri"/>
            </a:endParaRPr>
          </a:p>
          <a:p>
            <a:pPr marL="465632"/>
            <a:r>
              <a:rPr sz="975" b="1" dirty="0">
                <a:solidFill>
                  <a:srgbClr val="000080"/>
                </a:solidFill>
                <a:latin typeface="Calibri"/>
                <a:cs typeface="Calibri"/>
              </a:rPr>
              <a:t>}</a:t>
            </a:r>
            <a:endParaRPr sz="975">
              <a:latin typeface="Calibri"/>
              <a:cs typeface="Calibri"/>
            </a:endParaRPr>
          </a:p>
          <a:p>
            <a:pPr marL="352465"/>
            <a:r>
              <a:rPr sz="975" b="1" dirty="0">
                <a:solidFill>
                  <a:srgbClr val="000080"/>
                </a:solidFill>
                <a:latin typeface="Calibri"/>
                <a:cs typeface="Calibri"/>
              </a:rPr>
              <a:t>}</a:t>
            </a:r>
            <a:endParaRPr sz="975">
              <a:latin typeface="Calibri"/>
              <a:cs typeface="Calibri"/>
            </a:endParaRPr>
          </a:p>
          <a:p>
            <a:pPr marL="239299"/>
            <a:r>
              <a:rPr sz="975" b="1" dirty="0">
                <a:solidFill>
                  <a:srgbClr val="000080"/>
                </a:solidFill>
                <a:latin typeface="Calibri"/>
                <a:cs typeface="Calibri"/>
              </a:rPr>
              <a:t>}</a:t>
            </a:r>
            <a:endParaRPr sz="975">
              <a:latin typeface="Calibri"/>
              <a:cs typeface="Calibri"/>
            </a:endParaRPr>
          </a:p>
          <a:p>
            <a:pPr marL="124954">
              <a:spcBef>
                <a:spcPts val="9"/>
              </a:spcBef>
            </a:pPr>
            <a:r>
              <a:rPr sz="975" b="1" dirty="0">
                <a:solidFill>
                  <a:srgbClr val="000080"/>
                </a:solidFill>
                <a:latin typeface="Calibri"/>
                <a:cs typeface="Calibri"/>
              </a:rPr>
              <a:t>}</a:t>
            </a:r>
            <a:endParaRPr sz="975">
              <a:latin typeface="Calibri"/>
              <a:cs typeface="Calibri"/>
            </a:endParaRPr>
          </a:p>
          <a:p>
            <a:pPr marL="11788"/>
            <a:r>
              <a:rPr sz="975" b="1" dirty="0">
                <a:solidFill>
                  <a:srgbClr val="000080"/>
                </a:solidFill>
                <a:latin typeface="Calibri"/>
                <a:cs typeface="Calibri"/>
              </a:rPr>
              <a:t>}</a:t>
            </a:r>
            <a:endParaRPr sz="975">
              <a:latin typeface="Calibri"/>
              <a:cs typeface="Calibri"/>
            </a:endParaRPr>
          </a:p>
        </p:txBody>
      </p:sp>
      <p:grpSp>
        <p:nvGrpSpPr>
          <p:cNvPr id="54" name="object 54"/>
          <p:cNvGrpSpPr/>
          <p:nvPr/>
        </p:nvGrpSpPr>
        <p:grpSpPr>
          <a:xfrm>
            <a:off x="275087" y="2786750"/>
            <a:ext cx="4998234" cy="1339739"/>
            <a:chOff x="0" y="3002279"/>
            <a:chExt cx="5384800" cy="1443355"/>
          </a:xfrm>
        </p:grpSpPr>
        <p:pic>
          <p:nvPicPr>
            <p:cNvPr id="55" name="object 5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3009900"/>
              <a:ext cx="5376671" cy="1427987"/>
            </a:xfrm>
            <a:prstGeom prst="rect">
              <a:avLst/>
            </a:prstGeom>
          </p:spPr>
        </p:pic>
        <p:sp>
          <p:nvSpPr>
            <p:cNvPr id="56" name="object 56"/>
            <p:cNvSpPr/>
            <p:nvPr/>
          </p:nvSpPr>
          <p:spPr>
            <a:xfrm>
              <a:off x="0" y="3002279"/>
              <a:ext cx="5384800" cy="1443355"/>
            </a:xfrm>
            <a:custGeom>
              <a:avLst/>
              <a:gdLst/>
              <a:ahLst/>
              <a:cxnLst/>
              <a:rect l="l" t="t" r="r" b="b"/>
              <a:pathLst>
                <a:path w="5384800" h="1443354">
                  <a:moveTo>
                    <a:pt x="5376672" y="7620"/>
                  </a:moveTo>
                  <a:lnTo>
                    <a:pt x="0" y="7620"/>
                  </a:lnTo>
                  <a:lnTo>
                    <a:pt x="0" y="0"/>
                  </a:lnTo>
                  <a:lnTo>
                    <a:pt x="5382767" y="0"/>
                  </a:lnTo>
                  <a:lnTo>
                    <a:pt x="5384292" y="1524"/>
                  </a:lnTo>
                  <a:lnTo>
                    <a:pt x="5384292" y="3048"/>
                  </a:lnTo>
                  <a:lnTo>
                    <a:pt x="5376672" y="3048"/>
                  </a:lnTo>
                  <a:lnTo>
                    <a:pt x="5376672" y="7620"/>
                  </a:lnTo>
                  <a:close/>
                </a:path>
                <a:path w="5384800" h="1443354">
                  <a:moveTo>
                    <a:pt x="5376672" y="1440180"/>
                  </a:moveTo>
                  <a:lnTo>
                    <a:pt x="5376672" y="3048"/>
                  </a:lnTo>
                  <a:lnTo>
                    <a:pt x="5381244" y="7620"/>
                  </a:lnTo>
                  <a:lnTo>
                    <a:pt x="5384292" y="7620"/>
                  </a:lnTo>
                  <a:lnTo>
                    <a:pt x="5384292" y="1435607"/>
                  </a:lnTo>
                  <a:lnTo>
                    <a:pt x="5381244" y="1435607"/>
                  </a:lnTo>
                  <a:lnTo>
                    <a:pt x="5376672" y="1440180"/>
                  </a:lnTo>
                  <a:close/>
                </a:path>
                <a:path w="5384800" h="1443354">
                  <a:moveTo>
                    <a:pt x="5384292" y="7620"/>
                  </a:moveTo>
                  <a:lnTo>
                    <a:pt x="5381244" y="7620"/>
                  </a:lnTo>
                  <a:lnTo>
                    <a:pt x="5376672" y="3048"/>
                  </a:lnTo>
                  <a:lnTo>
                    <a:pt x="5384292" y="3048"/>
                  </a:lnTo>
                  <a:lnTo>
                    <a:pt x="5384292" y="7620"/>
                  </a:lnTo>
                  <a:close/>
                </a:path>
                <a:path w="5384800" h="1443354">
                  <a:moveTo>
                    <a:pt x="5382767" y="1443228"/>
                  </a:moveTo>
                  <a:lnTo>
                    <a:pt x="0" y="1443228"/>
                  </a:lnTo>
                  <a:lnTo>
                    <a:pt x="0" y="1435607"/>
                  </a:lnTo>
                  <a:lnTo>
                    <a:pt x="5376672" y="1435607"/>
                  </a:lnTo>
                  <a:lnTo>
                    <a:pt x="5376672" y="1440180"/>
                  </a:lnTo>
                  <a:lnTo>
                    <a:pt x="5384292" y="1440180"/>
                  </a:lnTo>
                  <a:lnTo>
                    <a:pt x="5384292" y="1441703"/>
                  </a:lnTo>
                  <a:lnTo>
                    <a:pt x="5382767" y="1443228"/>
                  </a:lnTo>
                  <a:close/>
                </a:path>
                <a:path w="5384800" h="1443354">
                  <a:moveTo>
                    <a:pt x="5384292" y="1440180"/>
                  </a:moveTo>
                  <a:lnTo>
                    <a:pt x="5376672" y="1440180"/>
                  </a:lnTo>
                  <a:lnTo>
                    <a:pt x="5381244" y="1435607"/>
                  </a:lnTo>
                  <a:lnTo>
                    <a:pt x="5384292" y="1435607"/>
                  </a:lnTo>
                  <a:lnTo>
                    <a:pt x="5384292" y="144018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</p:spTree>
    <p:extLst>
      <p:ext uri="{BB962C8B-B14F-4D97-AF65-F5344CB8AC3E}">
        <p14:creationId xmlns:p14="http://schemas.microsoft.com/office/powerpoint/2010/main" val="921236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30806" y="834099"/>
            <a:ext cx="2743562" cy="473568"/>
          </a:xfrm>
          <a:prstGeom prst="rect">
            <a:avLst/>
          </a:prstGeom>
        </p:spPr>
        <p:txBody>
          <a:bodyPr vert="horz" wrap="square" lIns="0" tIns="11788" rIns="0" bIns="0" rtlCol="0">
            <a:spAutoFit/>
          </a:bodyPr>
          <a:lstStyle/>
          <a:p>
            <a:pPr marL="11788">
              <a:spcBef>
                <a:spcPts val="93"/>
              </a:spcBef>
            </a:pPr>
            <a:r>
              <a:rPr spc="-46" dirty="0"/>
              <a:t>Les</a:t>
            </a:r>
            <a:r>
              <a:rPr spc="-111" dirty="0"/>
              <a:t> </a:t>
            </a:r>
            <a:r>
              <a:rPr spc="-88" dirty="0"/>
              <a:t>Variables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147382" y="1541418"/>
            <a:ext cx="5466229" cy="286959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367790" indent="-356591">
              <a:spcBef>
                <a:spcPts val="121"/>
              </a:spcBef>
              <a:buClr>
                <a:srgbClr val="493D2F"/>
              </a:buClr>
              <a:buFont typeface="Times New Roman"/>
              <a:buChar char="■"/>
              <a:tabLst>
                <a:tab pos="367790" algn="l"/>
                <a:tab pos="368379" algn="l"/>
              </a:tabLst>
            </a:pPr>
            <a:r>
              <a:rPr sz="1764" spc="5" dirty="0">
                <a:solidFill>
                  <a:srgbClr val="3F3F3F"/>
                </a:solidFill>
                <a:latin typeface="Calibri"/>
                <a:cs typeface="Calibri"/>
              </a:rPr>
              <a:t>Déclarer</a:t>
            </a:r>
            <a:r>
              <a:rPr sz="1764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764" spc="9" dirty="0">
                <a:solidFill>
                  <a:srgbClr val="3F3F3F"/>
                </a:solidFill>
                <a:latin typeface="Calibri"/>
                <a:cs typeface="Calibri"/>
              </a:rPr>
              <a:t>des </a:t>
            </a:r>
            <a:r>
              <a:rPr sz="1764" spc="5" dirty="0">
                <a:solidFill>
                  <a:srgbClr val="3F3F3F"/>
                </a:solidFill>
                <a:latin typeface="Calibri"/>
                <a:cs typeface="Calibri"/>
              </a:rPr>
              <a:t>variables</a:t>
            </a:r>
            <a:r>
              <a:rPr sz="1764" spc="-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764" spc="5" dirty="0">
                <a:solidFill>
                  <a:srgbClr val="3F3F3F"/>
                </a:solidFill>
                <a:latin typeface="Calibri"/>
                <a:cs typeface="Calibri"/>
              </a:rPr>
              <a:t>d'environnement</a:t>
            </a:r>
            <a:r>
              <a:rPr sz="1764" spc="-32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764" spc="5" dirty="0">
                <a:solidFill>
                  <a:srgbClr val="3F3F3F"/>
                </a:solidFill>
                <a:latin typeface="Calibri"/>
                <a:cs typeface="Calibri"/>
              </a:rPr>
              <a:t>personnalisées</a:t>
            </a:r>
            <a:endParaRPr sz="1764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47383" y="2872548"/>
            <a:ext cx="3268303" cy="286959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367790" indent="-356591">
              <a:spcBef>
                <a:spcPts val="121"/>
              </a:spcBef>
              <a:buClr>
                <a:srgbClr val="493D2F"/>
              </a:buClr>
              <a:buFont typeface="Times New Roman"/>
              <a:buChar char="■"/>
              <a:tabLst>
                <a:tab pos="367790" algn="l"/>
                <a:tab pos="368379" algn="l"/>
              </a:tabLst>
            </a:pPr>
            <a:r>
              <a:rPr sz="1764" spc="-5" dirty="0">
                <a:solidFill>
                  <a:srgbClr val="3F3F3F"/>
                </a:solidFill>
                <a:latin typeface="Calibri"/>
                <a:cs typeface="Calibri"/>
              </a:rPr>
              <a:t>Variables</a:t>
            </a:r>
            <a:r>
              <a:rPr sz="1764" spc="-32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764" spc="5" dirty="0">
                <a:solidFill>
                  <a:srgbClr val="3F3F3F"/>
                </a:solidFill>
                <a:latin typeface="Calibri"/>
                <a:cs typeface="Calibri"/>
              </a:rPr>
              <a:t>prédéfinis</a:t>
            </a:r>
            <a:r>
              <a:rPr sz="1764" spc="-32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764" spc="5" dirty="0">
                <a:solidFill>
                  <a:srgbClr val="3F3F3F"/>
                </a:solidFill>
                <a:latin typeface="Calibri"/>
                <a:cs typeface="Calibri"/>
              </a:rPr>
              <a:t>par</a:t>
            </a:r>
            <a:r>
              <a:rPr sz="1764" spc="-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764" spc="9" dirty="0">
                <a:solidFill>
                  <a:srgbClr val="3F3F3F"/>
                </a:solidFill>
                <a:latin typeface="Calibri"/>
                <a:cs typeface="Calibri"/>
              </a:rPr>
              <a:t>Jenkins</a:t>
            </a:r>
            <a:endParaRPr sz="1764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47382" y="4205124"/>
            <a:ext cx="5217496" cy="286959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367790" indent="-356591">
              <a:spcBef>
                <a:spcPts val="121"/>
              </a:spcBef>
              <a:buClr>
                <a:srgbClr val="493D2F"/>
              </a:buClr>
              <a:buFont typeface="Times New Roman"/>
              <a:buChar char="■"/>
              <a:tabLst>
                <a:tab pos="367790" algn="l"/>
                <a:tab pos="368379" algn="l"/>
              </a:tabLst>
            </a:pPr>
            <a:r>
              <a:rPr sz="1764" spc="5" dirty="0">
                <a:solidFill>
                  <a:srgbClr val="3F3F3F"/>
                </a:solidFill>
                <a:latin typeface="Calibri"/>
                <a:cs typeface="Calibri"/>
              </a:rPr>
              <a:t>Il</a:t>
            </a:r>
            <a:r>
              <a:rPr sz="1764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764" dirty="0">
                <a:solidFill>
                  <a:srgbClr val="3F3F3F"/>
                </a:solidFill>
                <a:latin typeface="Calibri"/>
                <a:cs typeface="Calibri"/>
              </a:rPr>
              <a:t>est</a:t>
            </a:r>
            <a:r>
              <a:rPr sz="1764" spc="9" dirty="0">
                <a:solidFill>
                  <a:srgbClr val="3F3F3F"/>
                </a:solidFill>
                <a:latin typeface="Calibri"/>
                <a:cs typeface="Calibri"/>
              </a:rPr>
              <a:t> possible</a:t>
            </a:r>
            <a:r>
              <a:rPr sz="1764" spc="-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764" spc="14" dirty="0">
                <a:solidFill>
                  <a:srgbClr val="3F3F3F"/>
                </a:solidFill>
                <a:latin typeface="Calibri"/>
                <a:cs typeface="Calibri"/>
              </a:rPr>
              <a:t>de</a:t>
            </a:r>
            <a:r>
              <a:rPr sz="1764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764" spc="-5" dirty="0">
                <a:solidFill>
                  <a:srgbClr val="3F3F3F"/>
                </a:solidFill>
                <a:latin typeface="Calibri"/>
                <a:cs typeface="Calibri"/>
              </a:rPr>
              <a:t>listes</a:t>
            </a:r>
            <a:r>
              <a:rPr sz="1764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764" spc="9" dirty="0">
                <a:solidFill>
                  <a:srgbClr val="3F3F3F"/>
                </a:solidFill>
                <a:latin typeface="Calibri"/>
                <a:cs typeface="Calibri"/>
              </a:rPr>
              <a:t>ces </a:t>
            </a:r>
            <a:r>
              <a:rPr sz="1764" spc="5" dirty="0">
                <a:solidFill>
                  <a:srgbClr val="3F3F3F"/>
                </a:solidFill>
                <a:latin typeface="Calibri"/>
                <a:cs typeface="Calibri"/>
              </a:rPr>
              <a:t>variables</a:t>
            </a:r>
            <a:r>
              <a:rPr sz="1764" spc="-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764" spc="5" dirty="0">
                <a:solidFill>
                  <a:srgbClr val="3F3F3F"/>
                </a:solidFill>
                <a:latin typeface="Calibri"/>
                <a:cs typeface="Calibri"/>
              </a:rPr>
              <a:t>prédéfinis</a:t>
            </a:r>
            <a:r>
              <a:rPr sz="1764" spc="-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764" spc="14" dirty="0">
                <a:solidFill>
                  <a:srgbClr val="3F3F3F"/>
                </a:solidFill>
                <a:latin typeface="Calibri"/>
                <a:cs typeface="Calibri"/>
              </a:rPr>
              <a:t>dans</a:t>
            </a:r>
            <a:r>
              <a:rPr sz="1764" spc="-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764" spc="5" dirty="0">
                <a:solidFill>
                  <a:srgbClr val="3F3F3F"/>
                </a:solidFill>
                <a:latin typeface="Calibri"/>
                <a:cs typeface="Calibri"/>
              </a:rPr>
              <a:t>:</a:t>
            </a:r>
            <a:endParaRPr sz="1764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1940065" y="1826240"/>
            <a:ext cx="4975247" cy="990216"/>
            <a:chOff x="1793748" y="1967483"/>
            <a:chExt cx="5360035" cy="1066800"/>
          </a:xfrm>
        </p:grpSpPr>
        <p:sp>
          <p:nvSpPr>
            <p:cNvPr id="10" name="object 10"/>
            <p:cNvSpPr/>
            <p:nvPr/>
          </p:nvSpPr>
          <p:spPr>
            <a:xfrm>
              <a:off x="1801367" y="1975103"/>
              <a:ext cx="5344795" cy="1053465"/>
            </a:xfrm>
            <a:custGeom>
              <a:avLst/>
              <a:gdLst/>
              <a:ahLst/>
              <a:cxnLst/>
              <a:rect l="l" t="t" r="r" b="b"/>
              <a:pathLst>
                <a:path w="5344795" h="1053464">
                  <a:moveTo>
                    <a:pt x="5344667" y="1053084"/>
                  </a:moveTo>
                  <a:lnTo>
                    <a:pt x="0" y="1053084"/>
                  </a:lnTo>
                  <a:lnTo>
                    <a:pt x="0" y="0"/>
                  </a:lnTo>
                  <a:lnTo>
                    <a:pt x="5344667" y="0"/>
                  </a:lnTo>
                  <a:lnTo>
                    <a:pt x="5344667" y="105308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11" name="object 11"/>
            <p:cNvSpPr/>
            <p:nvPr/>
          </p:nvSpPr>
          <p:spPr>
            <a:xfrm>
              <a:off x="1793748" y="1967483"/>
              <a:ext cx="5360035" cy="1066800"/>
            </a:xfrm>
            <a:custGeom>
              <a:avLst/>
              <a:gdLst/>
              <a:ahLst/>
              <a:cxnLst/>
              <a:rect l="l" t="t" r="r" b="b"/>
              <a:pathLst>
                <a:path w="5360034" h="1066800">
                  <a:moveTo>
                    <a:pt x="5356860" y="1066800"/>
                  </a:moveTo>
                  <a:lnTo>
                    <a:pt x="3048" y="1066800"/>
                  </a:lnTo>
                  <a:lnTo>
                    <a:pt x="0" y="1063752"/>
                  </a:lnTo>
                  <a:lnTo>
                    <a:pt x="0" y="4572"/>
                  </a:lnTo>
                  <a:lnTo>
                    <a:pt x="3048" y="0"/>
                  </a:lnTo>
                  <a:lnTo>
                    <a:pt x="5356860" y="0"/>
                  </a:lnTo>
                  <a:lnTo>
                    <a:pt x="5359907" y="4572"/>
                  </a:lnTo>
                  <a:lnTo>
                    <a:pt x="5359907" y="7620"/>
                  </a:lnTo>
                  <a:lnTo>
                    <a:pt x="13716" y="7620"/>
                  </a:lnTo>
                  <a:lnTo>
                    <a:pt x="7620" y="15240"/>
                  </a:lnTo>
                  <a:lnTo>
                    <a:pt x="13716" y="15240"/>
                  </a:lnTo>
                  <a:lnTo>
                    <a:pt x="13716" y="1053084"/>
                  </a:lnTo>
                  <a:lnTo>
                    <a:pt x="7620" y="1053084"/>
                  </a:lnTo>
                  <a:lnTo>
                    <a:pt x="13716" y="1060704"/>
                  </a:lnTo>
                  <a:lnTo>
                    <a:pt x="5359907" y="1060704"/>
                  </a:lnTo>
                  <a:lnTo>
                    <a:pt x="5359907" y="1063752"/>
                  </a:lnTo>
                  <a:lnTo>
                    <a:pt x="5356860" y="1066800"/>
                  </a:lnTo>
                  <a:close/>
                </a:path>
                <a:path w="5360034" h="1066800">
                  <a:moveTo>
                    <a:pt x="13716" y="15240"/>
                  </a:moveTo>
                  <a:lnTo>
                    <a:pt x="7620" y="15240"/>
                  </a:lnTo>
                  <a:lnTo>
                    <a:pt x="13716" y="7620"/>
                  </a:lnTo>
                  <a:lnTo>
                    <a:pt x="13716" y="15240"/>
                  </a:lnTo>
                  <a:close/>
                </a:path>
                <a:path w="5360034" h="1066800">
                  <a:moveTo>
                    <a:pt x="5346192" y="15240"/>
                  </a:moveTo>
                  <a:lnTo>
                    <a:pt x="13716" y="15240"/>
                  </a:lnTo>
                  <a:lnTo>
                    <a:pt x="13716" y="7620"/>
                  </a:lnTo>
                  <a:lnTo>
                    <a:pt x="5346192" y="7620"/>
                  </a:lnTo>
                  <a:lnTo>
                    <a:pt x="5346192" y="15240"/>
                  </a:lnTo>
                  <a:close/>
                </a:path>
                <a:path w="5360034" h="1066800">
                  <a:moveTo>
                    <a:pt x="5346192" y="1060704"/>
                  </a:moveTo>
                  <a:lnTo>
                    <a:pt x="5346192" y="7620"/>
                  </a:lnTo>
                  <a:lnTo>
                    <a:pt x="5352287" y="15240"/>
                  </a:lnTo>
                  <a:lnTo>
                    <a:pt x="5359907" y="15240"/>
                  </a:lnTo>
                  <a:lnTo>
                    <a:pt x="5359907" y="1053084"/>
                  </a:lnTo>
                  <a:lnTo>
                    <a:pt x="5352287" y="1053084"/>
                  </a:lnTo>
                  <a:lnTo>
                    <a:pt x="5346192" y="1060704"/>
                  </a:lnTo>
                  <a:close/>
                </a:path>
                <a:path w="5360034" h="1066800">
                  <a:moveTo>
                    <a:pt x="5359907" y="15240"/>
                  </a:moveTo>
                  <a:lnTo>
                    <a:pt x="5352287" y="15240"/>
                  </a:lnTo>
                  <a:lnTo>
                    <a:pt x="5346192" y="7620"/>
                  </a:lnTo>
                  <a:lnTo>
                    <a:pt x="5359907" y="7620"/>
                  </a:lnTo>
                  <a:lnTo>
                    <a:pt x="5359907" y="15240"/>
                  </a:lnTo>
                  <a:close/>
                </a:path>
                <a:path w="5360034" h="1066800">
                  <a:moveTo>
                    <a:pt x="13716" y="1060704"/>
                  </a:moveTo>
                  <a:lnTo>
                    <a:pt x="7620" y="1053084"/>
                  </a:lnTo>
                  <a:lnTo>
                    <a:pt x="13716" y="1053084"/>
                  </a:lnTo>
                  <a:lnTo>
                    <a:pt x="13716" y="1060704"/>
                  </a:lnTo>
                  <a:close/>
                </a:path>
                <a:path w="5360034" h="1066800">
                  <a:moveTo>
                    <a:pt x="5346192" y="1060704"/>
                  </a:moveTo>
                  <a:lnTo>
                    <a:pt x="13716" y="1060704"/>
                  </a:lnTo>
                  <a:lnTo>
                    <a:pt x="13716" y="1053084"/>
                  </a:lnTo>
                  <a:lnTo>
                    <a:pt x="5346192" y="1053084"/>
                  </a:lnTo>
                  <a:lnTo>
                    <a:pt x="5346192" y="1060704"/>
                  </a:lnTo>
                  <a:close/>
                </a:path>
                <a:path w="5360034" h="1066800">
                  <a:moveTo>
                    <a:pt x="5359907" y="1060704"/>
                  </a:moveTo>
                  <a:lnTo>
                    <a:pt x="5346192" y="1060704"/>
                  </a:lnTo>
                  <a:lnTo>
                    <a:pt x="5352287" y="1053084"/>
                  </a:lnTo>
                  <a:lnTo>
                    <a:pt x="5359907" y="1053084"/>
                  </a:lnTo>
                  <a:lnTo>
                    <a:pt x="5359907" y="1060704"/>
                  </a:lnTo>
                  <a:close/>
                </a:path>
              </a:pathLst>
            </a:custGeom>
            <a:solidFill>
              <a:srgbClr val="DB8531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2020696" y="1865848"/>
            <a:ext cx="986680" cy="218008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89"/>
              </a:lnSpc>
            </a:pPr>
            <a:r>
              <a:rPr sz="1439" spc="5" dirty="0">
                <a:latin typeface="Calibri"/>
                <a:cs typeface="Calibri"/>
              </a:rPr>
              <a:t>environment</a:t>
            </a:r>
            <a:endParaRPr sz="1439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020696" y="1865849"/>
            <a:ext cx="3767537" cy="674879"/>
          </a:xfrm>
          <a:custGeom>
            <a:avLst/>
            <a:gdLst/>
            <a:ahLst/>
            <a:cxnLst/>
            <a:rect l="l" t="t" r="r" b="b"/>
            <a:pathLst>
              <a:path w="4058920" h="727075">
                <a:moveTo>
                  <a:pt x="1799831" y="240792"/>
                </a:moveTo>
                <a:lnTo>
                  <a:pt x="1162799" y="240792"/>
                </a:lnTo>
                <a:lnTo>
                  <a:pt x="1162799" y="0"/>
                </a:lnTo>
                <a:lnTo>
                  <a:pt x="1094232" y="0"/>
                </a:lnTo>
                <a:lnTo>
                  <a:pt x="1094232" y="240792"/>
                </a:lnTo>
                <a:lnTo>
                  <a:pt x="0" y="240792"/>
                </a:lnTo>
                <a:lnTo>
                  <a:pt x="0" y="481584"/>
                </a:lnTo>
                <a:lnTo>
                  <a:pt x="0" y="486156"/>
                </a:lnTo>
                <a:lnTo>
                  <a:pt x="0" y="726948"/>
                </a:lnTo>
                <a:lnTo>
                  <a:pt x="68567" y="726948"/>
                </a:lnTo>
                <a:lnTo>
                  <a:pt x="68567" y="486156"/>
                </a:lnTo>
                <a:lnTo>
                  <a:pt x="1799831" y="486156"/>
                </a:lnTo>
                <a:lnTo>
                  <a:pt x="1799831" y="240792"/>
                </a:lnTo>
                <a:close/>
              </a:path>
              <a:path w="4058920" h="727075">
                <a:moveTo>
                  <a:pt x="1943100" y="240792"/>
                </a:moveTo>
                <a:lnTo>
                  <a:pt x="1842516" y="240792"/>
                </a:lnTo>
                <a:lnTo>
                  <a:pt x="1842516" y="486156"/>
                </a:lnTo>
                <a:lnTo>
                  <a:pt x="1943100" y="486156"/>
                </a:lnTo>
                <a:lnTo>
                  <a:pt x="1943100" y="240792"/>
                </a:lnTo>
                <a:close/>
              </a:path>
              <a:path w="4058920" h="727075">
                <a:moveTo>
                  <a:pt x="4058412" y="240792"/>
                </a:moveTo>
                <a:lnTo>
                  <a:pt x="4058412" y="240792"/>
                </a:lnTo>
                <a:lnTo>
                  <a:pt x="1988807" y="240792"/>
                </a:lnTo>
                <a:lnTo>
                  <a:pt x="1988807" y="486156"/>
                </a:lnTo>
                <a:lnTo>
                  <a:pt x="4058412" y="486156"/>
                </a:lnTo>
                <a:lnTo>
                  <a:pt x="4058412" y="24079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14" name="object 14"/>
          <p:cNvSpPr txBox="1"/>
          <p:nvPr/>
        </p:nvSpPr>
        <p:spPr>
          <a:xfrm>
            <a:off x="1947137" y="1833315"/>
            <a:ext cx="4961101" cy="692385"/>
          </a:xfrm>
          <a:prstGeom prst="rect">
            <a:avLst/>
          </a:prstGeom>
        </p:spPr>
        <p:txBody>
          <a:bodyPr vert="horz" wrap="square" lIns="0" tIns="27702" rIns="0" bIns="0" rtlCol="0">
            <a:spAutoFit/>
          </a:bodyPr>
          <a:lstStyle/>
          <a:p>
            <a:pPr marL="1089224">
              <a:spcBef>
                <a:spcPts val="218"/>
              </a:spcBef>
            </a:pPr>
            <a:r>
              <a:rPr sz="1439" b="1" spc="9" dirty="0">
                <a:solidFill>
                  <a:srgbClr val="000080"/>
                </a:solidFill>
                <a:latin typeface="Calibri"/>
                <a:cs typeface="Calibri"/>
              </a:rPr>
              <a:t>{</a:t>
            </a:r>
            <a:endParaRPr sz="1439">
              <a:latin typeface="Calibri"/>
              <a:cs typeface="Calibri"/>
            </a:endParaRPr>
          </a:p>
          <a:p>
            <a:pPr marL="73086">
              <a:spcBef>
                <a:spcPts val="37"/>
              </a:spcBef>
            </a:pPr>
            <a:r>
              <a:rPr sz="1439" b="1" spc="5" dirty="0">
                <a:latin typeface="Calibri"/>
                <a:cs typeface="Calibri"/>
              </a:rPr>
              <a:t>AWS_ACCESS_KEY_ID</a:t>
            </a:r>
            <a:r>
              <a:rPr sz="1439" b="1" spc="-28" dirty="0">
                <a:latin typeface="Calibri"/>
                <a:cs typeface="Calibri"/>
              </a:rPr>
              <a:t> </a:t>
            </a:r>
            <a:r>
              <a:rPr sz="1439" b="1" spc="14" dirty="0">
                <a:solidFill>
                  <a:srgbClr val="000080"/>
                </a:solidFill>
                <a:latin typeface="Calibri"/>
                <a:cs typeface="Calibri"/>
              </a:rPr>
              <a:t>=</a:t>
            </a:r>
            <a:r>
              <a:rPr sz="1439" b="1" spc="5" dirty="0">
                <a:solidFill>
                  <a:srgbClr val="000080"/>
                </a:solidFill>
                <a:latin typeface="Calibri"/>
                <a:cs typeface="Calibri"/>
              </a:rPr>
              <a:t> </a:t>
            </a:r>
            <a:r>
              <a:rPr sz="1439" spc="5" dirty="0">
                <a:latin typeface="Calibri"/>
                <a:cs typeface="Calibri"/>
              </a:rPr>
              <a:t>credentials</a:t>
            </a:r>
            <a:r>
              <a:rPr sz="1439" b="1" spc="5" dirty="0">
                <a:solidFill>
                  <a:srgbClr val="000080"/>
                </a:solidFill>
                <a:latin typeface="Calibri"/>
                <a:cs typeface="Calibri"/>
              </a:rPr>
              <a:t>(</a:t>
            </a:r>
            <a:r>
              <a:rPr sz="1439" spc="5" dirty="0">
                <a:solidFill>
                  <a:srgbClr val="808080"/>
                </a:solidFill>
                <a:latin typeface="Calibri"/>
                <a:cs typeface="Calibri"/>
              </a:rPr>
              <a:t>'my-aws-key'</a:t>
            </a:r>
            <a:r>
              <a:rPr sz="1439" b="1" spc="5" dirty="0">
                <a:solidFill>
                  <a:srgbClr val="000080"/>
                </a:solidFill>
                <a:latin typeface="Calibri"/>
                <a:cs typeface="Calibri"/>
              </a:rPr>
              <a:t>)</a:t>
            </a:r>
            <a:endParaRPr sz="1439">
              <a:latin typeface="Calibri"/>
              <a:cs typeface="Calibri"/>
            </a:endParaRPr>
          </a:p>
          <a:p>
            <a:pPr marL="73086">
              <a:spcBef>
                <a:spcPts val="32"/>
              </a:spcBef>
            </a:pPr>
            <a:r>
              <a:rPr sz="1439" b="1" spc="9" dirty="0">
                <a:solidFill>
                  <a:srgbClr val="000080"/>
                </a:solidFill>
                <a:latin typeface="Calibri"/>
                <a:cs typeface="Calibri"/>
              </a:rPr>
              <a:t>}</a:t>
            </a:r>
            <a:endParaRPr sz="1439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020697" y="2534953"/>
            <a:ext cx="669575" cy="218008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89"/>
              </a:lnSpc>
            </a:pPr>
            <a:r>
              <a:rPr sz="1439" spc="9" dirty="0">
                <a:latin typeface="Calibri"/>
                <a:cs typeface="Calibri"/>
              </a:rPr>
              <a:t>sh</a:t>
            </a:r>
            <a:r>
              <a:rPr sz="1439" spc="-60" dirty="0">
                <a:latin typeface="Calibri"/>
                <a:cs typeface="Calibri"/>
              </a:rPr>
              <a:t> </a:t>
            </a:r>
            <a:r>
              <a:rPr sz="1439" spc="14" dirty="0">
                <a:solidFill>
                  <a:srgbClr val="808080"/>
                </a:solidFill>
                <a:latin typeface="Calibri"/>
                <a:cs typeface="Calibri"/>
              </a:rPr>
              <a:t>"echo</a:t>
            </a:r>
            <a:endParaRPr sz="1439">
              <a:latin typeface="Calibri"/>
              <a:cs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2719507" y="2534952"/>
            <a:ext cx="1840741" cy="228103"/>
          </a:xfrm>
          <a:custGeom>
            <a:avLst/>
            <a:gdLst/>
            <a:ahLst/>
            <a:cxnLst/>
            <a:rect l="l" t="t" r="r" b="b"/>
            <a:pathLst>
              <a:path w="1983104" h="245744">
                <a:moveTo>
                  <a:pt x="1982724" y="0"/>
                </a:moveTo>
                <a:lnTo>
                  <a:pt x="1901952" y="0"/>
                </a:lnTo>
                <a:lnTo>
                  <a:pt x="0" y="0"/>
                </a:lnTo>
                <a:lnTo>
                  <a:pt x="0" y="245376"/>
                </a:lnTo>
                <a:lnTo>
                  <a:pt x="1901952" y="245376"/>
                </a:lnTo>
                <a:lnTo>
                  <a:pt x="1982724" y="245376"/>
                </a:lnTo>
                <a:lnTo>
                  <a:pt x="198272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17" name="object 17"/>
          <p:cNvSpPr txBox="1"/>
          <p:nvPr/>
        </p:nvSpPr>
        <p:spPr>
          <a:xfrm>
            <a:off x="2719485" y="2514666"/>
            <a:ext cx="1840741" cy="236946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>
              <a:spcBef>
                <a:spcPts val="121"/>
              </a:spcBef>
            </a:pPr>
            <a:r>
              <a:rPr sz="1439" b="1" spc="5" dirty="0">
                <a:solidFill>
                  <a:srgbClr val="808080"/>
                </a:solidFill>
                <a:latin typeface="Calibri"/>
                <a:cs typeface="Calibri"/>
              </a:rPr>
              <a:t>$AWS_ACCESS_KEY_ID</a:t>
            </a:r>
            <a:r>
              <a:rPr sz="1439" spc="5" dirty="0">
                <a:solidFill>
                  <a:srgbClr val="808080"/>
                </a:solidFill>
                <a:latin typeface="Calibri"/>
                <a:cs typeface="Calibri"/>
              </a:rPr>
              <a:t>"</a:t>
            </a:r>
            <a:endParaRPr sz="1439">
              <a:latin typeface="Calibri"/>
              <a:cs typeface="Calibri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1845286" y="3239421"/>
            <a:ext cx="4975247" cy="763881"/>
            <a:chOff x="1691639" y="3489960"/>
            <a:chExt cx="5360035" cy="822960"/>
          </a:xfrm>
        </p:grpSpPr>
        <p:sp>
          <p:nvSpPr>
            <p:cNvPr id="19" name="object 19"/>
            <p:cNvSpPr/>
            <p:nvPr/>
          </p:nvSpPr>
          <p:spPr>
            <a:xfrm>
              <a:off x="1699259" y="3496056"/>
              <a:ext cx="5346700" cy="809625"/>
            </a:xfrm>
            <a:custGeom>
              <a:avLst/>
              <a:gdLst/>
              <a:ahLst/>
              <a:cxnLst/>
              <a:rect l="l" t="t" r="r" b="b"/>
              <a:pathLst>
                <a:path w="5346700" h="809625">
                  <a:moveTo>
                    <a:pt x="5346191" y="809243"/>
                  </a:moveTo>
                  <a:lnTo>
                    <a:pt x="0" y="809243"/>
                  </a:lnTo>
                  <a:lnTo>
                    <a:pt x="0" y="0"/>
                  </a:lnTo>
                  <a:lnTo>
                    <a:pt x="5346191" y="0"/>
                  </a:lnTo>
                  <a:lnTo>
                    <a:pt x="5346191" y="80924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20" name="object 20"/>
            <p:cNvSpPr/>
            <p:nvPr/>
          </p:nvSpPr>
          <p:spPr>
            <a:xfrm>
              <a:off x="1691639" y="3489960"/>
              <a:ext cx="5360035" cy="822960"/>
            </a:xfrm>
            <a:custGeom>
              <a:avLst/>
              <a:gdLst/>
              <a:ahLst/>
              <a:cxnLst/>
              <a:rect l="l" t="t" r="r" b="b"/>
              <a:pathLst>
                <a:path w="5360034" h="822960">
                  <a:moveTo>
                    <a:pt x="5356860" y="822960"/>
                  </a:moveTo>
                  <a:lnTo>
                    <a:pt x="3048" y="822960"/>
                  </a:lnTo>
                  <a:lnTo>
                    <a:pt x="0" y="819912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5356860" y="0"/>
                  </a:lnTo>
                  <a:lnTo>
                    <a:pt x="5359907" y="3048"/>
                  </a:lnTo>
                  <a:lnTo>
                    <a:pt x="5359907" y="6096"/>
                  </a:lnTo>
                  <a:lnTo>
                    <a:pt x="15240" y="6096"/>
                  </a:lnTo>
                  <a:lnTo>
                    <a:pt x="7620" y="13716"/>
                  </a:lnTo>
                  <a:lnTo>
                    <a:pt x="15240" y="13716"/>
                  </a:lnTo>
                  <a:lnTo>
                    <a:pt x="15240" y="809244"/>
                  </a:lnTo>
                  <a:lnTo>
                    <a:pt x="7620" y="809244"/>
                  </a:lnTo>
                  <a:lnTo>
                    <a:pt x="15240" y="815340"/>
                  </a:lnTo>
                  <a:lnTo>
                    <a:pt x="5359907" y="815340"/>
                  </a:lnTo>
                  <a:lnTo>
                    <a:pt x="5359907" y="819912"/>
                  </a:lnTo>
                  <a:lnTo>
                    <a:pt x="5356860" y="822960"/>
                  </a:lnTo>
                  <a:close/>
                </a:path>
                <a:path w="5360034" h="822960">
                  <a:moveTo>
                    <a:pt x="15240" y="13716"/>
                  </a:moveTo>
                  <a:lnTo>
                    <a:pt x="7620" y="13716"/>
                  </a:lnTo>
                  <a:lnTo>
                    <a:pt x="15240" y="6096"/>
                  </a:lnTo>
                  <a:lnTo>
                    <a:pt x="15240" y="13716"/>
                  </a:lnTo>
                  <a:close/>
                </a:path>
                <a:path w="5360034" h="822960">
                  <a:moveTo>
                    <a:pt x="5346192" y="13716"/>
                  </a:moveTo>
                  <a:lnTo>
                    <a:pt x="15240" y="13716"/>
                  </a:lnTo>
                  <a:lnTo>
                    <a:pt x="15240" y="6096"/>
                  </a:lnTo>
                  <a:lnTo>
                    <a:pt x="5346192" y="6096"/>
                  </a:lnTo>
                  <a:lnTo>
                    <a:pt x="5346192" y="13716"/>
                  </a:lnTo>
                  <a:close/>
                </a:path>
                <a:path w="5360034" h="822960">
                  <a:moveTo>
                    <a:pt x="5346192" y="815340"/>
                  </a:moveTo>
                  <a:lnTo>
                    <a:pt x="5346192" y="6096"/>
                  </a:lnTo>
                  <a:lnTo>
                    <a:pt x="5353812" y="13716"/>
                  </a:lnTo>
                  <a:lnTo>
                    <a:pt x="5359907" y="13716"/>
                  </a:lnTo>
                  <a:lnTo>
                    <a:pt x="5359907" y="809244"/>
                  </a:lnTo>
                  <a:lnTo>
                    <a:pt x="5353812" y="809244"/>
                  </a:lnTo>
                  <a:lnTo>
                    <a:pt x="5346192" y="815340"/>
                  </a:lnTo>
                  <a:close/>
                </a:path>
                <a:path w="5360034" h="822960">
                  <a:moveTo>
                    <a:pt x="5359907" y="13716"/>
                  </a:moveTo>
                  <a:lnTo>
                    <a:pt x="5353812" y="13716"/>
                  </a:lnTo>
                  <a:lnTo>
                    <a:pt x="5346192" y="6096"/>
                  </a:lnTo>
                  <a:lnTo>
                    <a:pt x="5359907" y="6096"/>
                  </a:lnTo>
                  <a:lnTo>
                    <a:pt x="5359907" y="13716"/>
                  </a:lnTo>
                  <a:close/>
                </a:path>
                <a:path w="5360034" h="822960">
                  <a:moveTo>
                    <a:pt x="15240" y="815340"/>
                  </a:moveTo>
                  <a:lnTo>
                    <a:pt x="7620" y="809244"/>
                  </a:lnTo>
                  <a:lnTo>
                    <a:pt x="15240" y="809244"/>
                  </a:lnTo>
                  <a:lnTo>
                    <a:pt x="15240" y="815340"/>
                  </a:lnTo>
                  <a:close/>
                </a:path>
                <a:path w="5360034" h="822960">
                  <a:moveTo>
                    <a:pt x="5346192" y="815340"/>
                  </a:moveTo>
                  <a:lnTo>
                    <a:pt x="15240" y="815340"/>
                  </a:lnTo>
                  <a:lnTo>
                    <a:pt x="15240" y="809244"/>
                  </a:lnTo>
                  <a:lnTo>
                    <a:pt x="5346192" y="809244"/>
                  </a:lnTo>
                  <a:lnTo>
                    <a:pt x="5346192" y="815340"/>
                  </a:lnTo>
                  <a:close/>
                </a:path>
                <a:path w="5360034" h="822960">
                  <a:moveTo>
                    <a:pt x="5359907" y="815340"/>
                  </a:moveTo>
                  <a:lnTo>
                    <a:pt x="5346192" y="815340"/>
                  </a:lnTo>
                  <a:lnTo>
                    <a:pt x="5353812" y="809244"/>
                  </a:lnTo>
                  <a:lnTo>
                    <a:pt x="5359907" y="809244"/>
                  </a:lnTo>
                  <a:lnTo>
                    <a:pt x="5359907" y="815340"/>
                  </a:lnTo>
                  <a:close/>
                </a:path>
              </a:pathLst>
            </a:custGeom>
            <a:solidFill>
              <a:srgbClr val="DB8531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21" name="object 21"/>
            <p:cNvSpPr/>
            <p:nvPr/>
          </p:nvSpPr>
          <p:spPr>
            <a:xfrm>
              <a:off x="1780031" y="3614928"/>
              <a:ext cx="2205355" cy="605155"/>
            </a:xfrm>
            <a:custGeom>
              <a:avLst/>
              <a:gdLst/>
              <a:ahLst/>
              <a:cxnLst/>
              <a:rect l="l" t="t" r="r" b="b"/>
              <a:pathLst>
                <a:path w="2205354" h="605154">
                  <a:moveTo>
                    <a:pt x="397751" y="359664"/>
                  </a:moveTo>
                  <a:lnTo>
                    <a:pt x="0" y="359664"/>
                  </a:lnTo>
                  <a:lnTo>
                    <a:pt x="0" y="605028"/>
                  </a:lnTo>
                  <a:lnTo>
                    <a:pt x="397751" y="605028"/>
                  </a:lnTo>
                  <a:lnTo>
                    <a:pt x="397751" y="359664"/>
                  </a:lnTo>
                  <a:close/>
                </a:path>
                <a:path w="2205354" h="605154">
                  <a:moveTo>
                    <a:pt x="672084" y="0"/>
                  </a:moveTo>
                  <a:lnTo>
                    <a:pt x="274307" y="0"/>
                  </a:lnTo>
                  <a:lnTo>
                    <a:pt x="230111" y="0"/>
                  </a:lnTo>
                  <a:lnTo>
                    <a:pt x="0" y="0"/>
                  </a:lnTo>
                  <a:lnTo>
                    <a:pt x="0" y="245364"/>
                  </a:lnTo>
                  <a:lnTo>
                    <a:pt x="230111" y="245364"/>
                  </a:lnTo>
                  <a:lnTo>
                    <a:pt x="274307" y="245364"/>
                  </a:lnTo>
                  <a:lnTo>
                    <a:pt x="672084" y="245364"/>
                  </a:lnTo>
                  <a:lnTo>
                    <a:pt x="672084" y="0"/>
                  </a:lnTo>
                  <a:close/>
                </a:path>
                <a:path w="2205354" h="605154">
                  <a:moveTo>
                    <a:pt x="2132076" y="359664"/>
                  </a:moveTo>
                  <a:lnTo>
                    <a:pt x="789432" y="359664"/>
                  </a:lnTo>
                  <a:lnTo>
                    <a:pt x="736092" y="359664"/>
                  </a:lnTo>
                  <a:lnTo>
                    <a:pt x="441947" y="359664"/>
                  </a:lnTo>
                  <a:lnTo>
                    <a:pt x="441947" y="605028"/>
                  </a:lnTo>
                  <a:lnTo>
                    <a:pt x="736092" y="605028"/>
                  </a:lnTo>
                  <a:lnTo>
                    <a:pt x="789432" y="605028"/>
                  </a:lnTo>
                  <a:lnTo>
                    <a:pt x="2132076" y="605028"/>
                  </a:lnTo>
                  <a:lnTo>
                    <a:pt x="2132076" y="359664"/>
                  </a:lnTo>
                  <a:close/>
                </a:path>
                <a:path w="2205354" h="605154">
                  <a:moveTo>
                    <a:pt x="2205215" y="0"/>
                  </a:moveTo>
                  <a:lnTo>
                    <a:pt x="716267" y="0"/>
                  </a:lnTo>
                  <a:lnTo>
                    <a:pt x="716267" y="245364"/>
                  </a:lnTo>
                  <a:lnTo>
                    <a:pt x="2205215" y="245364"/>
                  </a:lnTo>
                  <a:lnTo>
                    <a:pt x="220521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1852360" y="3245078"/>
            <a:ext cx="4962869" cy="688870"/>
          </a:xfrm>
          <a:prstGeom prst="rect">
            <a:avLst/>
          </a:prstGeom>
        </p:spPr>
        <p:txBody>
          <a:bodyPr vert="horz" wrap="square" lIns="0" tIns="21808" rIns="0" bIns="0" rtlCol="0">
            <a:spAutoFit/>
          </a:bodyPr>
          <a:lstStyle/>
          <a:p>
            <a:pPr marL="73086" marR="2834458">
              <a:lnSpc>
                <a:spcPts val="2627"/>
              </a:lnSpc>
              <a:spcBef>
                <a:spcPts val="172"/>
              </a:spcBef>
            </a:pPr>
            <a:r>
              <a:rPr sz="1439" spc="9" dirty="0">
                <a:latin typeface="Calibri"/>
                <a:cs typeface="Calibri"/>
              </a:rPr>
              <a:t>sh </a:t>
            </a:r>
            <a:r>
              <a:rPr sz="1439" spc="9" dirty="0">
                <a:solidFill>
                  <a:srgbClr val="808080"/>
                </a:solidFill>
                <a:latin typeface="Calibri"/>
                <a:cs typeface="Calibri"/>
              </a:rPr>
              <a:t>'echo $BUILD_NUMBER' </a:t>
            </a:r>
            <a:r>
              <a:rPr sz="1439" spc="-316" dirty="0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sz="1439" spc="14" dirty="0">
                <a:latin typeface="Calibri"/>
                <a:cs typeface="Calibri"/>
              </a:rPr>
              <a:t>echo</a:t>
            </a:r>
            <a:r>
              <a:rPr sz="1439" spc="-19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env</a:t>
            </a:r>
            <a:r>
              <a:rPr sz="1439" b="1" spc="9" dirty="0">
                <a:solidFill>
                  <a:srgbClr val="000080"/>
                </a:solidFill>
                <a:latin typeface="Calibri"/>
                <a:cs typeface="Calibri"/>
              </a:rPr>
              <a:t>.</a:t>
            </a:r>
            <a:r>
              <a:rPr sz="1439" spc="9" dirty="0">
                <a:latin typeface="Calibri"/>
                <a:cs typeface="Calibri"/>
              </a:rPr>
              <a:t>BUILD_NUMBER</a:t>
            </a:r>
            <a:endParaRPr sz="1439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510143" y="4294217"/>
            <a:ext cx="3345516" cy="236946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11788">
              <a:spcBef>
                <a:spcPts val="121"/>
              </a:spcBef>
            </a:pPr>
            <a:r>
              <a:rPr sz="1439" u="heavy" spc="9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 MT"/>
                <a:cs typeface="Arial MT"/>
              </a:rPr>
              <a:t>http://serveur-jenkins:port/env-vars.html/</a:t>
            </a:r>
            <a:endParaRPr sz="1439">
              <a:latin typeface="Arial MT"/>
              <a:cs typeface="Arial MT"/>
            </a:endParaRPr>
          </a:p>
        </p:txBody>
      </p:sp>
      <p:pic>
        <p:nvPicPr>
          <p:cNvPr id="24" name="object 2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47137" y="4560652"/>
            <a:ext cx="5140636" cy="1623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599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30804" y="834099"/>
            <a:ext cx="5159279" cy="473568"/>
          </a:xfrm>
          <a:prstGeom prst="rect">
            <a:avLst/>
          </a:prstGeom>
        </p:spPr>
        <p:txBody>
          <a:bodyPr vert="horz" wrap="square" lIns="0" tIns="11788" rIns="0" bIns="0" rtlCol="0">
            <a:spAutoFit/>
          </a:bodyPr>
          <a:lstStyle/>
          <a:p>
            <a:pPr marL="11788">
              <a:spcBef>
                <a:spcPts val="93"/>
              </a:spcBef>
            </a:pPr>
            <a:r>
              <a:rPr spc="-46" dirty="0"/>
              <a:t>Les </a:t>
            </a:r>
            <a:r>
              <a:rPr spc="-74" dirty="0"/>
              <a:t>paramètres</a:t>
            </a:r>
            <a:r>
              <a:rPr spc="-46" dirty="0"/>
              <a:t> </a:t>
            </a:r>
            <a:r>
              <a:rPr spc="-56" dirty="0"/>
              <a:t>et</a:t>
            </a:r>
            <a:r>
              <a:rPr spc="-88" dirty="0"/>
              <a:t> </a:t>
            </a:r>
            <a:r>
              <a:rPr spc="-46" dirty="0"/>
              <a:t>les</a:t>
            </a:r>
            <a:r>
              <a:rPr spc="-79" dirty="0"/>
              <a:t> </a:t>
            </a:r>
            <a:r>
              <a:rPr spc="-60" dirty="0"/>
              <a:t>inputs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147383" y="1541418"/>
            <a:ext cx="6392787" cy="286959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367790" indent="-356591">
              <a:spcBef>
                <a:spcPts val="121"/>
              </a:spcBef>
              <a:buClr>
                <a:srgbClr val="493D2F"/>
              </a:buClr>
              <a:buFont typeface="Times New Roman"/>
              <a:buChar char="■"/>
              <a:tabLst>
                <a:tab pos="367790" algn="l"/>
                <a:tab pos="368379" algn="l"/>
              </a:tabLst>
            </a:pPr>
            <a:r>
              <a:rPr sz="1764" spc="9" dirty="0">
                <a:solidFill>
                  <a:srgbClr val="3F3F3F"/>
                </a:solidFill>
                <a:latin typeface="Calibri"/>
                <a:cs typeface="Calibri"/>
              </a:rPr>
              <a:t>Construction</a:t>
            </a:r>
            <a:r>
              <a:rPr sz="1764" spc="-46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764" spc="5" dirty="0">
                <a:solidFill>
                  <a:srgbClr val="3F3F3F"/>
                </a:solidFill>
                <a:latin typeface="Calibri"/>
                <a:cs typeface="Calibri"/>
              </a:rPr>
              <a:t>paramétrée</a:t>
            </a:r>
            <a:r>
              <a:rPr sz="1764" spc="-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764" spc="-5" dirty="0">
                <a:solidFill>
                  <a:srgbClr val="3F3F3F"/>
                </a:solidFill>
                <a:latin typeface="Calibri"/>
                <a:cs typeface="Calibri"/>
              </a:rPr>
              <a:t>(</a:t>
            </a:r>
            <a:r>
              <a:rPr sz="1764" b="1" spc="-5" dirty="0">
                <a:solidFill>
                  <a:srgbClr val="3F3F3F"/>
                </a:solidFill>
                <a:latin typeface="Calibri"/>
                <a:cs typeface="Calibri"/>
              </a:rPr>
              <a:t>avant </a:t>
            </a:r>
            <a:r>
              <a:rPr sz="1764" spc="9" dirty="0">
                <a:solidFill>
                  <a:srgbClr val="3F3F3F"/>
                </a:solidFill>
                <a:latin typeface="Calibri"/>
                <a:cs typeface="Calibri"/>
              </a:rPr>
              <a:t>le </a:t>
            </a:r>
            <a:r>
              <a:rPr sz="1764" spc="5" dirty="0">
                <a:solidFill>
                  <a:srgbClr val="3F3F3F"/>
                </a:solidFill>
                <a:latin typeface="Calibri"/>
                <a:cs typeface="Calibri"/>
              </a:rPr>
              <a:t>démarrage</a:t>
            </a:r>
            <a:r>
              <a:rPr sz="1764" spc="-28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764" spc="14" dirty="0">
                <a:solidFill>
                  <a:srgbClr val="3F3F3F"/>
                </a:solidFill>
                <a:latin typeface="Calibri"/>
                <a:cs typeface="Calibri"/>
              </a:rPr>
              <a:t>de</a:t>
            </a:r>
            <a:r>
              <a:rPr sz="1764" spc="9" dirty="0">
                <a:solidFill>
                  <a:srgbClr val="3F3F3F"/>
                </a:solidFill>
                <a:latin typeface="Calibri"/>
                <a:cs typeface="Calibri"/>
              </a:rPr>
              <a:t> la</a:t>
            </a:r>
            <a:r>
              <a:rPr sz="176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764" spc="5" dirty="0">
                <a:solidFill>
                  <a:srgbClr val="3F3F3F"/>
                </a:solidFill>
                <a:latin typeface="Calibri"/>
                <a:cs typeface="Calibri"/>
              </a:rPr>
              <a:t>construction)</a:t>
            </a:r>
            <a:endParaRPr sz="1764">
              <a:latin typeface="Calibri"/>
              <a:cs typeface="Calibr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566612" y="1929507"/>
            <a:ext cx="6774729" cy="1091006"/>
            <a:chOff x="1391412" y="2078736"/>
            <a:chExt cx="7298690" cy="1175385"/>
          </a:xfrm>
        </p:grpSpPr>
        <p:sp>
          <p:nvSpPr>
            <p:cNvPr id="8" name="object 8"/>
            <p:cNvSpPr/>
            <p:nvPr/>
          </p:nvSpPr>
          <p:spPr>
            <a:xfrm>
              <a:off x="1399032" y="2084832"/>
              <a:ext cx="7283450" cy="1161415"/>
            </a:xfrm>
            <a:custGeom>
              <a:avLst/>
              <a:gdLst/>
              <a:ahLst/>
              <a:cxnLst/>
              <a:rect l="l" t="t" r="r" b="b"/>
              <a:pathLst>
                <a:path w="7283450" h="1161414">
                  <a:moveTo>
                    <a:pt x="7283196" y="1161287"/>
                  </a:moveTo>
                  <a:lnTo>
                    <a:pt x="0" y="1161287"/>
                  </a:lnTo>
                  <a:lnTo>
                    <a:pt x="0" y="0"/>
                  </a:lnTo>
                  <a:lnTo>
                    <a:pt x="7283196" y="0"/>
                  </a:lnTo>
                  <a:lnTo>
                    <a:pt x="7283196" y="116128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9" name="object 9"/>
            <p:cNvSpPr/>
            <p:nvPr/>
          </p:nvSpPr>
          <p:spPr>
            <a:xfrm>
              <a:off x="1391412" y="2078736"/>
              <a:ext cx="7298690" cy="1175385"/>
            </a:xfrm>
            <a:custGeom>
              <a:avLst/>
              <a:gdLst/>
              <a:ahLst/>
              <a:cxnLst/>
              <a:rect l="l" t="t" r="r" b="b"/>
              <a:pathLst>
                <a:path w="7298690" h="1175385">
                  <a:moveTo>
                    <a:pt x="7295388" y="1175004"/>
                  </a:moveTo>
                  <a:lnTo>
                    <a:pt x="3048" y="1175004"/>
                  </a:lnTo>
                  <a:lnTo>
                    <a:pt x="0" y="1170432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7295388" y="0"/>
                  </a:lnTo>
                  <a:lnTo>
                    <a:pt x="7298436" y="3048"/>
                  </a:lnTo>
                  <a:lnTo>
                    <a:pt x="7298436" y="6096"/>
                  </a:lnTo>
                  <a:lnTo>
                    <a:pt x="13716" y="6096"/>
                  </a:lnTo>
                  <a:lnTo>
                    <a:pt x="7620" y="13716"/>
                  </a:lnTo>
                  <a:lnTo>
                    <a:pt x="13716" y="13716"/>
                  </a:lnTo>
                  <a:lnTo>
                    <a:pt x="13716" y="1159764"/>
                  </a:lnTo>
                  <a:lnTo>
                    <a:pt x="7620" y="1159764"/>
                  </a:lnTo>
                  <a:lnTo>
                    <a:pt x="13716" y="1167384"/>
                  </a:lnTo>
                  <a:lnTo>
                    <a:pt x="7298436" y="1167384"/>
                  </a:lnTo>
                  <a:lnTo>
                    <a:pt x="7298436" y="1170432"/>
                  </a:lnTo>
                  <a:lnTo>
                    <a:pt x="7295388" y="1175004"/>
                  </a:lnTo>
                  <a:close/>
                </a:path>
                <a:path w="7298690" h="1175385">
                  <a:moveTo>
                    <a:pt x="13716" y="13716"/>
                  </a:moveTo>
                  <a:lnTo>
                    <a:pt x="7620" y="13716"/>
                  </a:lnTo>
                  <a:lnTo>
                    <a:pt x="13716" y="6096"/>
                  </a:lnTo>
                  <a:lnTo>
                    <a:pt x="13716" y="13716"/>
                  </a:lnTo>
                  <a:close/>
                </a:path>
                <a:path w="7298690" h="1175385">
                  <a:moveTo>
                    <a:pt x="7284720" y="13716"/>
                  </a:moveTo>
                  <a:lnTo>
                    <a:pt x="13716" y="13716"/>
                  </a:lnTo>
                  <a:lnTo>
                    <a:pt x="13716" y="6096"/>
                  </a:lnTo>
                  <a:lnTo>
                    <a:pt x="7284720" y="6096"/>
                  </a:lnTo>
                  <a:lnTo>
                    <a:pt x="7284720" y="13716"/>
                  </a:lnTo>
                  <a:close/>
                </a:path>
                <a:path w="7298690" h="1175385">
                  <a:moveTo>
                    <a:pt x="7284720" y="1167384"/>
                  </a:moveTo>
                  <a:lnTo>
                    <a:pt x="7284720" y="6096"/>
                  </a:lnTo>
                  <a:lnTo>
                    <a:pt x="7290816" y="13716"/>
                  </a:lnTo>
                  <a:lnTo>
                    <a:pt x="7298436" y="13716"/>
                  </a:lnTo>
                  <a:lnTo>
                    <a:pt x="7298436" y="1159764"/>
                  </a:lnTo>
                  <a:lnTo>
                    <a:pt x="7290816" y="1159764"/>
                  </a:lnTo>
                  <a:lnTo>
                    <a:pt x="7284720" y="1167384"/>
                  </a:lnTo>
                  <a:close/>
                </a:path>
                <a:path w="7298690" h="1175385">
                  <a:moveTo>
                    <a:pt x="7298436" y="13716"/>
                  </a:moveTo>
                  <a:lnTo>
                    <a:pt x="7290816" y="13716"/>
                  </a:lnTo>
                  <a:lnTo>
                    <a:pt x="7284720" y="6096"/>
                  </a:lnTo>
                  <a:lnTo>
                    <a:pt x="7298436" y="6096"/>
                  </a:lnTo>
                  <a:lnTo>
                    <a:pt x="7298436" y="13716"/>
                  </a:lnTo>
                  <a:close/>
                </a:path>
                <a:path w="7298690" h="1175385">
                  <a:moveTo>
                    <a:pt x="13716" y="1167384"/>
                  </a:moveTo>
                  <a:lnTo>
                    <a:pt x="7620" y="1159764"/>
                  </a:lnTo>
                  <a:lnTo>
                    <a:pt x="13716" y="1159764"/>
                  </a:lnTo>
                  <a:lnTo>
                    <a:pt x="13716" y="1167384"/>
                  </a:lnTo>
                  <a:close/>
                </a:path>
                <a:path w="7298690" h="1175385">
                  <a:moveTo>
                    <a:pt x="7284720" y="1167384"/>
                  </a:moveTo>
                  <a:lnTo>
                    <a:pt x="13716" y="1167384"/>
                  </a:lnTo>
                  <a:lnTo>
                    <a:pt x="13716" y="1159764"/>
                  </a:lnTo>
                  <a:lnTo>
                    <a:pt x="7284720" y="1159764"/>
                  </a:lnTo>
                  <a:lnTo>
                    <a:pt x="7284720" y="1167384"/>
                  </a:lnTo>
                  <a:close/>
                </a:path>
                <a:path w="7298690" h="1175385">
                  <a:moveTo>
                    <a:pt x="7298436" y="1167384"/>
                  </a:moveTo>
                  <a:lnTo>
                    <a:pt x="7284720" y="1167384"/>
                  </a:lnTo>
                  <a:lnTo>
                    <a:pt x="7290816" y="1159764"/>
                  </a:lnTo>
                  <a:lnTo>
                    <a:pt x="7298436" y="1159764"/>
                  </a:lnTo>
                  <a:lnTo>
                    <a:pt x="7298436" y="1167384"/>
                  </a:lnTo>
                  <a:close/>
                </a:path>
              </a:pathLst>
            </a:custGeom>
            <a:solidFill>
              <a:srgbClr val="DB8531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10" name="object 10"/>
            <p:cNvSpPr/>
            <p:nvPr/>
          </p:nvSpPr>
          <p:spPr>
            <a:xfrm>
              <a:off x="1478267" y="2122931"/>
              <a:ext cx="6847840" cy="1073150"/>
            </a:xfrm>
            <a:custGeom>
              <a:avLst/>
              <a:gdLst/>
              <a:ahLst/>
              <a:cxnLst/>
              <a:rect l="l" t="t" r="r" b="b"/>
              <a:pathLst>
                <a:path w="6847840" h="1073150">
                  <a:moveTo>
                    <a:pt x="112776" y="856488"/>
                  </a:moveTo>
                  <a:lnTo>
                    <a:pt x="0" y="856488"/>
                  </a:lnTo>
                  <a:lnTo>
                    <a:pt x="0" y="1072896"/>
                  </a:lnTo>
                  <a:lnTo>
                    <a:pt x="112776" y="1072896"/>
                  </a:lnTo>
                  <a:lnTo>
                    <a:pt x="112776" y="856488"/>
                  </a:lnTo>
                  <a:close/>
                </a:path>
                <a:path w="6847840" h="1073150">
                  <a:moveTo>
                    <a:pt x="1082040" y="428244"/>
                  </a:moveTo>
                  <a:lnTo>
                    <a:pt x="1033272" y="428244"/>
                  </a:lnTo>
                  <a:lnTo>
                    <a:pt x="1021080" y="428244"/>
                  </a:lnTo>
                  <a:lnTo>
                    <a:pt x="1021080" y="214884"/>
                  </a:lnTo>
                  <a:lnTo>
                    <a:pt x="908304" y="214884"/>
                  </a:lnTo>
                  <a:lnTo>
                    <a:pt x="862584" y="214884"/>
                  </a:lnTo>
                  <a:lnTo>
                    <a:pt x="862584" y="0"/>
                  </a:lnTo>
                  <a:lnTo>
                    <a:pt x="749808" y="0"/>
                  </a:lnTo>
                  <a:lnTo>
                    <a:pt x="0" y="0"/>
                  </a:lnTo>
                  <a:lnTo>
                    <a:pt x="0" y="216408"/>
                  </a:lnTo>
                  <a:lnTo>
                    <a:pt x="80772" y="216408"/>
                  </a:lnTo>
                  <a:lnTo>
                    <a:pt x="80772" y="431292"/>
                  </a:lnTo>
                  <a:lnTo>
                    <a:pt x="161556" y="431292"/>
                  </a:lnTo>
                  <a:lnTo>
                    <a:pt x="161556" y="641604"/>
                  </a:lnTo>
                  <a:lnTo>
                    <a:pt x="120396" y="641604"/>
                  </a:lnTo>
                  <a:lnTo>
                    <a:pt x="120396" y="858012"/>
                  </a:lnTo>
                  <a:lnTo>
                    <a:pt x="233172" y="858012"/>
                  </a:lnTo>
                  <a:lnTo>
                    <a:pt x="233172" y="644652"/>
                  </a:lnTo>
                  <a:lnTo>
                    <a:pt x="569976" y="644652"/>
                  </a:lnTo>
                  <a:lnTo>
                    <a:pt x="624852" y="644652"/>
                  </a:lnTo>
                  <a:lnTo>
                    <a:pt x="1033272" y="644652"/>
                  </a:lnTo>
                  <a:lnTo>
                    <a:pt x="1082040" y="644652"/>
                  </a:lnTo>
                  <a:lnTo>
                    <a:pt x="1082040" y="428244"/>
                  </a:lnTo>
                  <a:close/>
                </a:path>
                <a:path w="6847840" h="1073150">
                  <a:moveTo>
                    <a:pt x="2197620" y="428244"/>
                  </a:moveTo>
                  <a:lnTo>
                    <a:pt x="2151888" y="428244"/>
                  </a:lnTo>
                  <a:lnTo>
                    <a:pt x="1123188" y="428244"/>
                  </a:lnTo>
                  <a:lnTo>
                    <a:pt x="1123188" y="644652"/>
                  </a:lnTo>
                  <a:lnTo>
                    <a:pt x="2151888" y="644652"/>
                  </a:lnTo>
                  <a:lnTo>
                    <a:pt x="2197620" y="644652"/>
                  </a:lnTo>
                  <a:lnTo>
                    <a:pt x="2197620" y="428244"/>
                  </a:lnTo>
                  <a:close/>
                </a:path>
                <a:path w="6847840" h="1073150">
                  <a:moveTo>
                    <a:pt x="3198888" y="428244"/>
                  </a:moveTo>
                  <a:lnTo>
                    <a:pt x="3150120" y="428244"/>
                  </a:lnTo>
                  <a:lnTo>
                    <a:pt x="2241804" y="428244"/>
                  </a:lnTo>
                  <a:lnTo>
                    <a:pt x="2241804" y="644652"/>
                  </a:lnTo>
                  <a:lnTo>
                    <a:pt x="3150120" y="644652"/>
                  </a:lnTo>
                  <a:lnTo>
                    <a:pt x="3198888" y="644652"/>
                  </a:lnTo>
                  <a:lnTo>
                    <a:pt x="3198888" y="428244"/>
                  </a:lnTo>
                  <a:close/>
                </a:path>
                <a:path w="6847840" h="1073150">
                  <a:moveTo>
                    <a:pt x="3977640" y="428244"/>
                  </a:moveTo>
                  <a:lnTo>
                    <a:pt x="3931932" y="428244"/>
                  </a:lnTo>
                  <a:lnTo>
                    <a:pt x="3240024" y="428244"/>
                  </a:lnTo>
                  <a:lnTo>
                    <a:pt x="3240024" y="644652"/>
                  </a:lnTo>
                  <a:lnTo>
                    <a:pt x="3931932" y="644652"/>
                  </a:lnTo>
                  <a:lnTo>
                    <a:pt x="3977640" y="644652"/>
                  </a:lnTo>
                  <a:lnTo>
                    <a:pt x="3977640" y="428244"/>
                  </a:lnTo>
                  <a:close/>
                </a:path>
                <a:path w="6847840" h="1073150">
                  <a:moveTo>
                    <a:pt x="4873764" y="428244"/>
                  </a:moveTo>
                  <a:lnTo>
                    <a:pt x="4824996" y="428244"/>
                  </a:lnTo>
                  <a:lnTo>
                    <a:pt x="4015740" y="428244"/>
                  </a:lnTo>
                  <a:lnTo>
                    <a:pt x="4015740" y="644652"/>
                  </a:lnTo>
                  <a:lnTo>
                    <a:pt x="4824996" y="644652"/>
                  </a:lnTo>
                  <a:lnTo>
                    <a:pt x="4873764" y="644652"/>
                  </a:lnTo>
                  <a:lnTo>
                    <a:pt x="4873764" y="428244"/>
                  </a:lnTo>
                  <a:close/>
                </a:path>
                <a:path w="6847840" h="1073150">
                  <a:moveTo>
                    <a:pt x="6749809" y="428244"/>
                  </a:moveTo>
                  <a:lnTo>
                    <a:pt x="6704076" y="428244"/>
                  </a:lnTo>
                  <a:lnTo>
                    <a:pt x="4914912" y="428244"/>
                  </a:lnTo>
                  <a:lnTo>
                    <a:pt x="4914912" y="644652"/>
                  </a:lnTo>
                  <a:lnTo>
                    <a:pt x="6704076" y="644652"/>
                  </a:lnTo>
                  <a:lnTo>
                    <a:pt x="6749809" y="644652"/>
                  </a:lnTo>
                  <a:lnTo>
                    <a:pt x="6749809" y="428244"/>
                  </a:lnTo>
                  <a:close/>
                </a:path>
                <a:path w="6847840" h="1073150">
                  <a:moveTo>
                    <a:pt x="6847345" y="428244"/>
                  </a:moveTo>
                  <a:lnTo>
                    <a:pt x="6792481" y="428244"/>
                  </a:lnTo>
                  <a:lnTo>
                    <a:pt x="6792481" y="644652"/>
                  </a:lnTo>
                  <a:lnTo>
                    <a:pt x="6847345" y="644652"/>
                  </a:lnTo>
                  <a:lnTo>
                    <a:pt x="6847345" y="42824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573685" y="1935165"/>
            <a:ext cx="6760583" cy="1028009"/>
          </a:xfrm>
          <a:prstGeom prst="rect">
            <a:avLst/>
          </a:prstGeom>
        </p:spPr>
        <p:txBody>
          <a:bodyPr vert="horz" wrap="square" lIns="0" tIns="24165" rIns="0" bIns="0" rtlCol="0">
            <a:spAutoFit/>
          </a:bodyPr>
          <a:lstStyle/>
          <a:p>
            <a:pPr marL="148531" marR="5731394" indent="-75444">
              <a:lnSpc>
                <a:spcPct val="100699"/>
              </a:lnSpc>
              <a:spcBef>
                <a:spcPts val="189"/>
              </a:spcBef>
            </a:pPr>
            <a:r>
              <a:rPr sz="1299" spc="-5" dirty="0">
                <a:latin typeface="Calibri"/>
                <a:cs typeface="Calibri"/>
              </a:rPr>
              <a:t>properties</a:t>
            </a:r>
            <a:r>
              <a:rPr sz="1299" b="1" spc="-5" dirty="0">
                <a:solidFill>
                  <a:srgbClr val="000080"/>
                </a:solidFill>
                <a:latin typeface="Calibri"/>
                <a:cs typeface="Calibri"/>
              </a:rPr>
              <a:t>([ </a:t>
            </a: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 </a:t>
            </a:r>
            <a:r>
              <a:rPr sz="1299" spc="-9" dirty="0">
                <a:latin typeface="Calibri"/>
                <a:cs typeface="Calibri"/>
              </a:rPr>
              <a:t>p</a:t>
            </a:r>
            <a:r>
              <a:rPr sz="1299" dirty="0">
                <a:latin typeface="Calibri"/>
                <a:cs typeface="Calibri"/>
              </a:rPr>
              <a:t>a</a:t>
            </a:r>
            <a:r>
              <a:rPr sz="1299" spc="-28" dirty="0">
                <a:latin typeface="Calibri"/>
                <a:cs typeface="Calibri"/>
              </a:rPr>
              <a:t>r</a:t>
            </a:r>
            <a:r>
              <a:rPr sz="1299" dirty="0">
                <a:latin typeface="Calibri"/>
                <a:cs typeface="Calibri"/>
              </a:rPr>
              <a:t>am</a:t>
            </a:r>
            <a:r>
              <a:rPr sz="1299" spc="-23" dirty="0">
                <a:latin typeface="Calibri"/>
                <a:cs typeface="Calibri"/>
              </a:rPr>
              <a:t>e</a:t>
            </a:r>
            <a:r>
              <a:rPr sz="1299" spc="-9" dirty="0">
                <a:latin typeface="Calibri"/>
                <a:cs typeface="Calibri"/>
              </a:rPr>
              <a:t>t</a:t>
            </a:r>
            <a:r>
              <a:rPr sz="1299" spc="-14" dirty="0">
                <a:latin typeface="Calibri"/>
                <a:cs typeface="Calibri"/>
              </a:rPr>
              <a:t>er</a:t>
            </a:r>
            <a:r>
              <a:rPr sz="1299" dirty="0">
                <a:latin typeface="Calibri"/>
                <a:cs typeface="Calibri"/>
              </a:rPr>
              <a:t>s</a:t>
            </a:r>
            <a:r>
              <a:rPr sz="1299" b="1" spc="-5" dirty="0">
                <a:solidFill>
                  <a:srgbClr val="000080"/>
                </a:solidFill>
                <a:latin typeface="Calibri"/>
                <a:cs typeface="Calibri"/>
              </a:rPr>
              <a:t>(</a:t>
            </a: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[</a:t>
            </a:r>
            <a:endParaRPr sz="1299">
              <a:latin typeface="Calibri"/>
              <a:cs typeface="Calibri"/>
            </a:endParaRPr>
          </a:p>
          <a:p>
            <a:pPr marL="223385"/>
            <a:r>
              <a:rPr sz="1299" spc="-5" dirty="0">
                <a:latin typeface="Calibri"/>
                <a:cs typeface="Calibri"/>
              </a:rPr>
              <a:t>string</a:t>
            </a:r>
            <a:r>
              <a:rPr sz="1299" b="1" spc="-5" dirty="0">
                <a:solidFill>
                  <a:srgbClr val="000080"/>
                </a:solidFill>
                <a:latin typeface="Calibri"/>
                <a:cs typeface="Calibri"/>
              </a:rPr>
              <a:t>(</a:t>
            </a:r>
            <a:r>
              <a:rPr sz="1299" spc="-5" dirty="0">
                <a:latin typeface="Calibri"/>
                <a:cs typeface="Calibri"/>
              </a:rPr>
              <a:t>name</a:t>
            </a:r>
            <a:r>
              <a:rPr sz="1299" b="1" spc="-5" dirty="0">
                <a:solidFill>
                  <a:srgbClr val="000080"/>
                </a:solidFill>
                <a:latin typeface="Calibri"/>
                <a:cs typeface="Calibri"/>
              </a:rPr>
              <a:t>:</a:t>
            </a:r>
            <a:r>
              <a:rPr sz="1299" b="1" spc="9" dirty="0">
                <a:solidFill>
                  <a:srgbClr val="000080"/>
                </a:solidFill>
                <a:latin typeface="Calibri"/>
                <a:cs typeface="Calibri"/>
              </a:rPr>
              <a:t> </a:t>
            </a:r>
            <a:r>
              <a:rPr sz="1299" spc="-9" dirty="0">
                <a:solidFill>
                  <a:srgbClr val="808080"/>
                </a:solidFill>
                <a:latin typeface="Calibri"/>
                <a:cs typeface="Calibri"/>
              </a:rPr>
              <a:t>'DEPLOY_ENV'</a:t>
            </a:r>
            <a:r>
              <a:rPr sz="1299" b="1" spc="-9" dirty="0">
                <a:solidFill>
                  <a:srgbClr val="000080"/>
                </a:solidFill>
                <a:latin typeface="Calibri"/>
                <a:cs typeface="Calibri"/>
              </a:rPr>
              <a:t>,</a:t>
            </a:r>
            <a:r>
              <a:rPr sz="1299" b="1" spc="32" dirty="0">
                <a:solidFill>
                  <a:srgbClr val="000080"/>
                </a:solidFill>
                <a:latin typeface="Calibri"/>
                <a:cs typeface="Calibri"/>
              </a:rPr>
              <a:t> </a:t>
            </a:r>
            <a:r>
              <a:rPr sz="1299" spc="-14" dirty="0">
                <a:latin typeface="Calibri"/>
                <a:cs typeface="Calibri"/>
              </a:rPr>
              <a:t>defaultValue</a:t>
            </a:r>
            <a:r>
              <a:rPr sz="1299" b="1" spc="-14" dirty="0">
                <a:solidFill>
                  <a:srgbClr val="000080"/>
                </a:solidFill>
                <a:latin typeface="Calibri"/>
                <a:cs typeface="Calibri"/>
              </a:rPr>
              <a:t>:</a:t>
            </a:r>
            <a:r>
              <a:rPr sz="1299" b="1" spc="9" dirty="0">
                <a:solidFill>
                  <a:srgbClr val="000080"/>
                </a:solidFill>
                <a:latin typeface="Calibri"/>
                <a:cs typeface="Calibri"/>
              </a:rPr>
              <a:t> </a:t>
            </a:r>
            <a:r>
              <a:rPr sz="1299" spc="-5" dirty="0">
                <a:solidFill>
                  <a:srgbClr val="808080"/>
                </a:solidFill>
                <a:latin typeface="Calibri"/>
                <a:cs typeface="Calibri"/>
              </a:rPr>
              <a:t>'TESTING'</a:t>
            </a:r>
            <a:r>
              <a:rPr sz="1299" b="1" spc="-5" dirty="0">
                <a:solidFill>
                  <a:srgbClr val="000080"/>
                </a:solidFill>
                <a:latin typeface="Calibri"/>
                <a:cs typeface="Calibri"/>
              </a:rPr>
              <a:t>,</a:t>
            </a:r>
            <a:r>
              <a:rPr sz="1299" b="1" spc="-9" dirty="0">
                <a:solidFill>
                  <a:srgbClr val="000080"/>
                </a:solidFill>
                <a:latin typeface="Calibri"/>
                <a:cs typeface="Calibri"/>
              </a:rPr>
              <a:t> </a:t>
            </a:r>
            <a:r>
              <a:rPr sz="1299" spc="-5" dirty="0">
                <a:latin typeface="Calibri"/>
                <a:cs typeface="Calibri"/>
              </a:rPr>
              <a:t>description</a:t>
            </a:r>
            <a:r>
              <a:rPr sz="1299" b="1" spc="-5" dirty="0">
                <a:solidFill>
                  <a:srgbClr val="000080"/>
                </a:solidFill>
                <a:latin typeface="Calibri"/>
                <a:cs typeface="Calibri"/>
              </a:rPr>
              <a:t>:</a:t>
            </a:r>
            <a:r>
              <a:rPr sz="1299" b="1" spc="9" dirty="0">
                <a:solidFill>
                  <a:srgbClr val="000080"/>
                </a:solidFill>
                <a:latin typeface="Calibri"/>
                <a:cs typeface="Calibri"/>
              </a:rPr>
              <a:t> </a:t>
            </a:r>
            <a:r>
              <a:rPr sz="1299" spc="-5" dirty="0">
                <a:solidFill>
                  <a:srgbClr val="808080"/>
                </a:solidFill>
                <a:latin typeface="Calibri"/>
                <a:cs typeface="Calibri"/>
              </a:rPr>
              <a:t>'The</a:t>
            </a:r>
            <a:r>
              <a:rPr sz="1299" spc="14" dirty="0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sz="1299" spc="-14" dirty="0">
                <a:solidFill>
                  <a:srgbClr val="808080"/>
                </a:solidFill>
                <a:latin typeface="Calibri"/>
                <a:cs typeface="Calibri"/>
              </a:rPr>
              <a:t>target</a:t>
            </a:r>
            <a:r>
              <a:rPr sz="1299" spc="19" dirty="0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sz="1299" spc="-9" dirty="0">
                <a:solidFill>
                  <a:srgbClr val="808080"/>
                </a:solidFill>
                <a:latin typeface="Calibri"/>
                <a:cs typeface="Calibri"/>
              </a:rPr>
              <a:t>environment'</a:t>
            </a:r>
            <a:r>
              <a:rPr sz="1299" b="1" spc="-9" dirty="0">
                <a:solidFill>
                  <a:srgbClr val="000080"/>
                </a:solidFill>
                <a:latin typeface="Calibri"/>
                <a:cs typeface="Calibri"/>
              </a:rPr>
              <a:t>,</a:t>
            </a:r>
            <a:r>
              <a:rPr sz="1299" b="1" spc="23" dirty="0">
                <a:solidFill>
                  <a:srgbClr val="000080"/>
                </a:solidFill>
                <a:latin typeface="Calibri"/>
                <a:cs typeface="Calibri"/>
              </a:rPr>
              <a:t> </a:t>
            </a: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)</a:t>
            </a:r>
            <a:endParaRPr sz="1299">
              <a:latin typeface="Calibri"/>
              <a:cs typeface="Calibri"/>
            </a:endParaRPr>
          </a:p>
          <a:p>
            <a:pPr marL="185074"/>
            <a:r>
              <a:rPr sz="1299" b="1" spc="-5" dirty="0">
                <a:solidFill>
                  <a:srgbClr val="000080"/>
                </a:solidFill>
                <a:latin typeface="Calibri"/>
                <a:cs typeface="Calibri"/>
              </a:rPr>
              <a:t>])</a:t>
            </a:r>
            <a:endParaRPr sz="1299">
              <a:latin typeface="Calibri"/>
              <a:cs typeface="Calibri"/>
            </a:endParaRPr>
          </a:p>
          <a:p>
            <a:pPr marL="73086">
              <a:spcBef>
                <a:spcPts val="14"/>
              </a:spcBef>
            </a:pPr>
            <a:r>
              <a:rPr sz="1299" b="1" spc="-5" dirty="0">
                <a:solidFill>
                  <a:srgbClr val="000080"/>
                </a:solidFill>
                <a:latin typeface="Calibri"/>
                <a:cs typeface="Calibri"/>
              </a:rPr>
              <a:t>])</a:t>
            </a:r>
            <a:endParaRPr sz="1299">
              <a:latin typeface="Calibri"/>
              <a:cs typeface="Calibri"/>
            </a:endParaRPr>
          </a:p>
        </p:txBody>
      </p:sp>
      <p:pic>
        <p:nvPicPr>
          <p:cNvPr id="12" name="object 1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81630" y="3097962"/>
            <a:ext cx="5432042" cy="2072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342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30804" y="834099"/>
            <a:ext cx="5303295" cy="473568"/>
          </a:xfrm>
          <a:prstGeom prst="rect">
            <a:avLst/>
          </a:prstGeom>
        </p:spPr>
        <p:txBody>
          <a:bodyPr vert="horz" wrap="square" lIns="0" tIns="11788" rIns="0" bIns="0" rtlCol="0">
            <a:spAutoFit/>
          </a:bodyPr>
          <a:lstStyle/>
          <a:p>
            <a:pPr marL="11788">
              <a:spcBef>
                <a:spcPts val="93"/>
              </a:spcBef>
            </a:pPr>
            <a:r>
              <a:rPr spc="-46" dirty="0"/>
              <a:t>Les </a:t>
            </a:r>
            <a:r>
              <a:rPr spc="-74" dirty="0"/>
              <a:t>paramètres</a:t>
            </a:r>
            <a:r>
              <a:rPr spc="-46" dirty="0"/>
              <a:t> </a:t>
            </a:r>
            <a:r>
              <a:rPr spc="-56" dirty="0"/>
              <a:t>et</a:t>
            </a:r>
            <a:r>
              <a:rPr spc="-88" dirty="0"/>
              <a:t> </a:t>
            </a:r>
            <a:r>
              <a:rPr spc="-46" dirty="0"/>
              <a:t>les</a:t>
            </a:r>
            <a:r>
              <a:rPr spc="-79" dirty="0"/>
              <a:t> </a:t>
            </a:r>
            <a:r>
              <a:rPr spc="-60" dirty="0"/>
              <a:t>inputs</a:t>
            </a:r>
          </a:p>
        </p:txBody>
      </p:sp>
      <p:grpSp>
        <p:nvGrpSpPr>
          <p:cNvPr id="6" name="object 6"/>
          <p:cNvGrpSpPr/>
          <p:nvPr/>
        </p:nvGrpSpPr>
        <p:grpSpPr>
          <a:xfrm>
            <a:off x="467471" y="1850288"/>
            <a:ext cx="9547334" cy="2993636"/>
            <a:chOff x="207263" y="1993391"/>
            <a:chExt cx="10285730" cy="3225165"/>
          </a:xfrm>
        </p:grpSpPr>
        <p:sp>
          <p:nvSpPr>
            <p:cNvPr id="7" name="object 7"/>
            <p:cNvSpPr/>
            <p:nvPr/>
          </p:nvSpPr>
          <p:spPr>
            <a:xfrm>
              <a:off x="213359" y="1999487"/>
              <a:ext cx="10273665" cy="3213100"/>
            </a:xfrm>
            <a:custGeom>
              <a:avLst/>
              <a:gdLst/>
              <a:ahLst/>
              <a:cxnLst/>
              <a:rect l="l" t="t" r="r" b="b"/>
              <a:pathLst>
                <a:path w="10273665" h="3213100">
                  <a:moveTo>
                    <a:pt x="10273283" y="3212592"/>
                  </a:moveTo>
                  <a:lnTo>
                    <a:pt x="0" y="3212592"/>
                  </a:lnTo>
                  <a:lnTo>
                    <a:pt x="0" y="0"/>
                  </a:lnTo>
                  <a:lnTo>
                    <a:pt x="10273283" y="0"/>
                  </a:lnTo>
                  <a:lnTo>
                    <a:pt x="10273283" y="321259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8" name="object 8"/>
            <p:cNvSpPr/>
            <p:nvPr/>
          </p:nvSpPr>
          <p:spPr>
            <a:xfrm>
              <a:off x="207263" y="1993391"/>
              <a:ext cx="10285730" cy="3225165"/>
            </a:xfrm>
            <a:custGeom>
              <a:avLst/>
              <a:gdLst/>
              <a:ahLst/>
              <a:cxnLst/>
              <a:rect l="l" t="t" r="r" b="b"/>
              <a:pathLst>
                <a:path w="10285730" h="3225165">
                  <a:moveTo>
                    <a:pt x="10282428" y="3224784"/>
                  </a:moveTo>
                  <a:lnTo>
                    <a:pt x="3048" y="3224784"/>
                  </a:lnTo>
                  <a:lnTo>
                    <a:pt x="0" y="3221736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10282428" y="0"/>
                  </a:lnTo>
                  <a:lnTo>
                    <a:pt x="10285475" y="3048"/>
                  </a:lnTo>
                  <a:lnTo>
                    <a:pt x="10285475" y="6096"/>
                  </a:lnTo>
                  <a:lnTo>
                    <a:pt x="13716" y="6096"/>
                  </a:lnTo>
                  <a:lnTo>
                    <a:pt x="6096" y="13716"/>
                  </a:lnTo>
                  <a:lnTo>
                    <a:pt x="13716" y="13716"/>
                  </a:lnTo>
                  <a:lnTo>
                    <a:pt x="13716" y="3211068"/>
                  </a:lnTo>
                  <a:lnTo>
                    <a:pt x="6096" y="3211068"/>
                  </a:lnTo>
                  <a:lnTo>
                    <a:pt x="13716" y="3218688"/>
                  </a:lnTo>
                  <a:lnTo>
                    <a:pt x="10285475" y="3218688"/>
                  </a:lnTo>
                  <a:lnTo>
                    <a:pt x="10285475" y="3221736"/>
                  </a:lnTo>
                  <a:lnTo>
                    <a:pt x="10282428" y="3224784"/>
                  </a:lnTo>
                  <a:close/>
                </a:path>
                <a:path w="10285730" h="3225165">
                  <a:moveTo>
                    <a:pt x="13716" y="13716"/>
                  </a:moveTo>
                  <a:lnTo>
                    <a:pt x="6096" y="13716"/>
                  </a:lnTo>
                  <a:lnTo>
                    <a:pt x="13716" y="6096"/>
                  </a:lnTo>
                  <a:lnTo>
                    <a:pt x="13716" y="13716"/>
                  </a:lnTo>
                  <a:close/>
                </a:path>
                <a:path w="10285730" h="3225165">
                  <a:moveTo>
                    <a:pt x="10271760" y="13716"/>
                  </a:moveTo>
                  <a:lnTo>
                    <a:pt x="13716" y="13716"/>
                  </a:lnTo>
                  <a:lnTo>
                    <a:pt x="13716" y="6096"/>
                  </a:lnTo>
                  <a:lnTo>
                    <a:pt x="10271760" y="6096"/>
                  </a:lnTo>
                  <a:lnTo>
                    <a:pt x="10271760" y="13716"/>
                  </a:lnTo>
                  <a:close/>
                </a:path>
                <a:path w="10285730" h="3225165">
                  <a:moveTo>
                    <a:pt x="10271760" y="3218688"/>
                  </a:moveTo>
                  <a:lnTo>
                    <a:pt x="10271760" y="6096"/>
                  </a:lnTo>
                  <a:lnTo>
                    <a:pt x="10279379" y="13716"/>
                  </a:lnTo>
                  <a:lnTo>
                    <a:pt x="10285475" y="13716"/>
                  </a:lnTo>
                  <a:lnTo>
                    <a:pt x="10285475" y="3211068"/>
                  </a:lnTo>
                  <a:lnTo>
                    <a:pt x="10279379" y="3211068"/>
                  </a:lnTo>
                  <a:lnTo>
                    <a:pt x="10271760" y="3218688"/>
                  </a:lnTo>
                  <a:close/>
                </a:path>
                <a:path w="10285730" h="3225165">
                  <a:moveTo>
                    <a:pt x="10285475" y="13716"/>
                  </a:moveTo>
                  <a:lnTo>
                    <a:pt x="10279379" y="13716"/>
                  </a:lnTo>
                  <a:lnTo>
                    <a:pt x="10271760" y="6096"/>
                  </a:lnTo>
                  <a:lnTo>
                    <a:pt x="10285475" y="6096"/>
                  </a:lnTo>
                  <a:lnTo>
                    <a:pt x="10285475" y="13716"/>
                  </a:lnTo>
                  <a:close/>
                </a:path>
                <a:path w="10285730" h="3225165">
                  <a:moveTo>
                    <a:pt x="13716" y="3218688"/>
                  </a:moveTo>
                  <a:lnTo>
                    <a:pt x="6096" y="3211068"/>
                  </a:lnTo>
                  <a:lnTo>
                    <a:pt x="13716" y="3211068"/>
                  </a:lnTo>
                  <a:lnTo>
                    <a:pt x="13716" y="3218688"/>
                  </a:lnTo>
                  <a:close/>
                </a:path>
                <a:path w="10285730" h="3225165">
                  <a:moveTo>
                    <a:pt x="10271760" y="3218688"/>
                  </a:moveTo>
                  <a:lnTo>
                    <a:pt x="13716" y="3218688"/>
                  </a:lnTo>
                  <a:lnTo>
                    <a:pt x="13716" y="3211068"/>
                  </a:lnTo>
                  <a:lnTo>
                    <a:pt x="10271760" y="3211068"/>
                  </a:lnTo>
                  <a:lnTo>
                    <a:pt x="10271760" y="3218688"/>
                  </a:lnTo>
                  <a:close/>
                </a:path>
                <a:path w="10285730" h="3225165">
                  <a:moveTo>
                    <a:pt x="10285475" y="3218688"/>
                  </a:moveTo>
                  <a:lnTo>
                    <a:pt x="10271760" y="3218688"/>
                  </a:lnTo>
                  <a:lnTo>
                    <a:pt x="10279379" y="3211068"/>
                  </a:lnTo>
                  <a:lnTo>
                    <a:pt x="10285475" y="3211068"/>
                  </a:lnTo>
                  <a:lnTo>
                    <a:pt x="10285475" y="3218688"/>
                  </a:lnTo>
                  <a:close/>
                </a:path>
              </a:pathLst>
            </a:custGeom>
            <a:solidFill>
              <a:srgbClr val="DB8531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9" name="object 9"/>
            <p:cNvSpPr/>
            <p:nvPr/>
          </p:nvSpPr>
          <p:spPr>
            <a:xfrm>
              <a:off x="294119" y="2037587"/>
              <a:ext cx="680085" cy="216535"/>
            </a:xfrm>
            <a:custGeom>
              <a:avLst/>
              <a:gdLst/>
              <a:ahLst/>
              <a:cxnLst/>
              <a:rect l="l" t="t" r="r" b="b"/>
              <a:pathLst>
                <a:path w="680085" h="216535">
                  <a:moveTo>
                    <a:pt x="679704" y="0"/>
                  </a:moveTo>
                  <a:lnTo>
                    <a:pt x="618744" y="0"/>
                  </a:lnTo>
                  <a:lnTo>
                    <a:pt x="0" y="0"/>
                  </a:lnTo>
                  <a:lnTo>
                    <a:pt x="0" y="216408"/>
                  </a:lnTo>
                  <a:lnTo>
                    <a:pt x="618744" y="216408"/>
                  </a:lnTo>
                  <a:lnTo>
                    <a:pt x="679704" y="216408"/>
                  </a:lnTo>
                  <a:lnTo>
                    <a:pt x="67970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536290" y="1465827"/>
            <a:ext cx="5457977" cy="614364"/>
          </a:xfrm>
          <a:prstGeom prst="rect">
            <a:avLst/>
          </a:prstGeom>
        </p:spPr>
        <p:txBody>
          <a:bodyPr vert="horz" wrap="square" lIns="0" tIns="90770" rIns="0" bIns="0" rtlCol="0">
            <a:spAutoFit/>
          </a:bodyPr>
          <a:lstStyle/>
          <a:p>
            <a:pPr marL="979005" indent="-357181">
              <a:spcBef>
                <a:spcPts val="715"/>
              </a:spcBef>
              <a:buClr>
                <a:srgbClr val="493D2F"/>
              </a:buClr>
              <a:buFont typeface="Times New Roman"/>
              <a:buChar char="■"/>
              <a:tabLst>
                <a:tab pos="979005" algn="l"/>
                <a:tab pos="979594" algn="l"/>
              </a:tabLst>
            </a:pPr>
            <a:r>
              <a:rPr sz="1764" spc="5" dirty="0">
                <a:solidFill>
                  <a:srgbClr val="3F3F3F"/>
                </a:solidFill>
                <a:latin typeface="Calibri"/>
                <a:cs typeface="Calibri"/>
              </a:rPr>
              <a:t>Étape</a:t>
            </a:r>
            <a:r>
              <a:rPr sz="1764" spc="-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764" spc="5" dirty="0">
                <a:solidFill>
                  <a:srgbClr val="3F3F3F"/>
                </a:solidFill>
                <a:latin typeface="Calibri"/>
                <a:cs typeface="Calibri"/>
              </a:rPr>
              <a:t>d'entrée</a:t>
            </a:r>
            <a:r>
              <a:rPr sz="1764" spc="-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764" spc="5" dirty="0">
                <a:solidFill>
                  <a:srgbClr val="3F3F3F"/>
                </a:solidFill>
                <a:latin typeface="Calibri"/>
                <a:cs typeface="Calibri"/>
              </a:rPr>
              <a:t>(</a:t>
            </a:r>
            <a:r>
              <a:rPr sz="1764" b="1" spc="5" dirty="0">
                <a:solidFill>
                  <a:srgbClr val="3F3F3F"/>
                </a:solidFill>
                <a:latin typeface="Calibri"/>
                <a:cs typeface="Calibri"/>
              </a:rPr>
              <a:t>pendant</a:t>
            </a:r>
            <a:r>
              <a:rPr sz="1764" b="1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764" dirty="0">
                <a:solidFill>
                  <a:srgbClr val="3F3F3F"/>
                </a:solidFill>
                <a:latin typeface="Calibri"/>
                <a:cs typeface="Calibri"/>
              </a:rPr>
              <a:t>l'exécution </a:t>
            </a:r>
            <a:r>
              <a:rPr sz="1764" spc="14" dirty="0">
                <a:solidFill>
                  <a:srgbClr val="3F3F3F"/>
                </a:solidFill>
                <a:latin typeface="Calibri"/>
                <a:cs typeface="Calibri"/>
              </a:rPr>
              <a:t>du</a:t>
            </a:r>
            <a:r>
              <a:rPr sz="1764" spc="-51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764" spc="9" dirty="0">
                <a:solidFill>
                  <a:srgbClr val="3F3F3F"/>
                </a:solidFill>
                <a:latin typeface="Calibri"/>
                <a:cs typeface="Calibri"/>
              </a:rPr>
              <a:t>pipeline)</a:t>
            </a:r>
            <a:endParaRPr sz="1764">
              <a:latin typeface="Calibri"/>
              <a:cs typeface="Calibri"/>
            </a:endParaRPr>
          </a:p>
          <a:p>
            <a:pPr marL="11788">
              <a:spcBef>
                <a:spcPts val="446"/>
              </a:spcBef>
            </a:pPr>
            <a:r>
              <a:rPr sz="1299" spc="-5" dirty="0">
                <a:latin typeface="Calibri"/>
                <a:cs typeface="Calibri"/>
              </a:rPr>
              <a:t>pipeline</a:t>
            </a:r>
            <a:r>
              <a:rPr sz="1299" spc="-37" dirty="0">
                <a:latin typeface="Calibri"/>
                <a:cs typeface="Calibri"/>
              </a:rPr>
              <a:t> </a:t>
            </a: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{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98051" y="2090770"/>
            <a:ext cx="653661" cy="19236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85"/>
              </a:lnSpc>
            </a:pPr>
            <a:r>
              <a:rPr sz="1299" spc="-9" dirty="0">
                <a:latin typeface="Calibri"/>
                <a:cs typeface="Calibri"/>
              </a:rPr>
              <a:t>agent</a:t>
            </a:r>
            <a:r>
              <a:rPr sz="1299" spc="-46" dirty="0">
                <a:latin typeface="Calibri"/>
                <a:cs typeface="Calibri"/>
              </a:rPr>
              <a:t> </a:t>
            </a:r>
            <a:r>
              <a:rPr sz="1299" spc="-14" dirty="0">
                <a:latin typeface="Calibri"/>
                <a:cs typeface="Calibri"/>
              </a:rPr>
              <a:t>any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98051" y="2291642"/>
            <a:ext cx="523989" cy="19236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62"/>
              </a:lnSpc>
            </a:pPr>
            <a:r>
              <a:rPr sz="1299" spc="-19" dirty="0">
                <a:latin typeface="Calibri"/>
                <a:cs typeface="Calibri"/>
              </a:rPr>
              <a:t>s</a:t>
            </a:r>
            <a:r>
              <a:rPr sz="1299" spc="-9" dirty="0">
                <a:latin typeface="Calibri"/>
                <a:cs typeface="Calibri"/>
              </a:rPr>
              <a:t>t</a:t>
            </a:r>
            <a:r>
              <a:rPr sz="1299" dirty="0">
                <a:latin typeface="Calibri"/>
                <a:cs typeface="Calibri"/>
              </a:rPr>
              <a:t>a</a:t>
            </a:r>
            <a:r>
              <a:rPr sz="1299" spc="-14" dirty="0">
                <a:latin typeface="Calibri"/>
                <a:cs typeface="Calibri"/>
              </a:rPr>
              <a:t>g</a:t>
            </a:r>
            <a:r>
              <a:rPr sz="1299" dirty="0">
                <a:latin typeface="Calibri"/>
                <a:cs typeface="Calibri"/>
              </a:rPr>
              <a:t>es</a:t>
            </a:r>
            <a:r>
              <a:rPr sz="1299" spc="-23" dirty="0">
                <a:latin typeface="Calibri"/>
                <a:cs typeface="Calibri"/>
              </a:rPr>
              <a:t> </a:t>
            </a: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{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47998" y="2486856"/>
            <a:ext cx="825180" cy="19236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85"/>
              </a:lnSpc>
            </a:pPr>
            <a:r>
              <a:rPr sz="1299" spc="-9" dirty="0">
                <a:latin typeface="Calibri"/>
                <a:cs typeface="Calibri"/>
              </a:rPr>
              <a:t>stage</a:t>
            </a:r>
            <a:r>
              <a:rPr sz="1299" b="1" spc="-9" dirty="0">
                <a:solidFill>
                  <a:srgbClr val="000080"/>
                </a:solidFill>
                <a:latin typeface="Calibri"/>
                <a:cs typeface="Calibri"/>
              </a:rPr>
              <a:t>(</a:t>
            </a:r>
            <a:r>
              <a:rPr sz="1299" spc="-9" dirty="0">
                <a:solidFill>
                  <a:srgbClr val="808080"/>
                </a:solidFill>
                <a:latin typeface="Calibri"/>
                <a:cs typeface="Calibri"/>
              </a:rPr>
              <a:t>"foo"</a:t>
            </a:r>
            <a:r>
              <a:rPr sz="1299" b="1" spc="-9" dirty="0">
                <a:solidFill>
                  <a:srgbClr val="000080"/>
                </a:solidFill>
                <a:latin typeface="Calibri"/>
                <a:cs typeface="Calibri"/>
              </a:rPr>
              <a:t>)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696754" y="2486857"/>
            <a:ext cx="56584" cy="200990"/>
          </a:xfrm>
          <a:custGeom>
            <a:avLst/>
            <a:gdLst/>
            <a:ahLst/>
            <a:cxnLst/>
            <a:rect l="l" t="t" r="r" b="b"/>
            <a:pathLst>
              <a:path w="60959" h="216535">
                <a:moveTo>
                  <a:pt x="60959" y="216408"/>
                </a:moveTo>
                <a:lnTo>
                  <a:pt x="0" y="216408"/>
                </a:lnTo>
                <a:lnTo>
                  <a:pt x="0" y="0"/>
                </a:lnTo>
                <a:lnTo>
                  <a:pt x="60959" y="0"/>
                </a:lnTo>
                <a:lnTo>
                  <a:pt x="60959" y="21640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15" name="object 15"/>
          <p:cNvSpPr txBox="1"/>
          <p:nvPr/>
        </p:nvSpPr>
        <p:spPr>
          <a:xfrm>
            <a:off x="1684985" y="2465171"/>
            <a:ext cx="80750" cy="212425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{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997944" y="2686314"/>
            <a:ext cx="361311" cy="19236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85"/>
              </a:lnSpc>
            </a:pPr>
            <a:r>
              <a:rPr sz="1299" spc="-19" dirty="0">
                <a:latin typeface="Calibri"/>
                <a:cs typeface="Calibri"/>
              </a:rPr>
              <a:t>s</a:t>
            </a:r>
            <a:r>
              <a:rPr sz="1299" spc="-9" dirty="0">
                <a:latin typeface="Calibri"/>
                <a:cs typeface="Calibri"/>
              </a:rPr>
              <a:t>t</a:t>
            </a:r>
            <a:r>
              <a:rPr sz="1299" dirty="0">
                <a:latin typeface="Calibri"/>
                <a:cs typeface="Calibri"/>
              </a:rPr>
              <a:t>e</a:t>
            </a:r>
            <a:r>
              <a:rPr sz="1299" spc="-23" dirty="0">
                <a:latin typeface="Calibri"/>
                <a:cs typeface="Calibri"/>
              </a:rPr>
              <a:t>p</a:t>
            </a:r>
            <a:r>
              <a:rPr sz="1299" dirty="0">
                <a:latin typeface="Calibri"/>
                <a:cs typeface="Calibri"/>
              </a:rPr>
              <a:t>s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384129" y="2686315"/>
            <a:ext cx="56584" cy="200990"/>
          </a:xfrm>
          <a:custGeom>
            <a:avLst/>
            <a:gdLst/>
            <a:ahLst/>
            <a:cxnLst/>
            <a:rect l="l" t="t" r="r" b="b"/>
            <a:pathLst>
              <a:path w="60959" h="216535">
                <a:moveTo>
                  <a:pt x="60959" y="216408"/>
                </a:moveTo>
                <a:lnTo>
                  <a:pt x="0" y="216408"/>
                </a:lnTo>
                <a:lnTo>
                  <a:pt x="0" y="0"/>
                </a:lnTo>
                <a:lnTo>
                  <a:pt x="60959" y="0"/>
                </a:lnTo>
                <a:lnTo>
                  <a:pt x="60959" y="21640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18" name="object 18"/>
          <p:cNvSpPr txBox="1"/>
          <p:nvPr/>
        </p:nvSpPr>
        <p:spPr>
          <a:xfrm>
            <a:off x="1372314" y="2664621"/>
            <a:ext cx="80750" cy="212425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{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147892" y="2884357"/>
            <a:ext cx="469763" cy="19236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85"/>
              </a:lnSpc>
            </a:pPr>
            <a:r>
              <a:rPr sz="1299" spc="-5" dirty="0">
                <a:latin typeface="Calibri"/>
                <a:cs typeface="Calibri"/>
              </a:rPr>
              <a:t>sc</a:t>
            </a:r>
            <a:r>
              <a:rPr sz="1299" dirty="0">
                <a:latin typeface="Calibri"/>
                <a:cs typeface="Calibri"/>
              </a:rPr>
              <a:t>ri</a:t>
            </a:r>
            <a:r>
              <a:rPr sz="1299" spc="-9" dirty="0">
                <a:latin typeface="Calibri"/>
                <a:cs typeface="Calibri"/>
              </a:rPr>
              <a:t>p</a:t>
            </a:r>
            <a:r>
              <a:rPr sz="1299" dirty="0">
                <a:latin typeface="Calibri"/>
                <a:cs typeface="Calibri"/>
              </a:rPr>
              <a:t>t</a:t>
            </a:r>
            <a:r>
              <a:rPr sz="1299" spc="-5" dirty="0">
                <a:latin typeface="Calibri"/>
                <a:cs typeface="Calibri"/>
              </a:rPr>
              <a:t> </a:t>
            </a: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{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297839" y="3082401"/>
            <a:ext cx="1388660" cy="19236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85"/>
              </a:lnSpc>
            </a:pPr>
            <a:r>
              <a:rPr sz="1299" dirty="0">
                <a:latin typeface="Calibri"/>
                <a:cs typeface="Calibri"/>
              </a:rPr>
              <a:t>e</a:t>
            </a:r>
            <a:r>
              <a:rPr sz="1299" spc="-37" dirty="0">
                <a:latin typeface="Calibri"/>
                <a:cs typeface="Calibri"/>
              </a:rPr>
              <a:t>n</a:t>
            </a:r>
            <a:r>
              <a:rPr sz="1299" dirty="0">
                <a:latin typeface="Calibri"/>
                <a:cs typeface="Calibri"/>
              </a:rPr>
              <a:t>v</a:t>
            </a:r>
            <a:r>
              <a:rPr sz="1299" b="1" spc="-5" dirty="0">
                <a:solidFill>
                  <a:srgbClr val="000080"/>
                </a:solidFill>
                <a:latin typeface="Calibri"/>
                <a:cs typeface="Calibri"/>
              </a:rPr>
              <a:t>.</a:t>
            </a:r>
            <a:r>
              <a:rPr sz="1299" spc="5" dirty="0">
                <a:latin typeface="Calibri"/>
                <a:cs typeface="Calibri"/>
              </a:rPr>
              <a:t>R</a:t>
            </a:r>
            <a:r>
              <a:rPr sz="1299" spc="-14" dirty="0">
                <a:latin typeface="Calibri"/>
                <a:cs typeface="Calibri"/>
              </a:rPr>
              <a:t>E</a:t>
            </a:r>
            <a:r>
              <a:rPr sz="1299" spc="-5" dirty="0">
                <a:latin typeface="Calibri"/>
                <a:cs typeface="Calibri"/>
              </a:rPr>
              <a:t>L</a:t>
            </a:r>
            <a:r>
              <a:rPr sz="1299" spc="-14" dirty="0">
                <a:latin typeface="Calibri"/>
                <a:cs typeface="Calibri"/>
              </a:rPr>
              <a:t>E</a:t>
            </a:r>
            <a:r>
              <a:rPr sz="1299" dirty="0">
                <a:latin typeface="Calibri"/>
                <a:cs typeface="Calibri"/>
              </a:rPr>
              <a:t>ASE_S</a:t>
            </a:r>
            <a:r>
              <a:rPr sz="1299" spc="-19" dirty="0">
                <a:latin typeface="Calibri"/>
                <a:cs typeface="Calibri"/>
              </a:rPr>
              <a:t>C</a:t>
            </a:r>
            <a:r>
              <a:rPr sz="1299" spc="-5" dirty="0">
                <a:latin typeface="Calibri"/>
                <a:cs typeface="Calibri"/>
              </a:rPr>
              <a:t>O</a:t>
            </a:r>
            <a:r>
              <a:rPr sz="1299" spc="-9" dirty="0">
                <a:latin typeface="Calibri"/>
                <a:cs typeface="Calibri"/>
              </a:rPr>
              <a:t>P</a:t>
            </a:r>
            <a:r>
              <a:rPr sz="1299" dirty="0">
                <a:latin typeface="Calibri"/>
                <a:cs typeface="Calibri"/>
              </a:rPr>
              <a:t>E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716677" y="3082401"/>
            <a:ext cx="94306" cy="19236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85"/>
              </a:lnSpc>
            </a:pP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=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836917" y="3082401"/>
            <a:ext cx="1027939" cy="19236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85"/>
              </a:lnSpc>
            </a:pPr>
            <a:r>
              <a:rPr sz="1299" spc="-5" dirty="0">
                <a:latin typeface="Calibri"/>
                <a:cs typeface="Calibri"/>
              </a:rPr>
              <a:t>input</a:t>
            </a:r>
            <a:r>
              <a:rPr sz="1299" spc="-60" dirty="0">
                <a:latin typeface="Calibri"/>
                <a:cs typeface="Calibri"/>
              </a:rPr>
              <a:t> </a:t>
            </a:r>
            <a:r>
              <a:rPr sz="1299" spc="-5" dirty="0">
                <a:latin typeface="Calibri"/>
                <a:cs typeface="Calibri"/>
              </a:rPr>
              <a:t>message</a:t>
            </a:r>
            <a:r>
              <a:rPr sz="1299" b="1" spc="-5" dirty="0">
                <a:solidFill>
                  <a:srgbClr val="000080"/>
                </a:solidFill>
                <a:latin typeface="Calibri"/>
                <a:cs typeface="Calibri"/>
              </a:rPr>
              <a:t>: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890791" y="3082401"/>
            <a:ext cx="1438171" cy="19236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85"/>
              </a:lnSpc>
            </a:pPr>
            <a:r>
              <a:rPr sz="1299" spc="-5" dirty="0">
                <a:solidFill>
                  <a:srgbClr val="808080"/>
                </a:solidFill>
                <a:latin typeface="Calibri"/>
                <a:cs typeface="Calibri"/>
              </a:rPr>
              <a:t>'User</a:t>
            </a:r>
            <a:r>
              <a:rPr sz="1299" spc="-23" dirty="0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sz="1299" spc="-5" dirty="0">
                <a:solidFill>
                  <a:srgbClr val="808080"/>
                </a:solidFill>
                <a:latin typeface="Calibri"/>
                <a:cs typeface="Calibri"/>
              </a:rPr>
              <a:t>input</a:t>
            </a:r>
            <a:r>
              <a:rPr sz="1299" spc="-19" dirty="0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sz="1299" spc="-9" dirty="0">
                <a:solidFill>
                  <a:srgbClr val="808080"/>
                </a:solidFill>
                <a:latin typeface="Calibri"/>
                <a:cs typeface="Calibri"/>
              </a:rPr>
              <a:t>required'</a:t>
            </a:r>
            <a:r>
              <a:rPr sz="1299" b="1" spc="-9" dirty="0">
                <a:solidFill>
                  <a:srgbClr val="000080"/>
                </a:solidFill>
                <a:latin typeface="Calibri"/>
                <a:cs typeface="Calibri"/>
              </a:rPr>
              <a:t>,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356309" y="3082401"/>
            <a:ext cx="219851" cy="19236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85"/>
              </a:lnSpc>
            </a:pPr>
            <a:r>
              <a:rPr sz="1299" dirty="0">
                <a:latin typeface="Calibri"/>
                <a:cs typeface="Calibri"/>
              </a:rPr>
              <a:t>o</a:t>
            </a:r>
            <a:r>
              <a:rPr sz="1299" spc="-5" dirty="0">
                <a:latin typeface="Calibri"/>
                <a:cs typeface="Calibri"/>
              </a:rPr>
              <a:t>k</a:t>
            </a: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: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601035" y="3082401"/>
            <a:ext cx="697867" cy="19236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85"/>
              </a:lnSpc>
            </a:pPr>
            <a:r>
              <a:rPr sz="1299" spc="-5" dirty="0">
                <a:solidFill>
                  <a:srgbClr val="808080"/>
                </a:solidFill>
                <a:latin typeface="Calibri"/>
                <a:cs typeface="Calibri"/>
              </a:rPr>
              <a:t>'</a:t>
            </a:r>
            <a:r>
              <a:rPr sz="1299" spc="-19" dirty="0">
                <a:solidFill>
                  <a:srgbClr val="808080"/>
                </a:solidFill>
                <a:latin typeface="Calibri"/>
                <a:cs typeface="Calibri"/>
              </a:rPr>
              <a:t>R</a:t>
            </a:r>
            <a:r>
              <a:rPr sz="1299" dirty="0">
                <a:solidFill>
                  <a:srgbClr val="808080"/>
                </a:solidFill>
                <a:latin typeface="Calibri"/>
                <a:cs typeface="Calibri"/>
              </a:rPr>
              <a:t>el</a:t>
            </a:r>
            <a:r>
              <a:rPr sz="1299" spc="-14" dirty="0">
                <a:solidFill>
                  <a:srgbClr val="808080"/>
                </a:solidFill>
                <a:latin typeface="Calibri"/>
                <a:cs typeface="Calibri"/>
              </a:rPr>
              <a:t>e</a:t>
            </a:r>
            <a:r>
              <a:rPr sz="1299" dirty="0">
                <a:solidFill>
                  <a:srgbClr val="808080"/>
                </a:solidFill>
                <a:latin typeface="Calibri"/>
                <a:cs typeface="Calibri"/>
              </a:rPr>
              <a:t>a</a:t>
            </a:r>
            <a:r>
              <a:rPr sz="1299" spc="9" dirty="0">
                <a:solidFill>
                  <a:srgbClr val="808080"/>
                </a:solidFill>
                <a:latin typeface="Calibri"/>
                <a:cs typeface="Calibri"/>
              </a:rPr>
              <a:t>s</a:t>
            </a:r>
            <a:r>
              <a:rPr sz="1299" spc="-14" dirty="0">
                <a:solidFill>
                  <a:srgbClr val="808080"/>
                </a:solidFill>
                <a:latin typeface="Calibri"/>
                <a:cs typeface="Calibri"/>
              </a:rPr>
              <a:t>e</a:t>
            </a:r>
            <a:r>
              <a:rPr sz="1299" spc="5" dirty="0">
                <a:solidFill>
                  <a:srgbClr val="808080"/>
                </a:solidFill>
                <a:latin typeface="Calibri"/>
                <a:cs typeface="Calibri"/>
              </a:rPr>
              <a:t>!</a:t>
            </a:r>
            <a:r>
              <a:rPr sz="1299" spc="-5" dirty="0">
                <a:solidFill>
                  <a:srgbClr val="808080"/>
                </a:solidFill>
                <a:latin typeface="Calibri"/>
                <a:cs typeface="Calibri"/>
              </a:rPr>
              <a:t>'</a:t>
            </a: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,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605513" y="3283272"/>
            <a:ext cx="817517" cy="19236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62"/>
              </a:lnSpc>
            </a:pPr>
            <a:r>
              <a:rPr sz="1299" spc="-9" dirty="0">
                <a:latin typeface="Calibri"/>
                <a:cs typeface="Calibri"/>
              </a:rPr>
              <a:t>p</a:t>
            </a:r>
            <a:r>
              <a:rPr sz="1299" dirty="0">
                <a:latin typeface="Calibri"/>
                <a:cs typeface="Calibri"/>
              </a:rPr>
              <a:t>a</a:t>
            </a:r>
            <a:r>
              <a:rPr sz="1299" spc="-28" dirty="0">
                <a:latin typeface="Calibri"/>
                <a:cs typeface="Calibri"/>
              </a:rPr>
              <a:t>r</a:t>
            </a:r>
            <a:r>
              <a:rPr sz="1299" dirty="0">
                <a:latin typeface="Calibri"/>
                <a:cs typeface="Calibri"/>
              </a:rPr>
              <a:t>am</a:t>
            </a:r>
            <a:r>
              <a:rPr sz="1299" spc="-23" dirty="0">
                <a:latin typeface="Calibri"/>
                <a:cs typeface="Calibri"/>
              </a:rPr>
              <a:t>e</a:t>
            </a:r>
            <a:r>
              <a:rPr sz="1299" spc="-9" dirty="0">
                <a:latin typeface="Calibri"/>
                <a:cs typeface="Calibri"/>
              </a:rPr>
              <a:t>t</a:t>
            </a:r>
            <a:r>
              <a:rPr sz="1299" spc="-14" dirty="0">
                <a:latin typeface="Calibri"/>
                <a:cs typeface="Calibri"/>
              </a:rPr>
              <a:t>er</a:t>
            </a:r>
            <a:r>
              <a:rPr sz="1299" dirty="0">
                <a:latin typeface="Calibri"/>
                <a:cs typeface="Calibri"/>
              </a:rPr>
              <a:t>s</a:t>
            </a: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: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2447903" y="3283272"/>
            <a:ext cx="973713" cy="19236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62"/>
              </a:lnSpc>
            </a:pP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[</a:t>
            </a:r>
            <a:r>
              <a:rPr sz="1299" spc="-5" dirty="0">
                <a:latin typeface="Calibri"/>
                <a:cs typeface="Calibri"/>
              </a:rPr>
              <a:t>c</a:t>
            </a:r>
            <a:r>
              <a:rPr sz="1299" spc="-9" dirty="0">
                <a:latin typeface="Calibri"/>
                <a:cs typeface="Calibri"/>
              </a:rPr>
              <a:t>h</a:t>
            </a:r>
            <a:r>
              <a:rPr sz="1299" dirty="0">
                <a:latin typeface="Calibri"/>
                <a:cs typeface="Calibri"/>
              </a:rPr>
              <a:t>oi</a:t>
            </a:r>
            <a:r>
              <a:rPr sz="1299" spc="-5" dirty="0">
                <a:latin typeface="Calibri"/>
                <a:cs typeface="Calibri"/>
              </a:rPr>
              <a:t>ce</a:t>
            </a:r>
            <a:r>
              <a:rPr sz="1299" b="1" spc="-9" dirty="0">
                <a:solidFill>
                  <a:srgbClr val="000080"/>
                </a:solidFill>
                <a:latin typeface="Calibri"/>
                <a:cs typeface="Calibri"/>
              </a:rPr>
              <a:t>(</a:t>
            </a:r>
            <a:r>
              <a:rPr sz="1299" spc="-9" dirty="0">
                <a:latin typeface="Calibri"/>
                <a:cs typeface="Calibri"/>
              </a:rPr>
              <a:t>n</a:t>
            </a:r>
            <a:r>
              <a:rPr sz="1299" dirty="0">
                <a:latin typeface="Calibri"/>
                <a:cs typeface="Calibri"/>
              </a:rPr>
              <a:t>a</a:t>
            </a:r>
            <a:r>
              <a:rPr sz="1299" spc="-14" dirty="0">
                <a:latin typeface="Calibri"/>
                <a:cs typeface="Calibri"/>
              </a:rPr>
              <a:t>m</a:t>
            </a:r>
            <a:r>
              <a:rPr sz="1299" dirty="0">
                <a:latin typeface="Calibri"/>
                <a:cs typeface="Calibri"/>
              </a:rPr>
              <a:t>e</a:t>
            </a: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: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3450851" y="3283272"/>
            <a:ext cx="1220088" cy="19236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62"/>
              </a:lnSpc>
            </a:pPr>
            <a:r>
              <a:rPr sz="1299" spc="-5" dirty="0">
                <a:solidFill>
                  <a:srgbClr val="808080"/>
                </a:solidFill>
                <a:latin typeface="Calibri"/>
                <a:cs typeface="Calibri"/>
              </a:rPr>
              <a:t>'RELEASE_SCOPE'</a:t>
            </a:r>
            <a:r>
              <a:rPr sz="1299" b="1" spc="-5" dirty="0">
                <a:solidFill>
                  <a:srgbClr val="000080"/>
                </a:solidFill>
                <a:latin typeface="Calibri"/>
                <a:cs typeface="Calibri"/>
              </a:rPr>
              <a:t>,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4699939" y="3283272"/>
            <a:ext cx="555228" cy="19236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62"/>
              </a:lnSpc>
            </a:pPr>
            <a:r>
              <a:rPr sz="1299" spc="-5" dirty="0">
                <a:latin typeface="Calibri"/>
                <a:cs typeface="Calibri"/>
              </a:rPr>
              <a:t>c</a:t>
            </a:r>
            <a:r>
              <a:rPr sz="1299" spc="-9" dirty="0">
                <a:latin typeface="Calibri"/>
                <a:cs typeface="Calibri"/>
              </a:rPr>
              <a:t>h</a:t>
            </a:r>
            <a:r>
              <a:rPr sz="1299" dirty="0">
                <a:latin typeface="Calibri"/>
                <a:cs typeface="Calibri"/>
              </a:rPr>
              <a:t>oi</a:t>
            </a:r>
            <a:r>
              <a:rPr sz="1299" spc="-5" dirty="0">
                <a:latin typeface="Calibri"/>
                <a:cs typeface="Calibri"/>
              </a:rPr>
              <a:t>c</a:t>
            </a:r>
            <a:r>
              <a:rPr sz="1299" dirty="0">
                <a:latin typeface="Calibri"/>
                <a:cs typeface="Calibri"/>
              </a:rPr>
              <a:t>e</a:t>
            </a:r>
            <a:r>
              <a:rPr sz="1299" spc="-5" dirty="0">
                <a:latin typeface="Calibri"/>
                <a:cs typeface="Calibri"/>
              </a:rPr>
              <a:t>s</a:t>
            </a: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: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5281337" y="3283272"/>
            <a:ext cx="1599081" cy="19236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62"/>
              </a:lnSpc>
            </a:pPr>
            <a:r>
              <a:rPr sz="1299" spc="-5" dirty="0">
                <a:solidFill>
                  <a:srgbClr val="808080"/>
                </a:solidFill>
                <a:latin typeface="Calibri"/>
                <a:cs typeface="Calibri"/>
              </a:rPr>
              <a:t>'patch\nminor\nmajor'</a:t>
            </a:r>
            <a:r>
              <a:rPr sz="1299" b="1" spc="-5" dirty="0">
                <a:solidFill>
                  <a:srgbClr val="000080"/>
                </a:solidFill>
                <a:latin typeface="Calibri"/>
                <a:cs typeface="Calibri"/>
              </a:rPr>
              <a:t>,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6905292" y="3280443"/>
            <a:ext cx="808676" cy="19236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85"/>
              </a:lnSpc>
            </a:pPr>
            <a:r>
              <a:rPr sz="1299" spc="-9" dirty="0">
                <a:latin typeface="Calibri"/>
                <a:cs typeface="Calibri"/>
              </a:rPr>
              <a:t>d</a:t>
            </a:r>
            <a:r>
              <a:rPr sz="1299" dirty="0">
                <a:latin typeface="Calibri"/>
                <a:cs typeface="Calibri"/>
              </a:rPr>
              <a:t>e</a:t>
            </a:r>
            <a:r>
              <a:rPr sz="1299" spc="-5" dirty="0">
                <a:latin typeface="Calibri"/>
                <a:cs typeface="Calibri"/>
              </a:rPr>
              <a:t>sc</a:t>
            </a:r>
            <a:r>
              <a:rPr sz="1299" dirty="0">
                <a:latin typeface="Calibri"/>
                <a:cs typeface="Calibri"/>
              </a:rPr>
              <a:t>ri</a:t>
            </a:r>
            <a:r>
              <a:rPr sz="1299" spc="-23" dirty="0">
                <a:latin typeface="Calibri"/>
                <a:cs typeface="Calibri"/>
              </a:rPr>
              <a:t>p</a:t>
            </a:r>
            <a:r>
              <a:rPr sz="1299" spc="5" dirty="0">
                <a:latin typeface="Calibri"/>
                <a:cs typeface="Calibri"/>
              </a:rPr>
              <a:t>t</a:t>
            </a:r>
            <a:r>
              <a:rPr sz="1299" dirty="0">
                <a:latin typeface="Calibri"/>
                <a:cs typeface="Calibri"/>
              </a:rPr>
              <a:t>io</a:t>
            </a:r>
            <a:r>
              <a:rPr sz="1299" spc="-14" dirty="0">
                <a:latin typeface="Calibri"/>
                <a:cs typeface="Calibri"/>
              </a:rPr>
              <a:t>n</a:t>
            </a: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: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7739901" y="3280443"/>
            <a:ext cx="1982790" cy="19236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85"/>
              </a:lnSpc>
            </a:pPr>
            <a:r>
              <a:rPr sz="1299" spc="-5" dirty="0">
                <a:solidFill>
                  <a:srgbClr val="808080"/>
                </a:solidFill>
                <a:latin typeface="Calibri"/>
                <a:cs typeface="Calibri"/>
              </a:rPr>
              <a:t>'What</a:t>
            </a:r>
            <a:r>
              <a:rPr sz="1299" spc="-19" dirty="0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sz="1299" dirty="0">
                <a:solidFill>
                  <a:srgbClr val="808080"/>
                </a:solidFill>
                <a:latin typeface="Calibri"/>
                <a:cs typeface="Calibri"/>
              </a:rPr>
              <a:t>is</a:t>
            </a:r>
            <a:r>
              <a:rPr sz="1299" spc="-19" dirty="0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sz="1299" dirty="0">
                <a:solidFill>
                  <a:srgbClr val="808080"/>
                </a:solidFill>
                <a:latin typeface="Calibri"/>
                <a:cs typeface="Calibri"/>
              </a:rPr>
              <a:t>the</a:t>
            </a:r>
            <a:r>
              <a:rPr sz="1299" spc="-5" dirty="0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sz="1299" spc="-9" dirty="0">
                <a:solidFill>
                  <a:srgbClr val="808080"/>
                </a:solidFill>
                <a:latin typeface="Calibri"/>
                <a:cs typeface="Calibri"/>
              </a:rPr>
              <a:t>release </a:t>
            </a:r>
            <a:r>
              <a:rPr sz="1299" spc="-5" dirty="0">
                <a:solidFill>
                  <a:srgbClr val="808080"/>
                </a:solidFill>
                <a:latin typeface="Calibri"/>
                <a:cs typeface="Calibri"/>
              </a:rPr>
              <a:t>scope?'</a:t>
            </a:r>
            <a:r>
              <a:rPr sz="1299" b="1" spc="-5" dirty="0">
                <a:solidFill>
                  <a:srgbClr val="000080"/>
                </a:solidFill>
                <a:latin typeface="Calibri"/>
                <a:cs typeface="Calibri"/>
              </a:rPr>
              <a:t>)]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1147892" y="3479902"/>
            <a:ext cx="56584" cy="200990"/>
          </a:xfrm>
          <a:custGeom>
            <a:avLst/>
            <a:gdLst/>
            <a:ahLst/>
            <a:cxnLst/>
            <a:rect l="l" t="t" r="r" b="b"/>
            <a:pathLst>
              <a:path w="60959" h="216535">
                <a:moveTo>
                  <a:pt x="60960" y="216408"/>
                </a:moveTo>
                <a:lnTo>
                  <a:pt x="0" y="216408"/>
                </a:lnTo>
                <a:lnTo>
                  <a:pt x="0" y="0"/>
                </a:lnTo>
                <a:lnTo>
                  <a:pt x="60960" y="0"/>
                </a:lnTo>
                <a:lnTo>
                  <a:pt x="60960" y="21640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34" name="object 34"/>
          <p:cNvSpPr txBox="1"/>
          <p:nvPr/>
        </p:nvSpPr>
        <p:spPr>
          <a:xfrm>
            <a:off x="1136094" y="3458218"/>
            <a:ext cx="80750" cy="212425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}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176184" y="3677945"/>
            <a:ext cx="308853" cy="384721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85"/>
              </a:lnSpc>
            </a:pPr>
            <a:r>
              <a:rPr sz="1299" dirty="0">
                <a:latin typeface="Calibri"/>
                <a:cs typeface="Calibri"/>
              </a:rPr>
              <a:t>e</a:t>
            </a:r>
            <a:r>
              <a:rPr sz="1299" spc="-19" dirty="0">
                <a:latin typeface="Calibri"/>
                <a:cs typeface="Calibri"/>
              </a:rPr>
              <a:t>c</a:t>
            </a:r>
            <a:r>
              <a:rPr sz="1299" spc="5" dirty="0">
                <a:latin typeface="Calibri"/>
                <a:cs typeface="Calibri"/>
              </a:rPr>
              <a:t>h</a:t>
            </a:r>
            <a:r>
              <a:rPr sz="1299" dirty="0">
                <a:latin typeface="Calibri"/>
                <a:cs typeface="Calibri"/>
              </a:rPr>
              <a:t>o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1511431" y="3677946"/>
            <a:ext cx="1682188" cy="200990"/>
          </a:xfrm>
          <a:custGeom>
            <a:avLst/>
            <a:gdLst/>
            <a:ahLst/>
            <a:cxnLst/>
            <a:rect l="l" t="t" r="r" b="b"/>
            <a:pathLst>
              <a:path w="1812289" h="216535">
                <a:moveTo>
                  <a:pt x="1812036" y="0"/>
                </a:moveTo>
                <a:lnTo>
                  <a:pt x="1684032" y="0"/>
                </a:lnTo>
                <a:lnTo>
                  <a:pt x="217944" y="0"/>
                </a:lnTo>
                <a:lnTo>
                  <a:pt x="0" y="0"/>
                </a:lnTo>
                <a:lnTo>
                  <a:pt x="0" y="216408"/>
                </a:lnTo>
                <a:lnTo>
                  <a:pt x="217944" y="216408"/>
                </a:lnTo>
                <a:lnTo>
                  <a:pt x="1684032" y="216408"/>
                </a:lnTo>
                <a:lnTo>
                  <a:pt x="1812036" y="216408"/>
                </a:lnTo>
                <a:lnTo>
                  <a:pt x="181203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37" name="object 37"/>
          <p:cNvSpPr txBox="1"/>
          <p:nvPr/>
        </p:nvSpPr>
        <p:spPr>
          <a:xfrm>
            <a:off x="1511442" y="3656295"/>
            <a:ext cx="1682778" cy="212425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>
              <a:spcBef>
                <a:spcPts val="97"/>
              </a:spcBef>
            </a:pPr>
            <a:r>
              <a:rPr sz="1299" spc="-5" dirty="0">
                <a:solidFill>
                  <a:srgbClr val="808080"/>
                </a:solidFill>
                <a:latin typeface="Calibri"/>
                <a:cs typeface="Calibri"/>
              </a:rPr>
              <a:t>"</a:t>
            </a:r>
            <a:r>
              <a:rPr sz="1299" dirty="0">
                <a:solidFill>
                  <a:srgbClr val="808080"/>
                </a:solidFill>
                <a:latin typeface="Calibri"/>
                <a:cs typeface="Calibri"/>
              </a:rPr>
              <a:t>$</a:t>
            </a:r>
            <a:r>
              <a:rPr sz="1299" spc="-5" dirty="0">
                <a:solidFill>
                  <a:srgbClr val="808080"/>
                </a:solidFill>
                <a:latin typeface="Calibri"/>
                <a:cs typeface="Calibri"/>
              </a:rPr>
              <a:t>{</a:t>
            </a:r>
            <a:r>
              <a:rPr sz="1299" dirty="0">
                <a:solidFill>
                  <a:srgbClr val="808080"/>
                </a:solidFill>
                <a:latin typeface="Calibri"/>
                <a:cs typeface="Calibri"/>
              </a:rPr>
              <a:t>e</a:t>
            </a:r>
            <a:r>
              <a:rPr sz="1299" spc="-37" dirty="0">
                <a:solidFill>
                  <a:srgbClr val="808080"/>
                </a:solidFill>
                <a:latin typeface="Calibri"/>
                <a:cs typeface="Calibri"/>
              </a:rPr>
              <a:t>n</a:t>
            </a:r>
            <a:r>
              <a:rPr sz="1299" spc="-106" dirty="0">
                <a:solidFill>
                  <a:srgbClr val="808080"/>
                </a:solidFill>
                <a:latin typeface="Calibri"/>
                <a:cs typeface="Calibri"/>
              </a:rPr>
              <a:t>v</a:t>
            </a:r>
            <a:r>
              <a:rPr sz="1299" spc="-5" dirty="0">
                <a:solidFill>
                  <a:srgbClr val="808080"/>
                </a:solidFill>
                <a:latin typeface="Calibri"/>
                <a:cs typeface="Calibri"/>
              </a:rPr>
              <a:t>.</a:t>
            </a:r>
            <a:r>
              <a:rPr sz="1299" spc="5" dirty="0">
                <a:solidFill>
                  <a:srgbClr val="808080"/>
                </a:solidFill>
                <a:latin typeface="Calibri"/>
                <a:cs typeface="Calibri"/>
              </a:rPr>
              <a:t>R</a:t>
            </a:r>
            <a:r>
              <a:rPr sz="1299" dirty="0">
                <a:solidFill>
                  <a:srgbClr val="808080"/>
                </a:solidFill>
                <a:latin typeface="Calibri"/>
                <a:cs typeface="Calibri"/>
              </a:rPr>
              <a:t>E</a:t>
            </a:r>
            <a:r>
              <a:rPr sz="1299" spc="-5" dirty="0">
                <a:solidFill>
                  <a:srgbClr val="808080"/>
                </a:solidFill>
                <a:latin typeface="Calibri"/>
                <a:cs typeface="Calibri"/>
              </a:rPr>
              <a:t>L</a:t>
            </a:r>
            <a:r>
              <a:rPr sz="1299" spc="-14" dirty="0">
                <a:solidFill>
                  <a:srgbClr val="808080"/>
                </a:solidFill>
                <a:latin typeface="Calibri"/>
                <a:cs typeface="Calibri"/>
              </a:rPr>
              <a:t>E</a:t>
            </a:r>
            <a:r>
              <a:rPr sz="1299" dirty="0">
                <a:solidFill>
                  <a:srgbClr val="808080"/>
                </a:solidFill>
                <a:latin typeface="Calibri"/>
                <a:cs typeface="Calibri"/>
              </a:rPr>
              <a:t>ASE</a:t>
            </a:r>
            <a:r>
              <a:rPr sz="1299" spc="-14" dirty="0">
                <a:solidFill>
                  <a:srgbClr val="808080"/>
                </a:solidFill>
                <a:latin typeface="Calibri"/>
                <a:cs typeface="Calibri"/>
              </a:rPr>
              <a:t>_</a:t>
            </a:r>
            <a:r>
              <a:rPr sz="1299" dirty="0">
                <a:solidFill>
                  <a:srgbClr val="808080"/>
                </a:solidFill>
                <a:latin typeface="Calibri"/>
                <a:cs typeface="Calibri"/>
              </a:rPr>
              <a:t>S</a:t>
            </a:r>
            <a:r>
              <a:rPr sz="1299" spc="-19" dirty="0">
                <a:solidFill>
                  <a:srgbClr val="808080"/>
                </a:solidFill>
                <a:latin typeface="Calibri"/>
                <a:cs typeface="Calibri"/>
              </a:rPr>
              <a:t>C</a:t>
            </a:r>
            <a:r>
              <a:rPr sz="1299" spc="-5" dirty="0">
                <a:solidFill>
                  <a:srgbClr val="808080"/>
                </a:solidFill>
                <a:latin typeface="Calibri"/>
                <a:cs typeface="Calibri"/>
              </a:rPr>
              <a:t>O</a:t>
            </a:r>
            <a:r>
              <a:rPr sz="1299" spc="-9" dirty="0">
                <a:solidFill>
                  <a:srgbClr val="808080"/>
                </a:solidFill>
                <a:latin typeface="Calibri"/>
                <a:cs typeface="Calibri"/>
              </a:rPr>
              <a:t>P</a:t>
            </a:r>
            <a:r>
              <a:rPr sz="1299" spc="5" dirty="0">
                <a:solidFill>
                  <a:srgbClr val="808080"/>
                </a:solidFill>
                <a:latin typeface="Calibri"/>
                <a:cs typeface="Calibri"/>
              </a:rPr>
              <a:t>E}</a:t>
            </a:r>
            <a:r>
              <a:rPr sz="1299" dirty="0">
                <a:solidFill>
                  <a:srgbClr val="808080"/>
                </a:solidFill>
                <a:latin typeface="Calibri"/>
                <a:cs typeface="Calibri"/>
              </a:rPr>
              <a:t>"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548092" y="3875988"/>
            <a:ext cx="506896" cy="796887"/>
          </a:xfrm>
          <a:custGeom>
            <a:avLst/>
            <a:gdLst/>
            <a:ahLst/>
            <a:cxnLst/>
            <a:rect l="l" t="t" r="r" b="b"/>
            <a:pathLst>
              <a:path w="546100" h="858520">
                <a:moveTo>
                  <a:pt x="60960" y="641616"/>
                </a:moveTo>
                <a:lnTo>
                  <a:pt x="0" y="641616"/>
                </a:lnTo>
                <a:lnTo>
                  <a:pt x="0" y="858012"/>
                </a:lnTo>
                <a:lnTo>
                  <a:pt x="60960" y="858012"/>
                </a:lnTo>
                <a:lnTo>
                  <a:pt x="60960" y="641616"/>
                </a:lnTo>
                <a:close/>
              </a:path>
              <a:path w="546100" h="858520">
                <a:moveTo>
                  <a:pt x="222516" y="428244"/>
                </a:moveTo>
                <a:lnTo>
                  <a:pt x="161556" y="428244"/>
                </a:lnTo>
                <a:lnTo>
                  <a:pt x="161556" y="644652"/>
                </a:lnTo>
                <a:lnTo>
                  <a:pt x="222516" y="644652"/>
                </a:lnTo>
                <a:lnTo>
                  <a:pt x="222516" y="428244"/>
                </a:lnTo>
                <a:close/>
              </a:path>
              <a:path w="546100" h="858520">
                <a:moveTo>
                  <a:pt x="384048" y="213360"/>
                </a:moveTo>
                <a:lnTo>
                  <a:pt x="323100" y="213360"/>
                </a:lnTo>
                <a:lnTo>
                  <a:pt x="323100" y="429768"/>
                </a:lnTo>
                <a:lnTo>
                  <a:pt x="384048" y="429768"/>
                </a:lnTo>
                <a:lnTo>
                  <a:pt x="384048" y="213360"/>
                </a:lnTo>
                <a:close/>
              </a:path>
              <a:path w="546100" h="858520">
                <a:moveTo>
                  <a:pt x="545604" y="0"/>
                </a:moveTo>
                <a:lnTo>
                  <a:pt x="484644" y="0"/>
                </a:lnTo>
                <a:lnTo>
                  <a:pt x="484644" y="216408"/>
                </a:lnTo>
                <a:lnTo>
                  <a:pt x="545604" y="216408"/>
                </a:lnTo>
                <a:lnTo>
                  <a:pt x="54560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39" name="object 39"/>
          <p:cNvSpPr txBox="1"/>
          <p:nvPr/>
        </p:nvSpPr>
        <p:spPr>
          <a:xfrm>
            <a:off x="536290" y="3854290"/>
            <a:ext cx="530473" cy="812205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461506">
              <a:spcBef>
                <a:spcPts val="97"/>
              </a:spcBef>
            </a:pP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}</a:t>
            </a:r>
            <a:endParaRPr sz="1299">
              <a:latin typeface="Calibri"/>
              <a:cs typeface="Calibri"/>
            </a:endParaRPr>
          </a:p>
          <a:p>
            <a:pPr marL="311207"/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}</a:t>
            </a:r>
            <a:endParaRPr sz="1299">
              <a:latin typeface="Calibri"/>
              <a:cs typeface="Calibri"/>
            </a:endParaRPr>
          </a:p>
          <a:p>
            <a:pPr marL="161498">
              <a:spcBef>
                <a:spcPts val="9"/>
              </a:spcBef>
            </a:pP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}</a:t>
            </a:r>
            <a:endParaRPr sz="1299">
              <a:latin typeface="Calibri"/>
              <a:cs typeface="Calibri"/>
            </a:endParaRPr>
          </a:p>
          <a:p>
            <a:pPr marL="11788"/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}</a:t>
            </a:r>
            <a:endParaRPr sz="1299">
              <a:latin typeface="Calibri"/>
              <a:cs typeface="Calibri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3527240" y="3609572"/>
            <a:ext cx="4920431" cy="2690087"/>
            <a:chOff x="3503676" y="3888739"/>
            <a:chExt cx="5300980" cy="2898140"/>
          </a:xfrm>
        </p:grpSpPr>
        <p:pic>
          <p:nvPicPr>
            <p:cNvPr id="41" name="object 4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12819" y="3896867"/>
              <a:ext cx="5283707" cy="2889503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3503663" y="3888739"/>
              <a:ext cx="5300980" cy="2898140"/>
            </a:xfrm>
            <a:custGeom>
              <a:avLst/>
              <a:gdLst/>
              <a:ahLst/>
              <a:cxnLst/>
              <a:rect l="l" t="t" r="r" b="b"/>
              <a:pathLst>
                <a:path w="5300980" h="2898140">
                  <a:moveTo>
                    <a:pt x="5300472" y="2540"/>
                  </a:moveTo>
                  <a:lnTo>
                    <a:pt x="5299722" y="2540"/>
                  </a:lnTo>
                  <a:lnTo>
                    <a:pt x="5299722" y="0"/>
                  </a:lnTo>
                  <a:lnTo>
                    <a:pt x="5296662" y="0"/>
                  </a:lnTo>
                  <a:lnTo>
                    <a:pt x="5296662" y="7620"/>
                  </a:lnTo>
                  <a:lnTo>
                    <a:pt x="5294757" y="7620"/>
                  </a:lnTo>
                  <a:lnTo>
                    <a:pt x="5294757" y="6350"/>
                  </a:lnTo>
                  <a:lnTo>
                    <a:pt x="5296662" y="7620"/>
                  </a:lnTo>
                  <a:lnTo>
                    <a:pt x="5296662" y="0"/>
                  </a:lnTo>
                  <a:lnTo>
                    <a:pt x="9144" y="0"/>
                  </a:lnTo>
                  <a:lnTo>
                    <a:pt x="9144" y="5080"/>
                  </a:lnTo>
                  <a:lnTo>
                    <a:pt x="7239" y="6350"/>
                  </a:lnTo>
                  <a:lnTo>
                    <a:pt x="7239" y="5080"/>
                  </a:lnTo>
                  <a:lnTo>
                    <a:pt x="9144" y="5080"/>
                  </a:lnTo>
                  <a:lnTo>
                    <a:pt x="9144" y="0"/>
                  </a:lnTo>
                  <a:lnTo>
                    <a:pt x="1524" y="0"/>
                  </a:lnTo>
                  <a:lnTo>
                    <a:pt x="1524" y="2540"/>
                  </a:lnTo>
                  <a:lnTo>
                    <a:pt x="0" y="2540"/>
                  </a:lnTo>
                  <a:lnTo>
                    <a:pt x="0" y="5080"/>
                  </a:lnTo>
                  <a:lnTo>
                    <a:pt x="0" y="7620"/>
                  </a:lnTo>
                  <a:lnTo>
                    <a:pt x="0" y="2898140"/>
                  </a:lnTo>
                  <a:lnTo>
                    <a:pt x="9144" y="2898140"/>
                  </a:lnTo>
                  <a:lnTo>
                    <a:pt x="9144" y="8128"/>
                  </a:lnTo>
                  <a:lnTo>
                    <a:pt x="5292864" y="8128"/>
                  </a:lnTo>
                  <a:lnTo>
                    <a:pt x="5292864" y="2898140"/>
                  </a:lnTo>
                  <a:lnTo>
                    <a:pt x="5300472" y="2898140"/>
                  </a:lnTo>
                  <a:lnTo>
                    <a:pt x="5300472" y="8128"/>
                  </a:lnTo>
                  <a:lnTo>
                    <a:pt x="5300472" y="7620"/>
                  </a:lnTo>
                  <a:lnTo>
                    <a:pt x="5300472" y="5080"/>
                  </a:lnTo>
                  <a:lnTo>
                    <a:pt x="5300472" y="254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43" name="object 43"/>
          <p:cNvSpPr txBox="1"/>
          <p:nvPr/>
        </p:nvSpPr>
        <p:spPr>
          <a:xfrm>
            <a:off x="9205016" y="6067142"/>
            <a:ext cx="134386" cy="1154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788">
              <a:lnSpc>
                <a:spcPts val="905"/>
              </a:lnSpc>
            </a:pPr>
            <a:r>
              <a:rPr sz="835" spc="9" dirty="0">
                <a:solidFill>
                  <a:srgbClr val="FFFFFF"/>
                </a:solidFill>
                <a:latin typeface="Calibri"/>
                <a:cs typeface="Calibri"/>
              </a:rPr>
              <a:t>90</a:t>
            </a:r>
            <a:endParaRPr sz="835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59359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30804" y="834099"/>
            <a:ext cx="5909543" cy="473568"/>
          </a:xfrm>
          <a:prstGeom prst="rect">
            <a:avLst/>
          </a:prstGeom>
        </p:spPr>
        <p:txBody>
          <a:bodyPr vert="horz" wrap="square" lIns="0" tIns="11788" rIns="0" bIns="0" rtlCol="0">
            <a:spAutoFit/>
          </a:bodyPr>
          <a:lstStyle/>
          <a:p>
            <a:pPr marL="11788">
              <a:spcBef>
                <a:spcPts val="93"/>
              </a:spcBef>
            </a:pPr>
            <a:r>
              <a:rPr spc="-46" dirty="0"/>
              <a:t>Les </a:t>
            </a:r>
            <a:r>
              <a:rPr spc="-74" dirty="0"/>
              <a:t>paramètres</a:t>
            </a:r>
            <a:r>
              <a:rPr spc="-46" dirty="0"/>
              <a:t> </a:t>
            </a:r>
            <a:r>
              <a:rPr spc="-56" dirty="0"/>
              <a:t>et</a:t>
            </a:r>
            <a:r>
              <a:rPr spc="-88" dirty="0"/>
              <a:t> </a:t>
            </a:r>
            <a:r>
              <a:rPr spc="-46" dirty="0"/>
              <a:t>les</a:t>
            </a:r>
            <a:r>
              <a:rPr spc="-79" dirty="0"/>
              <a:t> </a:t>
            </a:r>
            <a:r>
              <a:rPr spc="-60" dirty="0"/>
              <a:t>inputs</a:t>
            </a:r>
          </a:p>
        </p:txBody>
      </p:sp>
      <p:grpSp>
        <p:nvGrpSpPr>
          <p:cNvPr id="6" name="object 6"/>
          <p:cNvGrpSpPr/>
          <p:nvPr/>
        </p:nvGrpSpPr>
        <p:grpSpPr>
          <a:xfrm>
            <a:off x="275088" y="1413179"/>
            <a:ext cx="6646235" cy="3294826"/>
            <a:chOff x="0" y="1522476"/>
            <a:chExt cx="7160259" cy="3549650"/>
          </a:xfrm>
        </p:grpSpPr>
        <p:sp>
          <p:nvSpPr>
            <p:cNvPr id="7" name="object 7"/>
            <p:cNvSpPr/>
            <p:nvPr/>
          </p:nvSpPr>
          <p:spPr>
            <a:xfrm>
              <a:off x="0" y="1528571"/>
              <a:ext cx="7153909" cy="3535679"/>
            </a:xfrm>
            <a:custGeom>
              <a:avLst/>
              <a:gdLst/>
              <a:ahLst/>
              <a:cxnLst/>
              <a:rect l="l" t="t" r="r" b="b"/>
              <a:pathLst>
                <a:path w="7153909" h="3535679">
                  <a:moveTo>
                    <a:pt x="7153655" y="3535679"/>
                  </a:moveTo>
                  <a:lnTo>
                    <a:pt x="0" y="3535679"/>
                  </a:lnTo>
                  <a:lnTo>
                    <a:pt x="0" y="0"/>
                  </a:lnTo>
                  <a:lnTo>
                    <a:pt x="7153655" y="0"/>
                  </a:lnTo>
                  <a:lnTo>
                    <a:pt x="7153655" y="353567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8" name="object 8"/>
            <p:cNvSpPr/>
            <p:nvPr/>
          </p:nvSpPr>
          <p:spPr>
            <a:xfrm>
              <a:off x="0" y="1522476"/>
              <a:ext cx="7160259" cy="3549650"/>
            </a:xfrm>
            <a:custGeom>
              <a:avLst/>
              <a:gdLst/>
              <a:ahLst/>
              <a:cxnLst/>
              <a:rect l="l" t="t" r="r" b="b"/>
              <a:pathLst>
                <a:path w="7160259" h="3549650">
                  <a:moveTo>
                    <a:pt x="7620" y="3541775"/>
                  </a:moveTo>
                  <a:lnTo>
                    <a:pt x="0" y="3535679"/>
                  </a:lnTo>
                  <a:lnTo>
                    <a:pt x="0" y="0"/>
                  </a:lnTo>
                  <a:lnTo>
                    <a:pt x="7156704" y="0"/>
                  </a:lnTo>
                  <a:lnTo>
                    <a:pt x="7159752" y="3047"/>
                  </a:lnTo>
                  <a:lnTo>
                    <a:pt x="7159752" y="6095"/>
                  </a:lnTo>
                  <a:lnTo>
                    <a:pt x="7620" y="6095"/>
                  </a:lnTo>
                  <a:lnTo>
                    <a:pt x="0" y="13715"/>
                  </a:lnTo>
                  <a:lnTo>
                    <a:pt x="7620" y="13715"/>
                  </a:lnTo>
                  <a:lnTo>
                    <a:pt x="7620" y="3541775"/>
                  </a:lnTo>
                  <a:close/>
                </a:path>
                <a:path w="7160259" h="3549650">
                  <a:moveTo>
                    <a:pt x="7620" y="13715"/>
                  </a:moveTo>
                  <a:lnTo>
                    <a:pt x="0" y="13715"/>
                  </a:lnTo>
                  <a:lnTo>
                    <a:pt x="7620" y="6095"/>
                  </a:lnTo>
                  <a:lnTo>
                    <a:pt x="7620" y="13715"/>
                  </a:lnTo>
                  <a:close/>
                </a:path>
                <a:path w="7160259" h="3549650">
                  <a:moveTo>
                    <a:pt x="7146036" y="13715"/>
                  </a:moveTo>
                  <a:lnTo>
                    <a:pt x="7620" y="13715"/>
                  </a:lnTo>
                  <a:lnTo>
                    <a:pt x="7620" y="6095"/>
                  </a:lnTo>
                  <a:lnTo>
                    <a:pt x="7146036" y="6095"/>
                  </a:lnTo>
                  <a:lnTo>
                    <a:pt x="7146036" y="13715"/>
                  </a:lnTo>
                  <a:close/>
                </a:path>
                <a:path w="7160259" h="3549650">
                  <a:moveTo>
                    <a:pt x="7146036" y="3541775"/>
                  </a:moveTo>
                  <a:lnTo>
                    <a:pt x="7146036" y="6095"/>
                  </a:lnTo>
                  <a:lnTo>
                    <a:pt x="7153656" y="13715"/>
                  </a:lnTo>
                  <a:lnTo>
                    <a:pt x="7159752" y="13715"/>
                  </a:lnTo>
                  <a:lnTo>
                    <a:pt x="7159752" y="3535679"/>
                  </a:lnTo>
                  <a:lnTo>
                    <a:pt x="7153656" y="3535679"/>
                  </a:lnTo>
                  <a:lnTo>
                    <a:pt x="7146036" y="3541775"/>
                  </a:lnTo>
                  <a:close/>
                </a:path>
                <a:path w="7160259" h="3549650">
                  <a:moveTo>
                    <a:pt x="7159752" y="13715"/>
                  </a:moveTo>
                  <a:lnTo>
                    <a:pt x="7153656" y="13715"/>
                  </a:lnTo>
                  <a:lnTo>
                    <a:pt x="7146036" y="6095"/>
                  </a:lnTo>
                  <a:lnTo>
                    <a:pt x="7159752" y="6095"/>
                  </a:lnTo>
                  <a:lnTo>
                    <a:pt x="7159752" y="13715"/>
                  </a:lnTo>
                  <a:close/>
                </a:path>
                <a:path w="7160259" h="3549650">
                  <a:moveTo>
                    <a:pt x="7156704" y="3549395"/>
                  </a:moveTo>
                  <a:lnTo>
                    <a:pt x="0" y="3549395"/>
                  </a:lnTo>
                  <a:lnTo>
                    <a:pt x="0" y="3535679"/>
                  </a:lnTo>
                  <a:lnTo>
                    <a:pt x="7620" y="3541775"/>
                  </a:lnTo>
                  <a:lnTo>
                    <a:pt x="7159752" y="3541775"/>
                  </a:lnTo>
                  <a:lnTo>
                    <a:pt x="7159752" y="3546347"/>
                  </a:lnTo>
                  <a:lnTo>
                    <a:pt x="7156704" y="3549395"/>
                  </a:lnTo>
                  <a:close/>
                </a:path>
                <a:path w="7160259" h="3549650">
                  <a:moveTo>
                    <a:pt x="7146036" y="3541775"/>
                  </a:moveTo>
                  <a:lnTo>
                    <a:pt x="7620" y="3541775"/>
                  </a:lnTo>
                  <a:lnTo>
                    <a:pt x="7620" y="3535679"/>
                  </a:lnTo>
                  <a:lnTo>
                    <a:pt x="7146036" y="3535679"/>
                  </a:lnTo>
                  <a:lnTo>
                    <a:pt x="7146036" y="3541775"/>
                  </a:lnTo>
                  <a:close/>
                </a:path>
                <a:path w="7160259" h="3549650">
                  <a:moveTo>
                    <a:pt x="7159752" y="3541775"/>
                  </a:moveTo>
                  <a:lnTo>
                    <a:pt x="7146036" y="3541775"/>
                  </a:lnTo>
                  <a:lnTo>
                    <a:pt x="7153656" y="3535679"/>
                  </a:lnTo>
                  <a:lnTo>
                    <a:pt x="7159752" y="3535679"/>
                  </a:lnTo>
                  <a:lnTo>
                    <a:pt x="7159752" y="3541775"/>
                  </a:lnTo>
                  <a:close/>
                </a:path>
              </a:pathLst>
            </a:custGeom>
            <a:solidFill>
              <a:srgbClr val="DB8531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9" name="object 9"/>
            <p:cNvSpPr/>
            <p:nvPr/>
          </p:nvSpPr>
          <p:spPr>
            <a:xfrm>
              <a:off x="80772" y="1566671"/>
              <a:ext cx="680085" cy="216535"/>
            </a:xfrm>
            <a:custGeom>
              <a:avLst/>
              <a:gdLst/>
              <a:ahLst/>
              <a:cxnLst/>
              <a:rect l="l" t="t" r="r" b="b"/>
              <a:pathLst>
                <a:path w="680085" h="216535">
                  <a:moveTo>
                    <a:pt x="679691" y="0"/>
                  </a:moveTo>
                  <a:lnTo>
                    <a:pt x="618744" y="0"/>
                  </a:lnTo>
                  <a:lnTo>
                    <a:pt x="0" y="0"/>
                  </a:lnTo>
                  <a:lnTo>
                    <a:pt x="0" y="216408"/>
                  </a:lnTo>
                  <a:lnTo>
                    <a:pt x="618744" y="216408"/>
                  </a:lnTo>
                  <a:lnTo>
                    <a:pt x="679691" y="216408"/>
                  </a:lnTo>
                  <a:lnTo>
                    <a:pt x="67969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338294" y="1432525"/>
            <a:ext cx="654839" cy="212425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1299" spc="-5" dirty="0">
                <a:latin typeface="Calibri"/>
                <a:cs typeface="Calibri"/>
              </a:rPr>
              <a:t>pipeline</a:t>
            </a:r>
            <a:r>
              <a:rPr sz="1299" spc="-60" dirty="0">
                <a:latin typeface="Calibri"/>
                <a:cs typeface="Calibri"/>
              </a:rPr>
              <a:t> </a:t>
            </a: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{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00007" y="1653659"/>
            <a:ext cx="653661" cy="19236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85"/>
              </a:lnSpc>
            </a:pPr>
            <a:r>
              <a:rPr sz="1299" spc="-9" dirty="0">
                <a:latin typeface="Calibri"/>
                <a:cs typeface="Calibri"/>
              </a:rPr>
              <a:t>agent</a:t>
            </a:r>
            <a:r>
              <a:rPr sz="1299" spc="-42" dirty="0">
                <a:latin typeface="Calibri"/>
                <a:cs typeface="Calibri"/>
              </a:rPr>
              <a:t> </a:t>
            </a:r>
            <a:r>
              <a:rPr sz="1299" spc="-14" dirty="0">
                <a:latin typeface="Calibri"/>
                <a:cs typeface="Calibri"/>
              </a:rPr>
              <a:t>any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00007" y="1851704"/>
            <a:ext cx="780385" cy="19236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85"/>
              </a:lnSpc>
            </a:pPr>
            <a:r>
              <a:rPr sz="1299" spc="-9" dirty="0">
                <a:latin typeface="Calibri"/>
                <a:cs typeface="Calibri"/>
              </a:rPr>
              <a:t>p</a:t>
            </a:r>
            <a:r>
              <a:rPr sz="1299" dirty="0">
                <a:latin typeface="Calibri"/>
                <a:cs typeface="Calibri"/>
              </a:rPr>
              <a:t>a</a:t>
            </a:r>
            <a:r>
              <a:rPr sz="1299" spc="-28" dirty="0">
                <a:latin typeface="Calibri"/>
                <a:cs typeface="Calibri"/>
              </a:rPr>
              <a:t>r</a:t>
            </a:r>
            <a:r>
              <a:rPr sz="1299" dirty="0">
                <a:latin typeface="Calibri"/>
                <a:cs typeface="Calibri"/>
              </a:rPr>
              <a:t>am</a:t>
            </a:r>
            <a:r>
              <a:rPr sz="1299" spc="-23" dirty="0">
                <a:latin typeface="Calibri"/>
                <a:cs typeface="Calibri"/>
              </a:rPr>
              <a:t>e</a:t>
            </a:r>
            <a:r>
              <a:rPr sz="1299" spc="-9" dirty="0">
                <a:latin typeface="Calibri"/>
                <a:cs typeface="Calibri"/>
              </a:rPr>
              <a:t>t</a:t>
            </a:r>
            <a:r>
              <a:rPr sz="1299" spc="-14" dirty="0">
                <a:latin typeface="Calibri"/>
                <a:cs typeface="Calibri"/>
              </a:rPr>
              <a:t>er</a:t>
            </a:r>
            <a:r>
              <a:rPr sz="1299" dirty="0">
                <a:latin typeface="Calibri"/>
                <a:cs typeface="Calibri"/>
              </a:rPr>
              <a:t>s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306325" y="1851704"/>
            <a:ext cx="56584" cy="200990"/>
          </a:xfrm>
          <a:custGeom>
            <a:avLst/>
            <a:gdLst/>
            <a:ahLst/>
            <a:cxnLst/>
            <a:rect l="l" t="t" r="r" b="b"/>
            <a:pathLst>
              <a:path w="60959" h="216535">
                <a:moveTo>
                  <a:pt x="60960" y="216408"/>
                </a:moveTo>
                <a:lnTo>
                  <a:pt x="0" y="216408"/>
                </a:lnTo>
                <a:lnTo>
                  <a:pt x="0" y="0"/>
                </a:lnTo>
                <a:lnTo>
                  <a:pt x="60960" y="0"/>
                </a:lnTo>
                <a:lnTo>
                  <a:pt x="60960" y="21640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14" name="object 14"/>
          <p:cNvSpPr txBox="1"/>
          <p:nvPr/>
        </p:nvSpPr>
        <p:spPr>
          <a:xfrm>
            <a:off x="1294571" y="1830051"/>
            <a:ext cx="80750" cy="212425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{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535490" y="2049747"/>
            <a:ext cx="1014972" cy="19236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 marL="5305">
              <a:lnSpc>
                <a:spcPts val="1485"/>
              </a:lnSpc>
            </a:pPr>
            <a:r>
              <a:rPr sz="1299" spc="-9" dirty="0">
                <a:solidFill>
                  <a:srgbClr val="808080"/>
                </a:solidFill>
                <a:latin typeface="Calibri"/>
                <a:cs typeface="Calibri"/>
              </a:rPr>
              <a:t>'DEPLOY_ENV'</a:t>
            </a:r>
            <a:r>
              <a:rPr sz="1299" b="1" spc="-9" dirty="0">
                <a:solidFill>
                  <a:srgbClr val="000080"/>
                </a:solidFill>
                <a:latin typeface="Calibri"/>
                <a:cs typeface="Calibri"/>
              </a:rPr>
              <a:t>,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2579462" y="2049747"/>
            <a:ext cx="3921374" cy="200990"/>
          </a:xfrm>
          <a:custGeom>
            <a:avLst/>
            <a:gdLst/>
            <a:ahLst/>
            <a:cxnLst/>
            <a:rect l="l" t="t" r="r" b="b"/>
            <a:pathLst>
              <a:path w="4224655" h="216535">
                <a:moveTo>
                  <a:pt x="957059" y="0"/>
                </a:moveTo>
                <a:lnTo>
                  <a:pt x="908304" y="0"/>
                </a:lnTo>
                <a:lnTo>
                  <a:pt x="0" y="0"/>
                </a:lnTo>
                <a:lnTo>
                  <a:pt x="0" y="216408"/>
                </a:lnTo>
                <a:lnTo>
                  <a:pt x="908304" y="216408"/>
                </a:lnTo>
                <a:lnTo>
                  <a:pt x="957059" y="216408"/>
                </a:lnTo>
                <a:lnTo>
                  <a:pt x="957059" y="0"/>
                </a:lnTo>
                <a:close/>
              </a:path>
              <a:path w="4224655" h="216535">
                <a:moveTo>
                  <a:pt x="1735836" y="0"/>
                </a:moveTo>
                <a:lnTo>
                  <a:pt x="1690103" y="0"/>
                </a:lnTo>
                <a:lnTo>
                  <a:pt x="998220" y="0"/>
                </a:lnTo>
                <a:lnTo>
                  <a:pt x="998220" y="216408"/>
                </a:lnTo>
                <a:lnTo>
                  <a:pt x="1690103" y="216408"/>
                </a:lnTo>
                <a:lnTo>
                  <a:pt x="1735836" y="216408"/>
                </a:lnTo>
                <a:lnTo>
                  <a:pt x="1735836" y="0"/>
                </a:lnTo>
                <a:close/>
              </a:path>
              <a:path w="4224655" h="216535">
                <a:moveTo>
                  <a:pt x="2633459" y="0"/>
                </a:moveTo>
                <a:lnTo>
                  <a:pt x="2584704" y="0"/>
                </a:lnTo>
                <a:lnTo>
                  <a:pt x="1775460" y="0"/>
                </a:lnTo>
                <a:lnTo>
                  <a:pt x="1775460" y="216408"/>
                </a:lnTo>
                <a:lnTo>
                  <a:pt x="2584704" y="216408"/>
                </a:lnTo>
                <a:lnTo>
                  <a:pt x="2633459" y="216408"/>
                </a:lnTo>
                <a:lnTo>
                  <a:pt x="2633459" y="0"/>
                </a:lnTo>
                <a:close/>
              </a:path>
              <a:path w="4224655" h="216535">
                <a:moveTo>
                  <a:pt x="4224515" y="0"/>
                </a:moveTo>
                <a:lnTo>
                  <a:pt x="4169664" y="0"/>
                </a:lnTo>
                <a:lnTo>
                  <a:pt x="4130027" y="0"/>
                </a:lnTo>
                <a:lnTo>
                  <a:pt x="3201911" y="0"/>
                </a:lnTo>
                <a:lnTo>
                  <a:pt x="2674620" y="0"/>
                </a:lnTo>
                <a:lnTo>
                  <a:pt x="2674620" y="216408"/>
                </a:lnTo>
                <a:lnTo>
                  <a:pt x="3201911" y="216408"/>
                </a:lnTo>
                <a:lnTo>
                  <a:pt x="4130027" y="216408"/>
                </a:lnTo>
                <a:lnTo>
                  <a:pt x="4169664" y="216408"/>
                </a:lnTo>
                <a:lnTo>
                  <a:pt x="4224515" y="216408"/>
                </a:lnTo>
                <a:lnTo>
                  <a:pt x="422451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17" name="object 17"/>
          <p:cNvSpPr txBox="1"/>
          <p:nvPr/>
        </p:nvSpPr>
        <p:spPr>
          <a:xfrm>
            <a:off x="2567640" y="2028046"/>
            <a:ext cx="3945540" cy="212425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1299" spc="-14" dirty="0">
                <a:latin typeface="Calibri"/>
                <a:cs typeface="Calibri"/>
              </a:rPr>
              <a:t>defaultValue</a:t>
            </a:r>
            <a:r>
              <a:rPr sz="1299" b="1" spc="-14" dirty="0">
                <a:solidFill>
                  <a:srgbClr val="000080"/>
                </a:solidFill>
                <a:latin typeface="Calibri"/>
                <a:cs typeface="Calibri"/>
              </a:rPr>
              <a:t>:</a:t>
            </a:r>
            <a:r>
              <a:rPr sz="1299" b="1" spc="9" dirty="0">
                <a:solidFill>
                  <a:srgbClr val="000080"/>
                </a:solidFill>
                <a:latin typeface="Calibri"/>
                <a:cs typeface="Calibri"/>
              </a:rPr>
              <a:t> </a:t>
            </a:r>
            <a:r>
              <a:rPr sz="1299" spc="-5" dirty="0">
                <a:solidFill>
                  <a:srgbClr val="808080"/>
                </a:solidFill>
                <a:latin typeface="Calibri"/>
                <a:cs typeface="Calibri"/>
              </a:rPr>
              <a:t>'TESTING'</a:t>
            </a:r>
            <a:r>
              <a:rPr sz="1299" b="1" spc="-5" dirty="0">
                <a:solidFill>
                  <a:srgbClr val="000080"/>
                </a:solidFill>
                <a:latin typeface="Calibri"/>
                <a:cs typeface="Calibri"/>
              </a:rPr>
              <a:t>,</a:t>
            </a: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 </a:t>
            </a:r>
            <a:r>
              <a:rPr sz="1299" spc="-5" dirty="0">
                <a:latin typeface="Calibri"/>
                <a:cs typeface="Calibri"/>
              </a:rPr>
              <a:t>description</a:t>
            </a:r>
            <a:r>
              <a:rPr sz="1299" b="1" spc="-5" dirty="0">
                <a:solidFill>
                  <a:srgbClr val="000080"/>
                </a:solidFill>
                <a:latin typeface="Calibri"/>
                <a:cs typeface="Calibri"/>
              </a:rPr>
              <a:t>:</a:t>
            </a:r>
            <a:r>
              <a:rPr sz="1299" b="1" spc="9" dirty="0">
                <a:solidFill>
                  <a:srgbClr val="000080"/>
                </a:solidFill>
                <a:latin typeface="Calibri"/>
                <a:cs typeface="Calibri"/>
              </a:rPr>
              <a:t> </a:t>
            </a:r>
            <a:r>
              <a:rPr sz="1299" spc="-23" dirty="0">
                <a:solidFill>
                  <a:srgbClr val="808080"/>
                </a:solidFill>
                <a:latin typeface="Calibri"/>
                <a:cs typeface="Calibri"/>
              </a:rPr>
              <a:t>'Target</a:t>
            </a:r>
            <a:r>
              <a:rPr sz="1299" spc="19" dirty="0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sz="1299" spc="-9" dirty="0">
                <a:solidFill>
                  <a:srgbClr val="808080"/>
                </a:solidFill>
                <a:latin typeface="Calibri"/>
                <a:cs typeface="Calibri"/>
              </a:rPr>
              <a:t>environment'</a:t>
            </a:r>
            <a:r>
              <a:rPr sz="1299" b="1" spc="-9" dirty="0">
                <a:solidFill>
                  <a:srgbClr val="000080"/>
                </a:solidFill>
                <a:latin typeface="Calibri"/>
                <a:cs typeface="Calibri"/>
              </a:rPr>
              <a:t>)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49954" y="2052577"/>
            <a:ext cx="862903" cy="392287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62"/>
              </a:lnSpc>
            </a:pPr>
            <a:r>
              <a:rPr sz="1299" spc="-19" dirty="0">
                <a:latin typeface="Calibri"/>
                <a:cs typeface="Calibri"/>
              </a:rPr>
              <a:t>s</a:t>
            </a:r>
            <a:r>
              <a:rPr sz="1299" spc="5" dirty="0">
                <a:latin typeface="Calibri"/>
                <a:cs typeface="Calibri"/>
              </a:rPr>
              <a:t>t</a:t>
            </a:r>
            <a:r>
              <a:rPr sz="1299" dirty="0">
                <a:latin typeface="Calibri"/>
                <a:cs typeface="Calibri"/>
              </a:rPr>
              <a:t>ri</a:t>
            </a:r>
            <a:r>
              <a:rPr sz="1299" spc="-9" dirty="0">
                <a:latin typeface="Calibri"/>
                <a:cs typeface="Calibri"/>
              </a:rPr>
              <a:t>n</a:t>
            </a:r>
            <a:r>
              <a:rPr sz="1299" spc="-5" dirty="0">
                <a:latin typeface="Calibri"/>
                <a:cs typeface="Calibri"/>
              </a:rPr>
              <a:t>g</a:t>
            </a:r>
            <a:r>
              <a:rPr sz="1299" b="1" spc="-9" dirty="0">
                <a:solidFill>
                  <a:srgbClr val="000080"/>
                </a:solidFill>
                <a:latin typeface="Calibri"/>
                <a:cs typeface="Calibri"/>
              </a:rPr>
              <a:t>(</a:t>
            </a:r>
            <a:r>
              <a:rPr sz="1299" spc="-9" dirty="0">
                <a:latin typeface="Calibri"/>
                <a:cs typeface="Calibri"/>
              </a:rPr>
              <a:t>n</a:t>
            </a:r>
            <a:r>
              <a:rPr sz="1299" dirty="0">
                <a:latin typeface="Calibri"/>
                <a:cs typeface="Calibri"/>
              </a:rPr>
              <a:t>a</a:t>
            </a:r>
            <a:r>
              <a:rPr sz="1299" spc="-14" dirty="0">
                <a:latin typeface="Calibri"/>
                <a:cs typeface="Calibri"/>
              </a:rPr>
              <a:t>m</a:t>
            </a:r>
            <a:r>
              <a:rPr sz="1299" dirty="0">
                <a:latin typeface="Calibri"/>
                <a:cs typeface="Calibri"/>
              </a:rPr>
              <a:t>e</a:t>
            </a: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:</a:t>
            </a:r>
            <a:endParaRPr sz="1299">
              <a:latin typeface="Calibri"/>
              <a:cs typeface="Calibri"/>
            </a:endParaRPr>
          </a:p>
          <a:p>
            <a:pPr>
              <a:spcBef>
                <a:spcPts val="9"/>
              </a:spcBef>
            </a:pPr>
            <a:r>
              <a:rPr sz="1299" spc="-5" dirty="0">
                <a:latin typeface="Calibri"/>
                <a:cs typeface="Calibri"/>
              </a:rPr>
              <a:t>c</a:t>
            </a:r>
            <a:r>
              <a:rPr sz="1299" spc="-9" dirty="0">
                <a:latin typeface="Calibri"/>
                <a:cs typeface="Calibri"/>
              </a:rPr>
              <a:t>h</a:t>
            </a:r>
            <a:r>
              <a:rPr sz="1299" dirty="0">
                <a:latin typeface="Calibri"/>
                <a:cs typeface="Calibri"/>
              </a:rPr>
              <a:t>oi</a:t>
            </a:r>
            <a:r>
              <a:rPr sz="1299" spc="-5" dirty="0">
                <a:latin typeface="Calibri"/>
                <a:cs typeface="Calibri"/>
              </a:rPr>
              <a:t>ce</a:t>
            </a:r>
            <a:r>
              <a:rPr sz="1299" b="1" spc="-9" dirty="0">
                <a:solidFill>
                  <a:srgbClr val="000080"/>
                </a:solidFill>
                <a:latin typeface="Calibri"/>
                <a:cs typeface="Calibri"/>
              </a:rPr>
              <a:t>(</a:t>
            </a:r>
            <a:r>
              <a:rPr sz="1299" spc="-9" dirty="0">
                <a:latin typeface="Calibri"/>
                <a:cs typeface="Calibri"/>
              </a:rPr>
              <a:t>n</a:t>
            </a:r>
            <a:r>
              <a:rPr sz="1299" dirty="0">
                <a:latin typeface="Calibri"/>
                <a:cs typeface="Calibri"/>
              </a:rPr>
              <a:t>a</a:t>
            </a:r>
            <a:r>
              <a:rPr sz="1299" spc="-14" dirty="0">
                <a:latin typeface="Calibri"/>
                <a:cs typeface="Calibri"/>
              </a:rPr>
              <a:t>m</a:t>
            </a:r>
            <a:r>
              <a:rPr sz="1299" dirty="0">
                <a:latin typeface="Calibri"/>
                <a:cs typeface="Calibri"/>
              </a:rPr>
              <a:t>e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512857" y="2249204"/>
            <a:ext cx="4533775" cy="200990"/>
          </a:xfrm>
          <a:custGeom>
            <a:avLst/>
            <a:gdLst/>
            <a:ahLst/>
            <a:cxnLst/>
            <a:rect l="l" t="t" r="r" b="b"/>
            <a:pathLst>
              <a:path w="4884420" h="216535">
                <a:moveTo>
                  <a:pt x="48755" y="0"/>
                </a:moveTo>
                <a:lnTo>
                  <a:pt x="0" y="0"/>
                </a:lnTo>
                <a:lnTo>
                  <a:pt x="0" y="216408"/>
                </a:lnTo>
                <a:lnTo>
                  <a:pt x="48755" y="216408"/>
                </a:lnTo>
                <a:lnTo>
                  <a:pt x="48755" y="0"/>
                </a:lnTo>
                <a:close/>
              </a:path>
              <a:path w="4884420" h="216535">
                <a:moveTo>
                  <a:pt x="641604" y="0"/>
                </a:moveTo>
                <a:lnTo>
                  <a:pt x="595871" y="0"/>
                </a:lnTo>
                <a:lnTo>
                  <a:pt x="91440" y="0"/>
                </a:lnTo>
                <a:lnTo>
                  <a:pt x="91440" y="216408"/>
                </a:lnTo>
                <a:lnTo>
                  <a:pt x="595871" y="216408"/>
                </a:lnTo>
                <a:lnTo>
                  <a:pt x="641604" y="216408"/>
                </a:lnTo>
                <a:lnTo>
                  <a:pt x="641604" y="0"/>
                </a:lnTo>
                <a:close/>
              </a:path>
              <a:path w="4884420" h="216535">
                <a:moveTo>
                  <a:pt x="1264907" y="0"/>
                </a:moveTo>
                <a:lnTo>
                  <a:pt x="1216139" y="0"/>
                </a:lnTo>
                <a:lnTo>
                  <a:pt x="679704" y="0"/>
                </a:lnTo>
                <a:lnTo>
                  <a:pt x="679704" y="216408"/>
                </a:lnTo>
                <a:lnTo>
                  <a:pt x="1216139" y="216408"/>
                </a:lnTo>
                <a:lnTo>
                  <a:pt x="1264907" y="216408"/>
                </a:lnTo>
                <a:lnTo>
                  <a:pt x="1264907" y="0"/>
                </a:lnTo>
                <a:close/>
              </a:path>
              <a:path w="4884420" h="216535">
                <a:moveTo>
                  <a:pt x="3046463" y="0"/>
                </a:moveTo>
                <a:lnTo>
                  <a:pt x="3046463" y="0"/>
                </a:lnTo>
                <a:lnTo>
                  <a:pt x="1306055" y="0"/>
                </a:lnTo>
                <a:lnTo>
                  <a:pt x="1306055" y="216408"/>
                </a:lnTo>
                <a:lnTo>
                  <a:pt x="3046463" y="216408"/>
                </a:lnTo>
                <a:lnTo>
                  <a:pt x="3046463" y="0"/>
                </a:lnTo>
                <a:close/>
              </a:path>
              <a:path w="4884420" h="216535">
                <a:moveTo>
                  <a:pt x="3944112" y="0"/>
                </a:moveTo>
                <a:lnTo>
                  <a:pt x="3895344" y="0"/>
                </a:lnTo>
                <a:lnTo>
                  <a:pt x="3086100" y="0"/>
                </a:lnTo>
                <a:lnTo>
                  <a:pt x="3086100" y="216408"/>
                </a:lnTo>
                <a:lnTo>
                  <a:pt x="3895344" y="216408"/>
                </a:lnTo>
                <a:lnTo>
                  <a:pt x="3944112" y="216408"/>
                </a:lnTo>
                <a:lnTo>
                  <a:pt x="3944112" y="0"/>
                </a:lnTo>
                <a:close/>
              </a:path>
              <a:path w="4884420" h="216535">
                <a:moveTo>
                  <a:pt x="4884407" y="0"/>
                </a:moveTo>
                <a:lnTo>
                  <a:pt x="4829543" y="0"/>
                </a:lnTo>
                <a:lnTo>
                  <a:pt x="3986771" y="0"/>
                </a:lnTo>
                <a:lnTo>
                  <a:pt x="3986771" y="216408"/>
                </a:lnTo>
                <a:lnTo>
                  <a:pt x="4829543" y="216408"/>
                </a:lnTo>
                <a:lnTo>
                  <a:pt x="4884407" y="216408"/>
                </a:lnTo>
                <a:lnTo>
                  <a:pt x="488440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20" name="object 20"/>
          <p:cNvSpPr txBox="1"/>
          <p:nvPr/>
        </p:nvSpPr>
        <p:spPr>
          <a:xfrm>
            <a:off x="1501051" y="2227497"/>
            <a:ext cx="4558531" cy="212425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:</a:t>
            </a:r>
            <a:r>
              <a:rPr sz="1299" b="1" spc="19" dirty="0">
                <a:solidFill>
                  <a:srgbClr val="000080"/>
                </a:solidFill>
                <a:latin typeface="Calibri"/>
                <a:cs typeface="Calibri"/>
              </a:rPr>
              <a:t> </a:t>
            </a:r>
            <a:r>
              <a:rPr sz="1299" spc="-5" dirty="0">
                <a:solidFill>
                  <a:srgbClr val="808080"/>
                </a:solidFill>
                <a:latin typeface="Calibri"/>
                <a:cs typeface="Calibri"/>
              </a:rPr>
              <a:t>'FRUIT'</a:t>
            </a:r>
            <a:r>
              <a:rPr sz="1299" b="1" spc="-5" dirty="0">
                <a:solidFill>
                  <a:srgbClr val="000080"/>
                </a:solidFill>
                <a:latin typeface="Calibri"/>
                <a:cs typeface="Calibri"/>
              </a:rPr>
              <a:t>,</a:t>
            </a:r>
            <a:r>
              <a:rPr sz="1299" b="1" spc="-9" dirty="0">
                <a:solidFill>
                  <a:srgbClr val="000080"/>
                </a:solidFill>
                <a:latin typeface="Calibri"/>
                <a:cs typeface="Calibri"/>
              </a:rPr>
              <a:t> </a:t>
            </a:r>
            <a:r>
              <a:rPr sz="1299" spc="-5" dirty="0">
                <a:latin typeface="Calibri"/>
                <a:cs typeface="Calibri"/>
              </a:rPr>
              <a:t>choices</a:t>
            </a:r>
            <a:r>
              <a:rPr sz="1299" b="1" spc="-5" dirty="0">
                <a:solidFill>
                  <a:srgbClr val="000080"/>
                </a:solidFill>
                <a:latin typeface="Calibri"/>
                <a:cs typeface="Calibri"/>
              </a:rPr>
              <a:t>:</a:t>
            </a:r>
            <a:r>
              <a:rPr sz="1299" b="1" spc="5" dirty="0">
                <a:solidFill>
                  <a:srgbClr val="000080"/>
                </a:solidFill>
                <a:latin typeface="Calibri"/>
                <a:cs typeface="Calibri"/>
              </a:rPr>
              <a:t> </a:t>
            </a:r>
            <a:r>
              <a:rPr sz="1299" spc="-5" dirty="0">
                <a:solidFill>
                  <a:srgbClr val="808080"/>
                </a:solidFill>
                <a:latin typeface="Calibri"/>
                <a:cs typeface="Calibri"/>
              </a:rPr>
              <a:t>'apple\nbanana\npizza'</a:t>
            </a:r>
            <a:r>
              <a:rPr sz="1299" b="1" spc="-5" dirty="0">
                <a:solidFill>
                  <a:srgbClr val="000080"/>
                </a:solidFill>
                <a:latin typeface="Calibri"/>
                <a:cs typeface="Calibri"/>
              </a:rPr>
              <a:t>,</a:t>
            </a: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 </a:t>
            </a:r>
            <a:r>
              <a:rPr sz="1299" spc="-5" dirty="0">
                <a:latin typeface="Calibri"/>
                <a:cs typeface="Calibri"/>
              </a:rPr>
              <a:t>description</a:t>
            </a:r>
            <a:r>
              <a:rPr sz="1299" b="1" spc="-5" dirty="0">
                <a:solidFill>
                  <a:srgbClr val="000080"/>
                </a:solidFill>
                <a:latin typeface="Calibri"/>
                <a:cs typeface="Calibri"/>
              </a:rPr>
              <a:t>:</a:t>
            </a:r>
            <a:r>
              <a:rPr sz="1299" b="1" spc="23" dirty="0">
                <a:solidFill>
                  <a:srgbClr val="000080"/>
                </a:solidFill>
                <a:latin typeface="Calibri"/>
                <a:cs typeface="Calibri"/>
              </a:rPr>
              <a:t> </a:t>
            </a:r>
            <a:r>
              <a:rPr sz="1299" spc="-5" dirty="0">
                <a:solidFill>
                  <a:srgbClr val="808080"/>
                </a:solidFill>
                <a:latin typeface="Calibri"/>
                <a:cs typeface="Calibri"/>
              </a:rPr>
              <a:t>'Pick</a:t>
            </a:r>
            <a:r>
              <a:rPr sz="1299" spc="5" dirty="0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sz="1299" dirty="0">
                <a:solidFill>
                  <a:srgbClr val="808080"/>
                </a:solidFill>
                <a:latin typeface="Calibri"/>
                <a:cs typeface="Calibri"/>
              </a:rPr>
              <a:t>a </a:t>
            </a:r>
            <a:r>
              <a:rPr sz="1299" spc="-5" dirty="0">
                <a:solidFill>
                  <a:srgbClr val="808080"/>
                </a:solidFill>
                <a:latin typeface="Calibri"/>
                <a:cs typeface="Calibri"/>
              </a:rPr>
              <a:t>fruit'</a:t>
            </a:r>
            <a:r>
              <a:rPr sz="1299" b="1" spc="-5" dirty="0">
                <a:solidFill>
                  <a:srgbClr val="000080"/>
                </a:solidFill>
                <a:latin typeface="Calibri"/>
                <a:cs typeface="Calibri"/>
              </a:rPr>
              <a:t>)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500007" y="2447248"/>
            <a:ext cx="56584" cy="200990"/>
          </a:xfrm>
          <a:custGeom>
            <a:avLst/>
            <a:gdLst/>
            <a:ahLst/>
            <a:cxnLst/>
            <a:rect l="l" t="t" r="r" b="b"/>
            <a:pathLst>
              <a:path w="60960" h="216535">
                <a:moveTo>
                  <a:pt x="60959" y="216408"/>
                </a:moveTo>
                <a:lnTo>
                  <a:pt x="0" y="216408"/>
                </a:lnTo>
                <a:lnTo>
                  <a:pt x="0" y="0"/>
                </a:lnTo>
                <a:lnTo>
                  <a:pt x="60959" y="0"/>
                </a:lnTo>
                <a:lnTo>
                  <a:pt x="60959" y="21640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22" name="object 22"/>
          <p:cNvSpPr txBox="1"/>
          <p:nvPr/>
        </p:nvSpPr>
        <p:spPr>
          <a:xfrm>
            <a:off x="488205" y="2425572"/>
            <a:ext cx="80750" cy="212425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}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28299" y="2645291"/>
            <a:ext cx="495697" cy="384721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85"/>
              </a:lnSpc>
            </a:pPr>
            <a:r>
              <a:rPr sz="1299" spc="-19" dirty="0">
                <a:latin typeface="Calibri"/>
                <a:cs typeface="Calibri"/>
              </a:rPr>
              <a:t>s</a:t>
            </a:r>
            <a:r>
              <a:rPr sz="1299" spc="-9" dirty="0">
                <a:latin typeface="Calibri"/>
                <a:cs typeface="Calibri"/>
              </a:rPr>
              <a:t>t</a:t>
            </a:r>
            <a:r>
              <a:rPr sz="1299" dirty="0">
                <a:latin typeface="Calibri"/>
                <a:cs typeface="Calibri"/>
              </a:rPr>
              <a:t>a</a:t>
            </a:r>
            <a:r>
              <a:rPr sz="1299" spc="-14" dirty="0">
                <a:latin typeface="Calibri"/>
                <a:cs typeface="Calibri"/>
              </a:rPr>
              <a:t>g</a:t>
            </a:r>
            <a:r>
              <a:rPr sz="1299" dirty="0">
                <a:latin typeface="Calibri"/>
                <a:cs typeface="Calibri"/>
              </a:rPr>
              <a:t>es</a:t>
            </a:r>
            <a:r>
              <a:rPr sz="1299" spc="-19" dirty="0">
                <a:latin typeface="Calibri"/>
                <a:cs typeface="Calibri"/>
              </a:rPr>
              <a:t> </a:t>
            </a: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{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49954" y="2846163"/>
            <a:ext cx="1262526" cy="19236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62"/>
              </a:lnSpc>
            </a:pPr>
            <a:r>
              <a:rPr sz="1299" spc="-19" dirty="0">
                <a:latin typeface="Calibri"/>
                <a:cs typeface="Calibri"/>
              </a:rPr>
              <a:t>s</a:t>
            </a:r>
            <a:r>
              <a:rPr sz="1299" spc="-9" dirty="0">
                <a:latin typeface="Calibri"/>
                <a:cs typeface="Calibri"/>
              </a:rPr>
              <a:t>t</a:t>
            </a:r>
            <a:r>
              <a:rPr sz="1299" dirty="0">
                <a:latin typeface="Calibri"/>
                <a:cs typeface="Calibri"/>
              </a:rPr>
              <a:t>a</a:t>
            </a:r>
            <a:r>
              <a:rPr sz="1299" spc="-14" dirty="0">
                <a:latin typeface="Calibri"/>
                <a:cs typeface="Calibri"/>
              </a:rPr>
              <a:t>g</a:t>
            </a:r>
            <a:r>
              <a:rPr sz="1299" spc="-5" dirty="0">
                <a:latin typeface="Calibri"/>
                <a:cs typeface="Calibri"/>
              </a:rPr>
              <a:t>e</a:t>
            </a:r>
            <a:r>
              <a:rPr sz="1299" b="1" spc="-9" dirty="0">
                <a:solidFill>
                  <a:srgbClr val="000080"/>
                </a:solidFill>
                <a:latin typeface="Calibri"/>
                <a:cs typeface="Calibri"/>
              </a:rPr>
              <a:t>(</a:t>
            </a:r>
            <a:r>
              <a:rPr sz="1299" spc="-5" dirty="0">
                <a:solidFill>
                  <a:srgbClr val="808080"/>
                </a:solidFill>
                <a:latin typeface="Calibri"/>
                <a:cs typeface="Calibri"/>
              </a:rPr>
              <a:t>'</a:t>
            </a:r>
            <a:r>
              <a:rPr sz="1299" dirty="0">
                <a:solidFill>
                  <a:srgbClr val="808080"/>
                </a:solidFill>
                <a:latin typeface="Calibri"/>
                <a:cs typeface="Calibri"/>
              </a:rPr>
              <a:t>Som</a:t>
            </a:r>
            <a:r>
              <a:rPr sz="1299" spc="-14" dirty="0">
                <a:solidFill>
                  <a:srgbClr val="808080"/>
                </a:solidFill>
                <a:latin typeface="Calibri"/>
                <a:cs typeface="Calibri"/>
              </a:rPr>
              <a:t>e</a:t>
            </a:r>
            <a:r>
              <a:rPr sz="1299" spc="-9" dirty="0">
                <a:solidFill>
                  <a:srgbClr val="808080"/>
                </a:solidFill>
                <a:latin typeface="Calibri"/>
                <a:cs typeface="Calibri"/>
              </a:rPr>
              <a:t>th</a:t>
            </a:r>
            <a:r>
              <a:rPr sz="1299" dirty="0">
                <a:solidFill>
                  <a:srgbClr val="808080"/>
                </a:solidFill>
                <a:latin typeface="Calibri"/>
                <a:cs typeface="Calibri"/>
              </a:rPr>
              <a:t>i</a:t>
            </a:r>
            <a:r>
              <a:rPr sz="1299" spc="-9" dirty="0">
                <a:solidFill>
                  <a:srgbClr val="808080"/>
                </a:solidFill>
                <a:latin typeface="Calibri"/>
                <a:cs typeface="Calibri"/>
              </a:rPr>
              <a:t>n</a:t>
            </a:r>
            <a:r>
              <a:rPr sz="1299" spc="-5" dirty="0">
                <a:solidFill>
                  <a:srgbClr val="808080"/>
                </a:solidFill>
                <a:latin typeface="Calibri"/>
                <a:cs typeface="Calibri"/>
              </a:rPr>
              <a:t>g</a:t>
            </a:r>
            <a:r>
              <a:rPr sz="1299" spc="5" dirty="0">
                <a:solidFill>
                  <a:srgbClr val="808080"/>
                </a:solidFill>
                <a:latin typeface="Calibri"/>
                <a:cs typeface="Calibri"/>
              </a:rPr>
              <a:t>'</a:t>
            </a: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)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1938650" y="2843335"/>
            <a:ext cx="56584" cy="200990"/>
          </a:xfrm>
          <a:custGeom>
            <a:avLst/>
            <a:gdLst/>
            <a:ahLst/>
            <a:cxnLst/>
            <a:rect l="l" t="t" r="r" b="b"/>
            <a:pathLst>
              <a:path w="60960" h="216535">
                <a:moveTo>
                  <a:pt x="60959" y="216408"/>
                </a:moveTo>
                <a:lnTo>
                  <a:pt x="0" y="216408"/>
                </a:lnTo>
                <a:lnTo>
                  <a:pt x="0" y="0"/>
                </a:lnTo>
                <a:lnTo>
                  <a:pt x="60959" y="0"/>
                </a:lnTo>
                <a:lnTo>
                  <a:pt x="60959" y="21640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26" name="object 26"/>
          <p:cNvSpPr txBox="1"/>
          <p:nvPr/>
        </p:nvSpPr>
        <p:spPr>
          <a:xfrm>
            <a:off x="1926862" y="2821643"/>
            <a:ext cx="80750" cy="212425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{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799902" y="3042791"/>
            <a:ext cx="349523" cy="19236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85"/>
              </a:lnSpc>
            </a:pPr>
            <a:r>
              <a:rPr sz="1299" spc="-19" dirty="0">
                <a:latin typeface="Calibri"/>
                <a:cs typeface="Calibri"/>
              </a:rPr>
              <a:t>s</a:t>
            </a:r>
            <a:r>
              <a:rPr sz="1299" spc="-9" dirty="0">
                <a:latin typeface="Calibri"/>
                <a:cs typeface="Calibri"/>
              </a:rPr>
              <a:t>t</a:t>
            </a:r>
            <a:r>
              <a:rPr sz="1299" dirty="0">
                <a:latin typeface="Calibri"/>
                <a:cs typeface="Calibri"/>
              </a:rPr>
              <a:t>e</a:t>
            </a:r>
            <a:r>
              <a:rPr sz="1299" spc="-23" dirty="0">
                <a:latin typeface="Calibri"/>
                <a:cs typeface="Calibri"/>
              </a:rPr>
              <a:t>p</a:t>
            </a:r>
            <a:r>
              <a:rPr sz="1299" dirty="0">
                <a:latin typeface="Calibri"/>
                <a:cs typeface="Calibri"/>
              </a:rPr>
              <a:t>s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1186085" y="3042792"/>
            <a:ext cx="56584" cy="200990"/>
          </a:xfrm>
          <a:custGeom>
            <a:avLst/>
            <a:gdLst/>
            <a:ahLst/>
            <a:cxnLst/>
            <a:rect l="l" t="t" r="r" b="b"/>
            <a:pathLst>
              <a:path w="60959" h="216535">
                <a:moveTo>
                  <a:pt x="60960" y="216408"/>
                </a:moveTo>
                <a:lnTo>
                  <a:pt x="0" y="216408"/>
                </a:lnTo>
                <a:lnTo>
                  <a:pt x="0" y="0"/>
                </a:lnTo>
                <a:lnTo>
                  <a:pt x="60960" y="0"/>
                </a:lnTo>
                <a:lnTo>
                  <a:pt x="60960" y="21640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29" name="object 29"/>
          <p:cNvSpPr txBox="1"/>
          <p:nvPr/>
        </p:nvSpPr>
        <p:spPr>
          <a:xfrm>
            <a:off x="1174319" y="3021093"/>
            <a:ext cx="80750" cy="212425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{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949848" y="3243664"/>
            <a:ext cx="3086174" cy="19236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62"/>
              </a:lnSpc>
            </a:pPr>
            <a:r>
              <a:rPr sz="1299" spc="-5" dirty="0">
                <a:latin typeface="Calibri"/>
                <a:cs typeface="Calibri"/>
              </a:rPr>
              <a:t>echo</a:t>
            </a:r>
            <a:r>
              <a:rPr sz="1299" dirty="0">
                <a:latin typeface="Calibri"/>
                <a:cs typeface="Calibri"/>
              </a:rPr>
              <a:t> </a:t>
            </a:r>
            <a:r>
              <a:rPr sz="1299" dirty="0">
                <a:solidFill>
                  <a:srgbClr val="808080"/>
                </a:solidFill>
                <a:latin typeface="Calibri"/>
                <a:cs typeface="Calibri"/>
              </a:rPr>
              <a:t>"Will</a:t>
            </a:r>
            <a:r>
              <a:rPr sz="1299" spc="-5" dirty="0">
                <a:solidFill>
                  <a:srgbClr val="808080"/>
                </a:solidFill>
                <a:latin typeface="Calibri"/>
                <a:cs typeface="Calibri"/>
              </a:rPr>
              <a:t> deploy</a:t>
            </a:r>
            <a:r>
              <a:rPr sz="1299" spc="5" dirty="0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sz="1299" spc="-5" dirty="0">
                <a:solidFill>
                  <a:srgbClr val="808080"/>
                </a:solidFill>
                <a:latin typeface="Calibri"/>
                <a:cs typeface="Calibri"/>
              </a:rPr>
              <a:t>to</a:t>
            </a:r>
            <a:r>
              <a:rPr sz="1299" spc="9" dirty="0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sz="1299" spc="-9" dirty="0">
                <a:solidFill>
                  <a:srgbClr val="808080"/>
                </a:solidFill>
                <a:latin typeface="Calibri"/>
                <a:cs typeface="Calibri"/>
              </a:rPr>
              <a:t>${params.DEPLOY_ENV}"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949849" y="3438879"/>
            <a:ext cx="902982" cy="19236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85"/>
              </a:lnSpc>
            </a:pPr>
            <a:r>
              <a:rPr sz="1299" spc="-5" dirty="0">
                <a:latin typeface="Calibri"/>
                <a:cs typeface="Calibri"/>
              </a:rPr>
              <a:t>writeFile</a:t>
            </a:r>
            <a:r>
              <a:rPr sz="1299" b="1" spc="-5" dirty="0">
                <a:solidFill>
                  <a:srgbClr val="000080"/>
                </a:solidFill>
                <a:latin typeface="Calibri"/>
                <a:cs typeface="Calibri"/>
              </a:rPr>
              <a:t>(</a:t>
            </a:r>
            <a:r>
              <a:rPr sz="1299" spc="-5" dirty="0">
                <a:latin typeface="Calibri"/>
                <a:cs typeface="Calibri"/>
              </a:rPr>
              <a:t>file</a:t>
            </a:r>
            <a:r>
              <a:rPr sz="1299" b="1" spc="-5" dirty="0">
                <a:solidFill>
                  <a:srgbClr val="000080"/>
                </a:solidFill>
                <a:latin typeface="Calibri"/>
                <a:cs typeface="Calibri"/>
              </a:rPr>
              <a:t>: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876408" y="3438879"/>
            <a:ext cx="637157" cy="19236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85"/>
              </a:lnSpc>
            </a:pPr>
            <a:r>
              <a:rPr sz="1299" spc="-5" dirty="0">
                <a:solidFill>
                  <a:srgbClr val="808080"/>
                </a:solidFill>
                <a:latin typeface="Calibri"/>
                <a:cs typeface="Calibri"/>
              </a:rPr>
              <a:t>'</a:t>
            </a:r>
            <a:r>
              <a:rPr sz="1299" spc="5" dirty="0">
                <a:solidFill>
                  <a:srgbClr val="808080"/>
                </a:solidFill>
                <a:latin typeface="Calibri"/>
                <a:cs typeface="Calibri"/>
              </a:rPr>
              <a:t>f</a:t>
            </a:r>
            <a:r>
              <a:rPr sz="1299" dirty="0">
                <a:solidFill>
                  <a:srgbClr val="808080"/>
                </a:solidFill>
                <a:latin typeface="Calibri"/>
                <a:cs typeface="Calibri"/>
              </a:rPr>
              <a:t>r</a:t>
            </a:r>
            <a:r>
              <a:rPr sz="1299" spc="-9" dirty="0">
                <a:solidFill>
                  <a:srgbClr val="808080"/>
                </a:solidFill>
                <a:latin typeface="Calibri"/>
                <a:cs typeface="Calibri"/>
              </a:rPr>
              <a:t>u</a:t>
            </a:r>
            <a:r>
              <a:rPr sz="1299" dirty="0">
                <a:solidFill>
                  <a:srgbClr val="808080"/>
                </a:solidFill>
                <a:latin typeface="Calibri"/>
                <a:cs typeface="Calibri"/>
              </a:rPr>
              <a:t>i</a:t>
            </a:r>
            <a:r>
              <a:rPr sz="1299" spc="5" dirty="0">
                <a:solidFill>
                  <a:srgbClr val="808080"/>
                </a:solidFill>
                <a:latin typeface="Calibri"/>
                <a:cs typeface="Calibri"/>
              </a:rPr>
              <a:t>t</a:t>
            </a:r>
            <a:r>
              <a:rPr sz="1299" spc="-32" dirty="0">
                <a:solidFill>
                  <a:srgbClr val="808080"/>
                </a:solidFill>
                <a:latin typeface="Calibri"/>
                <a:cs typeface="Calibri"/>
              </a:rPr>
              <a:t>.</a:t>
            </a:r>
            <a:r>
              <a:rPr sz="1299" spc="-9" dirty="0">
                <a:solidFill>
                  <a:srgbClr val="808080"/>
                </a:solidFill>
                <a:latin typeface="Calibri"/>
                <a:cs typeface="Calibri"/>
              </a:rPr>
              <a:t>t</a:t>
            </a:r>
            <a:r>
              <a:rPr sz="1299" spc="5" dirty="0">
                <a:solidFill>
                  <a:srgbClr val="808080"/>
                </a:solidFill>
                <a:latin typeface="Calibri"/>
                <a:cs typeface="Calibri"/>
              </a:rPr>
              <a:t>x</a:t>
            </a:r>
            <a:r>
              <a:rPr sz="1299" spc="-9" dirty="0">
                <a:solidFill>
                  <a:srgbClr val="808080"/>
                </a:solidFill>
                <a:latin typeface="Calibri"/>
                <a:cs typeface="Calibri"/>
              </a:rPr>
              <a:t>t</a:t>
            </a:r>
            <a:r>
              <a:rPr sz="1299" dirty="0">
                <a:solidFill>
                  <a:srgbClr val="808080"/>
                </a:solidFill>
                <a:latin typeface="Calibri"/>
                <a:cs typeface="Calibri"/>
              </a:rPr>
              <a:t>'</a:t>
            </a: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,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2537023" y="3438879"/>
            <a:ext cx="317694" cy="19236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85"/>
              </a:lnSpc>
            </a:pPr>
            <a:r>
              <a:rPr sz="1299" spc="-23" dirty="0">
                <a:latin typeface="Calibri"/>
                <a:cs typeface="Calibri"/>
              </a:rPr>
              <a:t>te</a:t>
            </a:r>
            <a:r>
              <a:rPr sz="1299" spc="5" dirty="0">
                <a:latin typeface="Calibri"/>
                <a:cs typeface="Calibri"/>
              </a:rPr>
              <a:t>x</a:t>
            </a:r>
            <a:r>
              <a:rPr sz="1299" spc="-5" dirty="0">
                <a:latin typeface="Calibri"/>
                <a:cs typeface="Calibri"/>
              </a:rPr>
              <a:t>t</a:t>
            </a: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: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2880769" y="3438879"/>
            <a:ext cx="997879" cy="19236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85"/>
              </a:lnSpc>
            </a:pPr>
            <a:r>
              <a:rPr sz="1299" spc="-9" dirty="0">
                <a:latin typeface="Calibri"/>
                <a:cs typeface="Calibri"/>
              </a:rPr>
              <a:t>p</a:t>
            </a:r>
            <a:r>
              <a:rPr sz="1299" dirty="0">
                <a:latin typeface="Calibri"/>
                <a:cs typeface="Calibri"/>
              </a:rPr>
              <a:t>a</a:t>
            </a:r>
            <a:r>
              <a:rPr sz="1299" spc="-28" dirty="0">
                <a:latin typeface="Calibri"/>
                <a:cs typeface="Calibri"/>
              </a:rPr>
              <a:t>r</a:t>
            </a:r>
            <a:r>
              <a:rPr sz="1299" dirty="0">
                <a:latin typeface="Calibri"/>
                <a:cs typeface="Calibri"/>
              </a:rPr>
              <a:t>am</a:t>
            </a:r>
            <a:r>
              <a:rPr sz="1299" spc="-5" dirty="0">
                <a:latin typeface="Calibri"/>
                <a:cs typeface="Calibri"/>
              </a:rPr>
              <a:t>s</a:t>
            </a:r>
            <a:r>
              <a:rPr sz="1299" b="1" spc="-5" dirty="0">
                <a:solidFill>
                  <a:srgbClr val="000080"/>
                </a:solidFill>
                <a:latin typeface="Calibri"/>
                <a:cs typeface="Calibri"/>
              </a:rPr>
              <a:t>.</a:t>
            </a:r>
            <a:r>
              <a:rPr sz="1299" dirty="0">
                <a:latin typeface="Calibri"/>
                <a:cs typeface="Calibri"/>
              </a:rPr>
              <a:t>F</a:t>
            </a:r>
            <a:r>
              <a:rPr sz="1299" spc="5" dirty="0">
                <a:latin typeface="Calibri"/>
                <a:cs typeface="Calibri"/>
              </a:rPr>
              <a:t>R</a:t>
            </a:r>
            <a:r>
              <a:rPr sz="1299" spc="-5" dirty="0">
                <a:latin typeface="Calibri"/>
                <a:cs typeface="Calibri"/>
              </a:rPr>
              <a:t>UIT</a:t>
            </a: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)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350061" y="3636921"/>
            <a:ext cx="2185548" cy="994931"/>
          </a:xfrm>
          <a:custGeom>
            <a:avLst/>
            <a:gdLst/>
            <a:ahLst/>
            <a:cxnLst/>
            <a:rect l="l" t="t" r="r" b="b"/>
            <a:pathLst>
              <a:path w="2354580" h="1071879">
                <a:moveTo>
                  <a:pt x="60960" y="854964"/>
                </a:moveTo>
                <a:lnTo>
                  <a:pt x="0" y="854964"/>
                </a:lnTo>
                <a:lnTo>
                  <a:pt x="0" y="1071384"/>
                </a:lnTo>
                <a:lnTo>
                  <a:pt x="60960" y="1071384"/>
                </a:lnTo>
                <a:lnTo>
                  <a:pt x="60960" y="854964"/>
                </a:lnTo>
                <a:close/>
              </a:path>
              <a:path w="2354580" h="1071879">
                <a:moveTo>
                  <a:pt x="222504" y="641604"/>
                </a:moveTo>
                <a:lnTo>
                  <a:pt x="161544" y="641604"/>
                </a:lnTo>
                <a:lnTo>
                  <a:pt x="161544" y="858012"/>
                </a:lnTo>
                <a:lnTo>
                  <a:pt x="222504" y="858012"/>
                </a:lnTo>
                <a:lnTo>
                  <a:pt x="222504" y="641604"/>
                </a:lnTo>
                <a:close/>
              </a:path>
              <a:path w="2354580" h="1071879">
                <a:moveTo>
                  <a:pt x="384035" y="428244"/>
                </a:moveTo>
                <a:lnTo>
                  <a:pt x="323088" y="428244"/>
                </a:lnTo>
                <a:lnTo>
                  <a:pt x="323088" y="644652"/>
                </a:lnTo>
                <a:lnTo>
                  <a:pt x="384035" y="644652"/>
                </a:lnTo>
                <a:lnTo>
                  <a:pt x="384035" y="428244"/>
                </a:lnTo>
                <a:close/>
              </a:path>
              <a:path w="2354580" h="1071879">
                <a:moveTo>
                  <a:pt x="545592" y="214896"/>
                </a:moveTo>
                <a:lnTo>
                  <a:pt x="484632" y="214896"/>
                </a:lnTo>
                <a:lnTo>
                  <a:pt x="484632" y="431304"/>
                </a:lnTo>
                <a:lnTo>
                  <a:pt x="545592" y="431304"/>
                </a:lnTo>
                <a:lnTo>
                  <a:pt x="545592" y="214896"/>
                </a:lnTo>
                <a:close/>
              </a:path>
              <a:path w="2354580" h="1071879">
                <a:moveTo>
                  <a:pt x="996696" y="0"/>
                </a:moveTo>
                <a:lnTo>
                  <a:pt x="646163" y="0"/>
                </a:lnTo>
                <a:lnTo>
                  <a:pt x="646163" y="216408"/>
                </a:lnTo>
                <a:lnTo>
                  <a:pt x="996696" y="216408"/>
                </a:lnTo>
                <a:lnTo>
                  <a:pt x="996696" y="0"/>
                </a:lnTo>
                <a:close/>
              </a:path>
              <a:path w="2354580" h="1071879">
                <a:moveTo>
                  <a:pt x="2354567" y="0"/>
                </a:moveTo>
                <a:lnTo>
                  <a:pt x="2299703" y="0"/>
                </a:lnTo>
                <a:lnTo>
                  <a:pt x="1671828" y="0"/>
                </a:lnTo>
                <a:lnTo>
                  <a:pt x="1616964" y="0"/>
                </a:lnTo>
                <a:lnTo>
                  <a:pt x="1037844" y="0"/>
                </a:lnTo>
                <a:lnTo>
                  <a:pt x="1037844" y="216408"/>
                </a:lnTo>
                <a:lnTo>
                  <a:pt x="1616964" y="216408"/>
                </a:lnTo>
                <a:lnTo>
                  <a:pt x="1671828" y="216408"/>
                </a:lnTo>
                <a:lnTo>
                  <a:pt x="2299703" y="216408"/>
                </a:lnTo>
                <a:lnTo>
                  <a:pt x="2354567" y="216408"/>
                </a:lnTo>
                <a:lnTo>
                  <a:pt x="235456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36" name="object 36"/>
          <p:cNvSpPr txBox="1"/>
          <p:nvPr/>
        </p:nvSpPr>
        <p:spPr>
          <a:xfrm>
            <a:off x="338294" y="3615241"/>
            <a:ext cx="2210304" cy="1012132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611215">
              <a:spcBef>
                <a:spcPts val="97"/>
              </a:spcBef>
            </a:pPr>
            <a:r>
              <a:rPr sz="1299" spc="-5" dirty="0">
                <a:latin typeface="Calibri"/>
                <a:cs typeface="Calibri"/>
              </a:rPr>
              <a:t>echo</a:t>
            </a:r>
            <a:r>
              <a:rPr sz="1299" spc="-37" dirty="0">
                <a:latin typeface="Calibri"/>
                <a:cs typeface="Calibri"/>
              </a:rPr>
              <a:t> </a:t>
            </a:r>
            <a:r>
              <a:rPr sz="1299" spc="-5" dirty="0">
                <a:latin typeface="Calibri"/>
                <a:cs typeface="Calibri"/>
              </a:rPr>
              <a:t>readFile</a:t>
            </a:r>
            <a:r>
              <a:rPr sz="1299" b="1" spc="-5" dirty="0">
                <a:solidFill>
                  <a:srgbClr val="000080"/>
                </a:solidFill>
                <a:latin typeface="Calibri"/>
                <a:cs typeface="Calibri"/>
              </a:rPr>
              <a:t>(</a:t>
            </a:r>
            <a:r>
              <a:rPr sz="1299" spc="-5" dirty="0">
                <a:solidFill>
                  <a:srgbClr val="808080"/>
                </a:solidFill>
                <a:latin typeface="Calibri"/>
                <a:cs typeface="Calibri"/>
              </a:rPr>
              <a:t>'fruit.txt'</a:t>
            </a:r>
            <a:r>
              <a:rPr sz="1299" b="1" spc="-5" dirty="0">
                <a:solidFill>
                  <a:srgbClr val="000080"/>
                </a:solidFill>
                <a:latin typeface="Calibri"/>
                <a:cs typeface="Calibri"/>
              </a:rPr>
              <a:t>)</a:t>
            </a:r>
            <a:endParaRPr sz="1299">
              <a:latin typeface="Calibri"/>
              <a:cs typeface="Calibri"/>
            </a:endParaRPr>
          </a:p>
          <a:p>
            <a:pPr marL="461506">
              <a:spcBef>
                <a:spcPts val="9"/>
              </a:spcBef>
            </a:pP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}</a:t>
            </a:r>
            <a:endParaRPr sz="1299">
              <a:latin typeface="Calibri"/>
              <a:cs typeface="Calibri"/>
            </a:endParaRPr>
          </a:p>
          <a:p>
            <a:pPr marL="311207"/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}</a:t>
            </a:r>
            <a:endParaRPr sz="1299">
              <a:latin typeface="Calibri"/>
              <a:cs typeface="Calibri"/>
            </a:endParaRPr>
          </a:p>
          <a:p>
            <a:pPr marL="161498"/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}</a:t>
            </a:r>
            <a:endParaRPr sz="1299">
              <a:latin typeface="Calibri"/>
              <a:cs typeface="Calibri"/>
            </a:endParaRPr>
          </a:p>
          <a:p>
            <a:pPr marL="11788"/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}</a:t>
            </a:r>
            <a:endParaRPr sz="1299">
              <a:latin typeface="Calibri"/>
              <a:cs typeface="Calibri"/>
            </a:endParaRPr>
          </a:p>
        </p:txBody>
      </p:sp>
      <p:pic>
        <p:nvPicPr>
          <p:cNvPr id="37" name="object 3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01566" y="3250738"/>
            <a:ext cx="6031830" cy="2625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041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424686" y="917661"/>
            <a:ext cx="6039139" cy="363061"/>
          </a:xfrm>
          <a:prstGeom prst="rect">
            <a:avLst/>
          </a:prstGeom>
        </p:spPr>
        <p:txBody>
          <a:bodyPr vert="horz" wrap="square" lIns="0" tIns="12967" rIns="0" bIns="0" rtlCol="0">
            <a:spAutoFit/>
          </a:bodyPr>
          <a:lstStyle/>
          <a:p>
            <a:pPr marL="11788">
              <a:spcBef>
                <a:spcPts val="102"/>
              </a:spcBef>
            </a:pPr>
            <a:r>
              <a:rPr sz="2274" i="1" spc="-42" dirty="0">
                <a:latin typeface="Calibri"/>
                <a:cs typeface="Calibri"/>
              </a:rPr>
              <a:t>C</a:t>
            </a:r>
            <a:r>
              <a:rPr sz="2274" i="1" spc="-84" dirty="0">
                <a:latin typeface="Calibri"/>
                <a:cs typeface="Calibri"/>
              </a:rPr>
              <a:t>o</a:t>
            </a:r>
            <a:r>
              <a:rPr sz="2274" i="1" spc="-158" dirty="0">
                <a:latin typeface="Calibri"/>
                <a:cs typeface="Calibri"/>
              </a:rPr>
              <a:t>n</a:t>
            </a:r>
            <a:r>
              <a:rPr sz="2274" i="1" spc="-88" dirty="0">
                <a:latin typeface="Calibri"/>
                <a:cs typeface="Calibri"/>
              </a:rPr>
              <a:t>t</a:t>
            </a:r>
            <a:r>
              <a:rPr sz="2274" i="1" spc="-106" dirty="0">
                <a:latin typeface="Calibri"/>
                <a:cs typeface="Calibri"/>
              </a:rPr>
              <a:t>i</a:t>
            </a:r>
            <a:r>
              <a:rPr sz="2274" i="1" spc="-135" dirty="0">
                <a:latin typeface="Calibri"/>
                <a:cs typeface="Calibri"/>
              </a:rPr>
              <a:t>n</a:t>
            </a:r>
            <a:r>
              <a:rPr sz="2274" i="1" spc="-111" dirty="0">
                <a:latin typeface="Calibri"/>
                <a:cs typeface="Calibri"/>
              </a:rPr>
              <a:t>u</a:t>
            </a:r>
            <a:r>
              <a:rPr sz="2274" i="1" spc="-106" dirty="0">
                <a:latin typeface="Calibri"/>
                <a:cs typeface="Calibri"/>
              </a:rPr>
              <a:t>o</a:t>
            </a:r>
            <a:r>
              <a:rPr sz="2274" i="1" spc="-135" dirty="0">
                <a:latin typeface="Calibri"/>
                <a:cs typeface="Calibri"/>
              </a:rPr>
              <a:t>u</a:t>
            </a:r>
            <a:r>
              <a:rPr sz="2274" i="1" spc="-79" dirty="0">
                <a:latin typeface="Calibri"/>
                <a:cs typeface="Calibri"/>
              </a:rPr>
              <a:t>s</a:t>
            </a:r>
            <a:r>
              <a:rPr sz="2274" i="1" spc="-84" dirty="0">
                <a:latin typeface="Calibri"/>
                <a:cs typeface="Calibri"/>
              </a:rPr>
              <a:t> I</a:t>
            </a:r>
            <a:r>
              <a:rPr sz="2274" i="1" spc="-135" dirty="0">
                <a:latin typeface="Calibri"/>
                <a:cs typeface="Calibri"/>
              </a:rPr>
              <a:t>n</a:t>
            </a:r>
            <a:r>
              <a:rPr sz="2274" i="1" spc="-111" dirty="0">
                <a:latin typeface="Calibri"/>
                <a:cs typeface="Calibri"/>
              </a:rPr>
              <a:t>t</a:t>
            </a:r>
            <a:r>
              <a:rPr sz="2274" i="1" spc="-116" dirty="0">
                <a:latin typeface="Calibri"/>
                <a:cs typeface="Calibri"/>
              </a:rPr>
              <a:t>e</a:t>
            </a:r>
            <a:r>
              <a:rPr sz="2274" i="1" spc="-111" dirty="0">
                <a:latin typeface="Calibri"/>
                <a:cs typeface="Calibri"/>
              </a:rPr>
              <a:t>g</a:t>
            </a:r>
            <a:r>
              <a:rPr sz="2274" i="1" spc="-97" dirty="0">
                <a:latin typeface="Calibri"/>
                <a:cs typeface="Calibri"/>
              </a:rPr>
              <a:t>r</a:t>
            </a:r>
            <a:r>
              <a:rPr sz="2274" i="1" spc="-111" dirty="0">
                <a:latin typeface="Calibri"/>
                <a:cs typeface="Calibri"/>
              </a:rPr>
              <a:t>at</a:t>
            </a:r>
            <a:r>
              <a:rPr sz="2274" i="1" spc="-130" dirty="0">
                <a:latin typeface="Calibri"/>
                <a:cs typeface="Calibri"/>
              </a:rPr>
              <a:t>i</a:t>
            </a:r>
            <a:r>
              <a:rPr sz="2274" i="1" spc="-106" dirty="0">
                <a:latin typeface="Calibri"/>
                <a:cs typeface="Calibri"/>
              </a:rPr>
              <a:t>o</a:t>
            </a:r>
            <a:r>
              <a:rPr sz="2274" i="1" spc="-111" dirty="0">
                <a:latin typeface="Calibri"/>
                <a:cs typeface="Calibri"/>
              </a:rPr>
              <a:t>n</a:t>
            </a:r>
            <a:r>
              <a:rPr sz="2274" i="1" spc="-84" dirty="0">
                <a:latin typeface="Calibri"/>
                <a:cs typeface="Calibri"/>
              </a:rPr>
              <a:t> </a:t>
            </a:r>
            <a:r>
              <a:rPr sz="2274" i="1" spc="-111" dirty="0">
                <a:latin typeface="Calibri"/>
                <a:cs typeface="Calibri"/>
              </a:rPr>
              <a:t>a</a:t>
            </a:r>
            <a:r>
              <a:rPr sz="2274" i="1" spc="-88" dirty="0">
                <a:latin typeface="Calibri"/>
                <a:cs typeface="Calibri"/>
              </a:rPr>
              <a:t>n</a:t>
            </a:r>
            <a:r>
              <a:rPr sz="2274" i="1" spc="-111" dirty="0">
                <a:latin typeface="Calibri"/>
                <a:cs typeface="Calibri"/>
              </a:rPr>
              <a:t>d</a:t>
            </a:r>
            <a:r>
              <a:rPr sz="2274" i="1" spc="-84" dirty="0">
                <a:latin typeface="Calibri"/>
                <a:cs typeface="Calibri"/>
              </a:rPr>
              <a:t> </a:t>
            </a:r>
            <a:r>
              <a:rPr sz="2274" i="1" spc="-42" dirty="0">
                <a:latin typeface="Calibri"/>
                <a:cs typeface="Calibri"/>
              </a:rPr>
              <a:t>C</a:t>
            </a:r>
            <a:r>
              <a:rPr sz="2274" i="1" spc="-106" dirty="0">
                <a:latin typeface="Calibri"/>
                <a:cs typeface="Calibri"/>
              </a:rPr>
              <a:t>o</a:t>
            </a:r>
            <a:r>
              <a:rPr sz="2274" i="1" spc="-135" dirty="0">
                <a:latin typeface="Calibri"/>
                <a:cs typeface="Calibri"/>
              </a:rPr>
              <a:t>n</a:t>
            </a:r>
            <a:r>
              <a:rPr sz="2274" i="1" spc="-111" dirty="0">
                <a:latin typeface="Calibri"/>
                <a:cs typeface="Calibri"/>
              </a:rPr>
              <a:t>t</a:t>
            </a:r>
            <a:r>
              <a:rPr sz="2274" i="1" spc="-106" dirty="0">
                <a:latin typeface="Calibri"/>
                <a:cs typeface="Calibri"/>
              </a:rPr>
              <a:t>i</a:t>
            </a:r>
            <a:r>
              <a:rPr sz="2274" i="1" spc="-111" dirty="0">
                <a:latin typeface="Calibri"/>
                <a:cs typeface="Calibri"/>
              </a:rPr>
              <a:t>nu</a:t>
            </a:r>
            <a:r>
              <a:rPr sz="2274" i="1" spc="-130" dirty="0">
                <a:latin typeface="Calibri"/>
                <a:cs typeface="Calibri"/>
              </a:rPr>
              <a:t>o</a:t>
            </a:r>
            <a:r>
              <a:rPr sz="2274" i="1" spc="-111" dirty="0">
                <a:latin typeface="Calibri"/>
                <a:cs typeface="Calibri"/>
              </a:rPr>
              <a:t>u</a:t>
            </a:r>
            <a:r>
              <a:rPr sz="2274" i="1" spc="-79" dirty="0">
                <a:latin typeface="Calibri"/>
                <a:cs typeface="Calibri"/>
              </a:rPr>
              <a:t>s</a:t>
            </a:r>
            <a:r>
              <a:rPr sz="2274" i="1" spc="-84" dirty="0">
                <a:latin typeface="Calibri"/>
                <a:cs typeface="Calibri"/>
              </a:rPr>
              <a:t> </a:t>
            </a:r>
            <a:r>
              <a:rPr sz="2274" i="1" spc="-116" dirty="0">
                <a:latin typeface="Calibri"/>
                <a:cs typeface="Calibri"/>
              </a:rPr>
              <a:t>De</a:t>
            </a:r>
            <a:r>
              <a:rPr sz="2274" i="1" spc="-106" dirty="0">
                <a:latin typeface="Calibri"/>
                <a:cs typeface="Calibri"/>
              </a:rPr>
              <a:t>li</a:t>
            </a:r>
            <a:r>
              <a:rPr sz="2274" i="1" spc="-139" dirty="0">
                <a:latin typeface="Calibri"/>
                <a:cs typeface="Calibri"/>
              </a:rPr>
              <a:t>v</a:t>
            </a:r>
            <a:r>
              <a:rPr sz="2274" i="1" spc="-93" dirty="0">
                <a:latin typeface="Calibri"/>
                <a:cs typeface="Calibri"/>
              </a:rPr>
              <a:t>e</a:t>
            </a:r>
            <a:r>
              <a:rPr sz="2274" i="1" spc="-97" dirty="0">
                <a:latin typeface="Calibri"/>
                <a:cs typeface="Calibri"/>
              </a:rPr>
              <a:t>r</a:t>
            </a:r>
            <a:r>
              <a:rPr sz="2274" i="1" spc="-79" dirty="0">
                <a:latin typeface="Calibri"/>
                <a:cs typeface="Calibri"/>
              </a:rPr>
              <a:t>y</a:t>
            </a:r>
            <a:r>
              <a:rPr sz="2274" i="1" spc="-125" dirty="0">
                <a:latin typeface="Calibri"/>
                <a:cs typeface="Calibri"/>
              </a:rPr>
              <a:t> </a:t>
            </a:r>
            <a:r>
              <a:rPr sz="2274" spc="-74" dirty="0">
                <a:latin typeface="Calibri"/>
                <a:cs typeface="Calibri"/>
              </a:rPr>
              <a:t>(</a:t>
            </a:r>
            <a:r>
              <a:rPr sz="2274" spc="-46" dirty="0">
                <a:latin typeface="Calibri"/>
                <a:cs typeface="Calibri"/>
              </a:rPr>
              <a:t>C</a:t>
            </a:r>
            <a:r>
              <a:rPr sz="2274" spc="-106" dirty="0">
                <a:latin typeface="Calibri"/>
                <a:cs typeface="Calibri"/>
              </a:rPr>
              <a:t>I</a:t>
            </a:r>
            <a:r>
              <a:rPr sz="2274" spc="-186" dirty="0">
                <a:latin typeface="Calibri"/>
                <a:cs typeface="Calibri"/>
              </a:rPr>
              <a:t>/</a:t>
            </a:r>
            <a:r>
              <a:rPr sz="2274" spc="-46" dirty="0">
                <a:latin typeface="Calibri"/>
                <a:cs typeface="Calibri"/>
              </a:rPr>
              <a:t>C</a:t>
            </a:r>
            <a:r>
              <a:rPr sz="2274" spc="-139" dirty="0">
                <a:latin typeface="Calibri"/>
                <a:cs typeface="Calibri"/>
              </a:rPr>
              <a:t>D</a:t>
            </a:r>
            <a:r>
              <a:rPr sz="2274" spc="-28" dirty="0">
                <a:latin typeface="Calibri"/>
                <a:cs typeface="Calibri"/>
              </a:rPr>
              <a:t>)</a:t>
            </a:r>
            <a:endParaRPr sz="2274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280864" y="1333957"/>
            <a:ext cx="8076155" cy="10020"/>
          </a:xfrm>
          <a:custGeom>
            <a:avLst/>
            <a:gdLst/>
            <a:ahLst/>
            <a:cxnLst/>
            <a:rect l="l" t="t" r="r" b="b"/>
            <a:pathLst>
              <a:path w="8700770" h="10794">
                <a:moveTo>
                  <a:pt x="8700515" y="10667"/>
                </a:moveTo>
                <a:lnTo>
                  <a:pt x="0" y="10667"/>
                </a:lnTo>
                <a:lnTo>
                  <a:pt x="0" y="0"/>
                </a:lnTo>
                <a:lnTo>
                  <a:pt x="8700515" y="0"/>
                </a:lnTo>
                <a:lnTo>
                  <a:pt x="8700515" y="10667"/>
                </a:lnTo>
                <a:close/>
              </a:path>
            </a:pathLst>
          </a:custGeom>
          <a:solidFill>
            <a:srgbClr val="ACACA8">
              <a:alpha val="62890"/>
            </a:srgbClr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9" name="object 9"/>
          <p:cNvSpPr txBox="1"/>
          <p:nvPr/>
        </p:nvSpPr>
        <p:spPr>
          <a:xfrm>
            <a:off x="880067" y="1483471"/>
            <a:ext cx="6879644" cy="1387591"/>
          </a:xfrm>
          <a:prstGeom prst="rect">
            <a:avLst/>
          </a:prstGeom>
        </p:spPr>
        <p:txBody>
          <a:bodyPr vert="horz" wrap="square" lIns="0" tIns="13556" rIns="0" bIns="0" rtlCol="0">
            <a:spAutoFit/>
          </a:bodyPr>
          <a:lstStyle/>
          <a:p>
            <a:pPr marL="11788">
              <a:spcBef>
                <a:spcPts val="106"/>
              </a:spcBef>
            </a:pPr>
            <a:r>
              <a:rPr sz="1532" spc="-5" dirty="0">
                <a:latin typeface="Calibri"/>
                <a:cs typeface="Calibri"/>
              </a:rPr>
              <a:t>L'intégration</a:t>
            </a:r>
            <a:r>
              <a:rPr sz="1532" spc="-9" dirty="0">
                <a:latin typeface="Calibri"/>
                <a:cs typeface="Calibri"/>
              </a:rPr>
              <a:t> </a:t>
            </a:r>
            <a:r>
              <a:rPr sz="1532" dirty="0">
                <a:latin typeface="Calibri"/>
                <a:cs typeface="Calibri"/>
              </a:rPr>
              <a:t>continue</a:t>
            </a:r>
            <a:r>
              <a:rPr sz="1532" spc="5" dirty="0">
                <a:latin typeface="Calibri"/>
                <a:cs typeface="Calibri"/>
              </a:rPr>
              <a:t> </a:t>
            </a:r>
            <a:r>
              <a:rPr sz="1532" dirty="0">
                <a:latin typeface="Calibri"/>
                <a:cs typeface="Calibri"/>
              </a:rPr>
              <a:t>ou</a:t>
            </a:r>
            <a:r>
              <a:rPr sz="1532" spc="9" dirty="0">
                <a:latin typeface="Calibri"/>
                <a:cs typeface="Calibri"/>
              </a:rPr>
              <a:t> </a:t>
            </a:r>
            <a:r>
              <a:rPr sz="1532" spc="5" dirty="0">
                <a:latin typeface="Calibri"/>
                <a:cs typeface="Calibri"/>
              </a:rPr>
              <a:t>le</a:t>
            </a:r>
            <a:r>
              <a:rPr sz="1532" spc="14" dirty="0">
                <a:latin typeface="Calibri"/>
                <a:cs typeface="Calibri"/>
              </a:rPr>
              <a:t> </a:t>
            </a:r>
            <a:r>
              <a:rPr sz="1532" b="1" spc="5" dirty="0">
                <a:latin typeface="Calibri"/>
                <a:cs typeface="Calibri"/>
              </a:rPr>
              <a:t>CI</a:t>
            </a:r>
            <a:r>
              <a:rPr sz="1532" b="1" dirty="0">
                <a:latin typeface="Calibri"/>
                <a:cs typeface="Calibri"/>
              </a:rPr>
              <a:t> </a:t>
            </a:r>
            <a:r>
              <a:rPr sz="1532" dirty="0">
                <a:latin typeface="Calibri"/>
                <a:cs typeface="Calibri"/>
              </a:rPr>
              <a:t>(</a:t>
            </a:r>
            <a:r>
              <a:rPr sz="1532" i="1" dirty="0">
                <a:latin typeface="Calibri"/>
                <a:cs typeface="Calibri"/>
              </a:rPr>
              <a:t>Continuous</a:t>
            </a:r>
            <a:r>
              <a:rPr sz="1532" i="1" spc="5" dirty="0">
                <a:latin typeface="Calibri"/>
                <a:cs typeface="Calibri"/>
              </a:rPr>
              <a:t> </a:t>
            </a:r>
            <a:r>
              <a:rPr sz="1532" i="1" dirty="0">
                <a:latin typeface="Calibri"/>
                <a:cs typeface="Calibri"/>
              </a:rPr>
              <a:t>Integration)</a:t>
            </a:r>
            <a:r>
              <a:rPr sz="1532" i="1" spc="-5" dirty="0">
                <a:latin typeface="Calibri"/>
                <a:cs typeface="Calibri"/>
              </a:rPr>
              <a:t> </a:t>
            </a:r>
            <a:r>
              <a:rPr sz="1532" spc="5" dirty="0">
                <a:latin typeface="Calibri"/>
                <a:cs typeface="Calibri"/>
              </a:rPr>
              <a:t>peut</a:t>
            </a:r>
            <a:r>
              <a:rPr sz="1532" spc="14" dirty="0">
                <a:latin typeface="Calibri"/>
                <a:cs typeface="Calibri"/>
              </a:rPr>
              <a:t> </a:t>
            </a:r>
            <a:r>
              <a:rPr sz="1532" spc="-5" dirty="0">
                <a:latin typeface="Calibri"/>
                <a:cs typeface="Calibri"/>
              </a:rPr>
              <a:t>être</a:t>
            </a:r>
            <a:r>
              <a:rPr sz="1532" spc="19" dirty="0">
                <a:latin typeface="Calibri"/>
                <a:cs typeface="Calibri"/>
              </a:rPr>
              <a:t> </a:t>
            </a:r>
            <a:r>
              <a:rPr sz="1532" spc="-5" dirty="0">
                <a:latin typeface="Calibri"/>
                <a:cs typeface="Calibri"/>
              </a:rPr>
              <a:t>réaliser</a:t>
            </a:r>
            <a:r>
              <a:rPr sz="1532" spc="19" dirty="0">
                <a:latin typeface="Calibri"/>
                <a:cs typeface="Calibri"/>
              </a:rPr>
              <a:t> </a:t>
            </a:r>
            <a:r>
              <a:rPr sz="1532" spc="5" dirty="0">
                <a:latin typeface="Calibri"/>
                <a:cs typeface="Calibri"/>
              </a:rPr>
              <a:t>en</a:t>
            </a:r>
            <a:r>
              <a:rPr sz="1532" spc="9" dirty="0">
                <a:latin typeface="Calibri"/>
                <a:cs typeface="Calibri"/>
              </a:rPr>
              <a:t> </a:t>
            </a:r>
            <a:r>
              <a:rPr sz="1532" spc="5" dirty="0">
                <a:latin typeface="Calibri"/>
                <a:cs typeface="Calibri"/>
              </a:rPr>
              <a:t>5 </a:t>
            </a:r>
            <a:r>
              <a:rPr sz="1532" spc="-5" dirty="0">
                <a:latin typeface="Calibri"/>
                <a:cs typeface="Calibri"/>
              </a:rPr>
              <a:t>étapes</a:t>
            </a:r>
            <a:r>
              <a:rPr sz="1532" spc="14" dirty="0">
                <a:latin typeface="Calibri"/>
                <a:cs typeface="Calibri"/>
              </a:rPr>
              <a:t> </a:t>
            </a:r>
            <a:r>
              <a:rPr sz="1532" dirty="0">
                <a:latin typeface="Calibri"/>
                <a:cs typeface="Calibri"/>
              </a:rPr>
              <a:t>:</a:t>
            </a:r>
            <a:endParaRPr sz="1532">
              <a:latin typeface="Calibri"/>
              <a:cs typeface="Calibri"/>
            </a:endParaRPr>
          </a:p>
          <a:p>
            <a:pPr marL="686070" indent="-372505">
              <a:spcBef>
                <a:spcPts val="42"/>
              </a:spcBef>
              <a:buClr>
                <a:srgbClr val="9CBFBD"/>
              </a:buClr>
              <a:buAutoNum type="arabicPeriod"/>
              <a:tabLst>
                <a:tab pos="686070" algn="l"/>
                <a:tab pos="686659" algn="l"/>
              </a:tabLst>
            </a:pPr>
            <a:r>
              <a:rPr sz="1346" b="1" spc="5" dirty="0">
                <a:latin typeface="Calibri"/>
                <a:cs typeface="Calibri"/>
              </a:rPr>
              <a:t>Planifiez</a:t>
            </a:r>
            <a:r>
              <a:rPr sz="1346" b="1" spc="9" dirty="0">
                <a:latin typeface="Calibri"/>
                <a:cs typeface="Calibri"/>
              </a:rPr>
              <a:t> </a:t>
            </a:r>
            <a:r>
              <a:rPr sz="1346" spc="5" dirty="0">
                <a:latin typeface="Calibri"/>
                <a:cs typeface="Calibri"/>
              </a:rPr>
              <a:t>votre</a:t>
            </a:r>
            <a:r>
              <a:rPr sz="1346" spc="9" dirty="0">
                <a:latin typeface="Calibri"/>
                <a:cs typeface="Calibri"/>
              </a:rPr>
              <a:t> développement.</a:t>
            </a:r>
            <a:endParaRPr sz="1346">
              <a:latin typeface="Calibri"/>
              <a:cs typeface="Calibri"/>
            </a:endParaRPr>
          </a:p>
          <a:p>
            <a:pPr marL="686070" indent="-372505">
              <a:spcBef>
                <a:spcPts val="200"/>
              </a:spcBef>
              <a:buClr>
                <a:srgbClr val="9CBFBD"/>
              </a:buClr>
              <a:buAutoNum type="arabicPeriod"/>
              <a:tabLst>
                <a:tab pos="686070" algn="l"/>
                <a:tab pos="686659" algn="l"/>
              </a:tabLst>
            </a:pPr>
            <a:r>
              <a:rPr sz="1346" b="1" spc="9" dirty="0">
                <a:latin typeface="Calibri"/>
                <a:cs typeface="Calibri"/>
              </a:rPr>
              <a:t>Compilez</a:t>
            </a:r>
            <a:r>
              <a:rPr sz="1346" b="1" dirty="0">
                <a:latin typeface="Calibri"/>
                <a:cs typeface="Calibri"/>
              </a:rPr>
              <a:t> </a:t>
            </a:r>
            <a:r>
              <a:rPr sz="1346" spc="5" dirty="0">
                <a:latin typeface="Calibri"/>
                <a:cs typeface="Calibri"/>
              </a:rPr>
              <a:t>et</a:t>
            </a:r>
            <a:r>
              <a:rPr sz="1346" spc="14" dirty="0">
                <a:latin typeface="Calibri"/>
                <a:cs typeface="Calibri"/>
              </a:rPr>
              <a:t> </a:t>
            </a:r>
            <a:r>
              <a:rPr sz="1346" spc="5" dirty="0">
                <a:latin typeface="Calibri"/>
                <a:cs typeface="Calibri"/>
              </a:rPr>
              <a:t>intégrez</a:t>
            </a:r>
            <a:r>
              <a:rPr sz="1346" spc="19" dirty="0">
                <a:latin typeface="Calibri"/>
                <a:cs typeface="Calibri"/>
              </a:rPr>
              <a:t> </a:t>
            </a:r>
            <a:r>
              <a:rPr sz="1346" dirty="0">
                <a:latin typeface="Calibri"/>
                <a:cs typeface="Calibri"/>
              </a:rPr>
              <a:t>votre</a:t>
            </a:r>
            <a:r>
              <a:rPr sz="1346" spc="23" dirty="0">
                <a:latin typeface="Calibri"/>
                <a:cs typeface="Calibri"/>
              </a:rPr>
              <a:t> </a:t>
            </a:r>
            <a:r>
              <a:rPr sz="1346" spc="9" dirty="0">
                <a:latin typeface="Calibri"/>
                <a:cs typeface="Calibri"/>
              </a:rPr>
              <a:t>code.</a:t>
            </a:r>
            <a:endParaRPr sz="1346">
              <a:latin typeface="Calibri"/>
              <a:cs typeface="Calibri"/>
            </a:endParaRPr>
          </a:p>
          <a:p>
            <a:pPr marL="686070" indent="-372505">
              <a:spcBef>
                <a:spcPts val="200"/>
              </a:spcBef>
              <a:buClr>
                <a:srgbClr val="9CBFBD"/>
              </a:buClr>
              <a:buAutoNum type="arabicPeriod"/>
              <a:tabLst>
                <a:tab pos="686070" algn="l"/>
                <a:tab pos="686659" algn="l"/>
              </a:tabLst>
            </a:pPr>
            <a:r>
              <a:rPr sz="1346" b="1" spc="-19" dirty="0">
                <a:latin typeface="Calibri"/>
                <a:cs typeface="Calibri"/>
              </a:rPr>
              <a:t>Testez</a:t>
            </a:r>
            <a:r>
              <a:rPr sz="1346" b="1" spc="-5" dirty="0">
                <a:latin typeface="Calibri"/>
                <a:cs typeface="Calibri"/>
              </a:rPr>
              <a:t> </a:t>
            </a:r>
            <a:r>
              <a:rPr sz="1346" spc="5" dirty="0">
                <a:latin typeface="Calibri"/>
                <a:cs typeface="Calibri"/>
              </a:rPr>
              <a:t>votre</a:t>
            </a:r>
            <a:r>
              <a:rPr sz="1346" spc="-9" dirty="0">
                <a:latin typeface="Calibri"/>
                <a:cs typeface="Calibri"/>
              </a:rPr>
              <a:t> </a:t>
            </a:r>
            <a:r>
              <a:rPr sz="1346" spc="9" dirty="0">
                <a:latin typeface="Calibri"/>
                <a:cs typeface="Calibri"/>
              </a:rPr>
              <a:t>code.</a:t>
            </a:r>
            <a:endParaRPr sz="1346">
              <a:latin typeface="Calibri"/>
              <a:cs typeface="Calibri"/>
            </a:endParaRPr>
          </a:p>
          <a:p>
            <a:pPr marL="686070" indent="-372505">
              <a:spcBef>
                <a:spcPts val="203"/>
              </a:spcBef>
              <a:buClr>
                <a:srgbClr val="9CBFBD"/>
              </a:buClr>
              <a:buAutoNum type="arabicPeriod"/>
              <a:tabLst>
                <a:tab pos="686070" algn="l"/>
                <a:tab pos="686659" algn="l"/>
              </a:tabLst>
            </a:pPr>
            <a:r>
              <a:rPr sz="1346" spc="9" dirty="0">
                <a:latin typeface="Calibri"/>
                <a:cs typeface="Calibri"/>
              </a:rPr>
              <a:t>Mesurez</a:t>
            </a:r>
            <a:r>
              <a:rPr sz="1346" spc="-5" dirty="0">
                <a:latin typeface="Calibri"/>
                <a:cs typeface="Calibri"/>
              </a:rPr>
              <a:t> </a:t>
            </a:r>
            <a:r>
              <a:rPr sz="1346" spc="5" dirty="0">
                <a:latin typeface="Calibri"/>
                <a:cs typeface="Calibri"/>
              </a:rPr>
              <a:t>la</a:t>
            </a:r>
            <a:r>
              <a:rPr sz="1346" spc="14" dirty="0">
                <a:latin typeface="Calibri"/>
                <a:cs typeface="Calibri"/>
              </a:rPr>
              <a:t> </a:t>
            </a:r>
            <a:r>
              <a:rPr sz="1346" b="1" spc="9" dirty="0">
                <a:latin typeface="Calibri"/>
                <a:cs typeface="Calibri"/>
              </a:rPr>
              <a:t>qualité</a:t>
            </a:r>
            <a:r>
              <a:rPr sz="1346" b="1" spc="5" dirty="0">
                <a:latin typeface="Calibri"/>
                <a:cs typeface="Calibri"/>
              </a:rPr>
              <a:t> </a:t>
            </a:r>
            <a:r>
              <a:rPr sz="1346" spc="9" dirty="0">
                <a:latin typeface="Calibri"/>
                <a:cs typeface="Calibri"/>
              </a:rPr>
              <a:t>de </a:t>
            </a:r>
            <a:r>
              <a:rPr sz="1346" spc="5" dirty="0">
                <a:latin typeface="Calibri"/>
                <a:cs typeface="Calibri"/>
              </a:rPr>
              <a:t>votre </a:t>
            </a:r>
            <a:r>
              <a:rPr sz="1346" spc="9" dirty="0">
                <a:latin typeface="Calibri"/>
                <a:cs typeface="Calibri"/>
              </a:rPr>
              <a:t>code.</a:t>
            </a:r>
            <a:endParaRPr sz="1346">
              <a:latin typeface="Calibri"/>
              <a:cs typeface="Calibri"/>
            </a:endParaRPr>
          </a:p>
          <a:p>
            <a:pPr marL="686070" indent="-372505">
              <a:spcBef>
                <a:spcPts val="200"/>
              </a:spcBef>
              <a:buClr>
                <a:srgbClr val="9CBFBD"/>
              </a:buClr>
              <a:buAutoNum type="arabicPeriod"/>
              <a:tabLst>
                <a:tab pos="686070" algn="l"/>
                <a:tab pos="686659" algn="l"/>
              </a:tabLst>
            </a:pPr>
            <a:r>
              <a:rPr sz="1346" spc="5" dirty="0">
                <a:latin typeface="Calibri"/>
                <a:cs typeface="Calibri"/>
              </a:rPr>
              <a:t>Gérez</a:t>
            </a:r>
            <a:r>
              <a:rPr sz="1346" spc="19" dirty="0">
                <a:latin typeface="Calibri"/>
                <a:cs typeface="Calibri"/>
              </a:rPr>
              <a:t> </a:t>
            </a:r>
            <a:r>
              <a:rPr sz="1346" spc="9" dirty="0">
                <a:latin typeface="Calibri"/>
                <a:cs typeface="Calibri"/>
              </a:rPr>
              <a:t>les</a:t>
            </a:r>
            <a:r>
              <a:rPr sz="1346" spc="19" dirty="0">
                <a:latin typeface="Calibri"/>
                <a:cs typeface="Calibri"/>
              </a:rPr>
              <a:t> </a:t>
            </a:r>
            <a:r>
              <a:rPr sz="1346" b="1" spc="5" dirty="0">
                <a:latin typeface="Calibri"/>
                <a:cs typeface="Calibri"/>
              </a:rPr>
              <a:t>livrables </a:t>
            </a:r>
            <a:r>
              <a:rPr sz="1346" spc="9" dirty="0">
                <a:latin typeface="Calibri"/>
                <a:cs typeface="Calibri"/>
              </a:rPr>
              <a:t>de</a:t>
            </a:r>
            <a:r>
              <a:rPr sz="1346" spc="14" dirty="0">
                <a:latin typeface="Calibri"/>
                <a:cs typeface="Calibri"/>
              </a:rPr>
              <a:t> </a:t>
            </a:r>
            <a:r>
              <a:rPr sz="1346" spc="5" dirty="0">
                <a:latin typeface="Calibri"/>
                <a:cs typeface="Calibri"/>
              </a:rPr>
              <a:t>votre</a:t>
            </a:r>
            <a:r>
              <a:rPr sz="1346" spc="19" dirty="0">
                <a:latin typeface="Calibri"/>
                <a:cs typeface="Calibri"/>
              </a:rPr>
              <a:t> </a:t>
            </a:r>
            <a:r>
              <a:rPr sz="1346" spc="5" dirty="0">
                <a:latin typeface="Calibri"/>
                <a:cs typeface="Calibri"/>
              </a:rPr>
              <a:t>application.</a:t>
            </a:r>
            <a:endParaRPr sz="1346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80067" y="3968880"/>
            <a:ext cx="8113878" cy="1387591"/>
          </a:xfrm>
          <a:prstGeom prst="rect">
            <a:avLst/>
          </a:prstGeom>
        </p:spPr>
        <p:txBody>
          <a:bodyPr vert="horz" wrap="square" lIns="0" tIns="13556" rIns="0" bIns="0" rtlCol="0">
            <a:spAutoFit/>
          </a:bodyPr>
          <a:lstStyle/>
          <a:p>
            <a:pPr marL="11788">
              <a:spcBef>
                <a:spcPts val="106"/>
              </a:spcBef>
            </a:pPr>
            <a:r>
              <a:rPr sz="1532" spc="-5" dirty="0">
                <a:latin typeface="Calibri"/>
                <a:cs typeface="Calibri"/>
              </a:rPr>
              <a:t>Pour</a:t>
            </a:r>
            <a:r>
              <a:rPr sz="1532" dirty="0">
                <a:latin typeface="Calibri"/>
                <a:cs typeface="Calibri"/>
              </a:rPr>
              <a:t> </a:t>
            </a:r>
            <a:r>
              <a:rPr sz="1532" spc="5" dirty="0">
                <a:latin typeface="Calibri"/>
                <a:cs typeface="Calibri"/>
              </a:rPr>
              <a:t>la</a:t>
            </a:r>
            <a:r>
              <a:rPr sz="1532" spc="9" dirty="0">
                <a:latin typeface="Calibri"/>
                <a:cs typeface="Calibri"/>
              </a:rPr>
              <a:t> </a:t>
            </a:r>
            <a:r>
              <a:rPr sz="1532" b="1" dirty="0">
                <a:latin typeface="Calibri"/>
                <a:cs typeface="Calibri"/>
              </a:rPr>
              <a:t>livraison continue</a:t>
            </a:r>
            <a:r>
              <a:rPr sz="1532" b="1" spc="9" dirty="0">
                <a:latin typeface="Calibri"/>
                <a:cs typeface="Calibri"/>
              </a:rPr>
              <a:t> </a:t>
            </a:r>
            <a:r>
              <a:rPr sz="1532" spc="5" dirty="0">
                <a:latin typeface="Calibri"/>
                <a:cs typeface="Calibri"/>
              </a:rPr>
              <a:t>ou</a:t>
            </a:r>
            <a:r>
              <a:rPr sz="1532" spc="-14" dirty="0">
                <a:latin typeface="Calibri"/>
                <a:cs typeface="Calibri"/>
              </a:rPr>
              <a:t> </a:t>
            </a:r>
            <a:r>
              <a:rPr sz="1532" spc="5" dirty="0">
                <a:latin typeface="Calibri"/>
                <a:cs typeface="Calibri"/>
              </a:rPr>
              <a:t>le</a:t>
            </a:r>
            <a:r>
              <a:rPr sz="1532" spc="9" dirty="0">
                <a:latin typeface="Calibri"/>
                <a:cs typeface="Calibri"/>
              </a:rPr>
              <a:t> </a:t>
            </a:r>
            <a:r>
              <a:rPr sz="1532" b="1" spc="9" dirty="0">
                <a:latin typeface="Calibri"/>
                <a:cs typeface="Calibri"/>
              </a:rPr>
              <a:t>CD</a:t>
            </a:r>
            <a:r>
              <a:rPr sz="1532" b="1" dirty="0">
                <a:latin typeface="Calibri"/>
                <a:cs typeface="Calibri"/>
              </a:rPr>
              <a:t> </a:t>
            </a:r>
            <a:r>
              <a:rPr sz="1532" dirty="0">
                <a:latin typeface="Calibri"/>
                <a:cs typeface="Calibri"/>
              </a:rPr>
              <a:t>(</a:t>
            </a:r>
            <a:r>
              <a:rPr sz="1532" i="1" dirty="0">
                <a:latin typeface="Calibri"/>
                <a:cs typeface="Calibri"/>
              </a:rPr>
              <a:t>Continuous </a:t>
            </a:r>
            <a:r>
              <a:rPr sz="1532" i="1" spc="5" dirty="0">
                <a:latin typeface="Calibri"/>
                <a:cs typeface="Calibri"/>
              </a:rPr>
              <a:t>Delivery</a:t>
            </a:r>
            <a:r>
              <a:rPr sz="1532" i="1" dirty="0">
                <a:latin typeface="Calibri"/>
                <a:cs typeface="Calibri"/>
              </a:rPr>
              <a:t> </a:t>
            </a:r>
            <a:r>
              <a:rPr sz="1532" dirty="0">
                <a:latin typeface="Calibri"/>
                <a:cs typeface="Calibri"/>
              </a:rPr>
              <a:t>),</a:t>
            </a:r>
            <a:r>
              <a:rPr sz="1532" spc="14" dirty="0">
                <a:latin typeface="Calibri"/>
                <a:cs typeface="Calibri"/>
              </a:rPr>
              <a:t> </a:t>
            </a:r>
            <a:r>
              <a:rPr sz="1532" dirty="0">
                <a:latin typeface="Calibri"/>
                <a:cs typeface="Calibri"/>
              </a:rPr>
              <a:t>vous</a:t>
            </a:r>
            <a:r>
              <a:rPr sz="1532" spc="-5" dirty="0">
                <a:latin typeface="Calibri"/>
                <a:cs typeface="Calibri"/>
              </a:rPr>
              <a:t> devez</a:t>
            </a:r>
            <a:r>
              <a:rPr sz="1532" spc="9" dirty="0">
                <a:latin typeface="Calibri"/>
                <a:cs typeface="Calibri"/>
              </a:rPr>
              <a:t> </a:t>
            </a:r>
            <a:r>
              <a:rPr sz="1532" spc="-5" dirty="0">
                <a:latin typeface="Calibri"/>
                <a:cs typeface="Calibri"/>
              </a:rPr>
              <a:t>mettre</a:t>
            </a:r>
            <a:r>
              <a:rPr sz="1532" dirty="0">
                <a:latin typeface="Calibri"/>
                <a:cs typeface="Calibri"/>
              </a:rPr>
              <a:t> </a:t>
            </a:r>
            <a:r>
              <a:rPr sz="1532" spc="5" dirty="0">
                <a:latin typeface="Calibri"/>
                <a:cs typeface="Calibri"/>
              </a:rPr>
              <a:t>aussi</a:t>
            </a:r>
            <a:r>
              <a:rPr sz="1532" spc="-5" dirty="0">
                <a:latin typeface="Calibri"/>
                <a:cs typeface="Calibri"/>
              </a:rPr>
              <a:t> </a:t>
            </a:r>
            <a:r>
              <a:rPr sz="1532" spc="5" dirty="0">
                <a:latin typeface="Calibri"/>
                <a:cs typeface="Calibri"/>
              </a:rPr>
              <a:t>en place</a:t>
            </a:r>
            <a:r>
              <a:rPr sz="1532" spc="-5" dirty="0">
                <a:latin typeface="Calibri"/>
                <a:cs typeface="Calibri"/>
              </a:rPr>
              <a:t> </a:t>
            </a:r>
            <a:r>
              <a:rPr sz="1532" b="1" spc="5" dirty="0">
                <a:latin typeface="Calibri"/>
                <a:cs typeface="Calibri"/>
              </a:rPr>
              <a:t>5 </a:t>
            </a:r>
            <a:r>
              <a:rPr sz="1532" b="1" dirty="0">
                <a:latin typeface="Calibri"/>
                <a:cs typeface="Calibri"/>
              </a:rPr>
              <a:t>étapes</a:t>
            </a:r>
            <a:r>
              <a:rPr sz="1532" b="1" spc="9" dirty="0">
                <a:latin typeface="Calibri"/>
                <a:cs typeface="Calibri"/>
              </a:rPr>
              <a:t> </a:t>
            </a:r>
            <a:r>
              <a:rPr sz="1532" dirty="0">
                <a:latin typeface="Calibri"/>
                <a:cs typeface="Calibri"/>
              </a:rPr>
              <a:t>:</a:t>
            </a:r>
            <a:endParaRPr sz="1532">
              <a:latin typeface="Calibri"/>
              <a:cs typeface="Calibri"/>
            </a:endParaRPr>
          </a:p>
          <a:p>
            <a:pPr marL="686070" indent="-372505">
              <a:spcBef>
                <a:spcPts val="42"/>
              </a:spcBef>
              <a:buClr>
                <a:srgbClr val="9CBFBD"/>
              </a:buClr>
              <a:buAutoNum type="arabicPeriod"/>
              <a:tabLst>
                <a:tab pos="686070" algn="l"/>
                <a:tab pos="686659" algn="l"/>
              </a:tabLst>
            </a:pPr>
            <a:r>
              <a:rPr sz="1346" spc="9" dirty="0">
                <a:latin typeface="Calibri"/>
                <a:cs typeface="Calibri"/>
              </a:rPr>
              <a:t>La</a:t>
            </a:r>
            <a:r>
              <a:rPr sz="1346" spc="14" dirty="0">
                <a:latin typeface="Calibri"/>
                <a:cs typeface="Calibri"/>
              </a:rPr>
              <a:t> </a:t>
            </a:r>
            <a:r>
              <a:rPr sz="1346" spc="5" dirty="0">
                <a:latin typeface="Calibri"/>
                <a:cs typeface="Calibri"/>
              </a:rPr>
              <a:t>codification</a:t>
            </a:r>
            <a:r>
              <a:rPr sz="1346" spc="65" dirty="0">
                <a:latin typeface="Calibri"/>
                <a:cs typeface="Calibri"/>
              </a:rPr>
              <a:t> </a:t>
            </a:r>
            <a:r>
              <a:rPr sz="1346" spc="19" dirty="0">
                <a:latin typeface="Calibri"/>
                <a:cs typeface="Calibri"/>
              </a:rPr>
              <a:t>ou</a:t>
            </a:r>
            <a:r>
              <a:rPr sz="1346" spc="9" dirty="0">
                <a:latin typeface="Calibri"/>
                <a:cs typeface="Calibri"/>
              </a:rPr>
              <a:t> </a:t>
            </a:r>
            <a:r>
              <a:rPr sz="1346" spc="5" dirty="0">
                <a:latin typeface="Calibri"/>
                <a:cs typeface="Calibri"/>
              </a:rPr>
              <a:t>la</a:t>
            </a:r>
            <a:r>
              <a:rPr sz="1346" spc="14" dirty="0">
                <a:latin typeface="Calibri"/>
                <a:cs typeface="Calibri"/>
              </a:rPr>
              <a:t> </a:t>
            </a:r>
            <a:r>
              <a:rPr sz="1346" spc="5" dirty="0">
                <a:latin typeface="Calibri"/>
                <a:cs typeface="Calibri"/>
              </a:rPr>
              <a:t>programmation</a:t>
            </a:r>
            <a:r>
              <a:rPr sz="1346" spc="65" dirty="0">
                <a:latin typeface="Calibri"/>
                <a:cs typeface="Calibri"/>
              </a:rPr>
              <a:t> </a:t>
            </a:r>
            <a:r>
              <a:rPr sz="1346" spc="19" dirty="0">
                <a:latin typeface="Calibri"/>
                <a:cs typeface="Calibri"/>
              </a:rPr>
              <a:t>de</a:t>
            </a:r>
            <a:r>
              <a:rPr sz="1346" spc="5" dirty="0">
                <a:latin typeface="Calibri"/>
                <a:cs typeface="Calibri"/>
              </a:rPr>
              <a:t> l'infrastructure</a:t>
            </a:r>
            <a:r>
              <a:rPr sz="1346" spc="46" dirty="0">
                <a:latin typeface="Calibri"/>
                <a:cs typeface="Calibri"/>
              </a:rPr>
              <a:t> </a:t>
            </a:r>
            <a:r>
              <a:rPr sz="1346" spc="5" dirty="0">
                <a:latin typeface="Calibri"/>
                <a:cs typeface="Calibri"/>
              </a:rPr>
              <a:t>avec</a:t>
            </a:r>
            <a:r>
              <a:rPr sz="1346" spc="9" dirty="0">
                <a:latin typeface="Calibri"/>
                <a:cs typeface="Calibri"/>
              </a:rPr>
              <a:t> l'</a:t>
            </a:r>
            <a:r>
              <a:rPr sz="1346" b="1" spc="9" dirty="0">
                <a:latin typeface="Calibri"/>
                <a:cs typeface="Calibri"/>
              </a:rPr>
              <a:t>Infrastructure-as-Code (IaS)</a:t>
            </a:r>
            <a:r>
              <a:rPr sz="1346" spc="9" dirty="0">
                <a:latin typeface="Calibri"/>
                <a:cs typeface="Calibri"/>
              </a:rPr>
              <a:t>.</a:t>
            </a:r>
            <a:endParaRPr sz="1346">
              <a:latin typeface="Calibri"/>
              <a:cs typeface="Calibri"/>
            </a:endParaRPr>
          </a:p>
          <a:p>
            <a:pPr marL="686070" indent="-372505">
              <a:spcBef>
                <a:spcPts val="200"/>
              </a:spcBef>
              <a:buClr>
                <a:srgbClr val="9CBFBD"/>
              </a:buClr>
              <a:buAutoNum type="arabicPeriod"/>
              <a:tabLst>
                <a:tab pos="686070" algn="l"/>
                <a:tab pos="686659" algn="l"/>
              </a:tabLst>
            </a:pPr>
            <a:r>
              <a:rPr sz="1346" spc="9" dirty="0">
                <a:latin typeface="Calibri"/>
                <a:cs typeface="Calibri"/>
              </a:rPr>
              <a:t>Le </a:t>
            </a:r>
            <a:r>
              <a:rPr sz="1346" b="1" spc="9" dirty="0">
                <a:latin typeface="Calibri"/>
                <a:cs typeface="Calibri"/>
              </a:rPr>
              <a:t>déploiement</a:t>
            </a:r>
            <a:r>
              <a:rPr sz="1346" b="1" spc="14" dirty="0">
                <a:latin typeface="Calibri"/>
                <a:cs typeface="Calibri"/>
              </a:rPr>
              <a:t> </a:t>
            </a:r>
            <a:r>
              <a:rPr sz="1346" spc="9" dirty="0">
                <a:latin typeface="Calibri"/>
                <a:cs typeface="Calibri"/>
              </a:rPr>
              <a:t>de</a:t>
            </a:r>
            <a:r>
              <a:rPr sz="1346" spc="19" dirty="0">
                <a:latin typeface="Calibri"/>
                <a:cs typeface="Calibri"/>
              </a:rPr>
              <a:t> </a:t>
            </a:r>
            <a:r>
              <a:rPr sz="1346" spc="5" dirty="0">
                <a:latin typeface="Calibri"/>
                <a:cs typeface="Calibri"/>
              </a:rPr>
              <a:t>votre</a:t>
            </a:r>
            <a:r>
              <a:rPr sz="1346" spc="19" dirty="0">
                <a:latin typeface="Calibri"/>
                <a:cs typeface="Calibri"/>
              </a:rPr>
              <a:t> </a:t>
            </a:r>
            <a:r>
              <a:rPr sz="1346" spc="5" dirty="0">
                <a:latin typeface="Calibri"/>
                <a:cs typeface="Calibri"/>
              </a:rPr>
              <a:t>application.</a:t>
            </a:r>
            <a:endParaRPr sz="1346">
              <a:latin typeface="Calibri"/>
              <a:cs typeface="Calibri"/>
            </a:endParaRPr>
          </a:p>
          <a:p>
            <a:pPr marL="686070" indent="-372505">
              <a:spcBef>
                <a:spcPts val="203"/>
              </a:spcBef>
              <a:buClr>
                <a:srgbClr val="9CBFBD"/>
              </a:buClr>
              <a:buAutoNum type="arabicPeriod"/>
              <a:tabLst>
                <a:tab pos="686070" algn="l"/>
                <a:tab pos="686659" algn="l"/>
              </a:tabLst>
            </a:pPr>
            <a:r>
              <a:rPr sz="1346" spc="9" dirty="0">
                <a:latin typeface="Calibri"/>
                <a:cs typeface="Calibri"/>
              </a:rPr>
              <a:t>Le </a:t>
            </a:r>
            <a:r>
              <a:rPr sz="1346" b="1" dirty="0">
                <a:latin typeface="Calibri"/>
                <a:cs typeface="Calibri"/>
              </a:rPr>
              <a:t>test</a:t>
            </a:r>
            <a:r>
              <a:rPr sz="1346" b="1" spc="14" dirty="0">
                <a:latin typeface="Calibri"/>
                <a:cs typeface="Calibri"/>
              </a:rPr>
              <a:t> </a:t>
            </a:r>
            <a:r>
              <a:rPr sz="1346" spc="9" dirty="0">
                <a:latin typeface="Calibri"/>
                <a:cs typeface="Calibri"/>
              </a:rPr>
              <a:t>de</a:t>
            </a:r>
            <a:r>
              <a:rPr sz="1346" spc="14" dirty="0">
                <a:latin typeface="Calibri"/>
                <a:cs typeface="Calibri"/>
              </a:rPr>
              <a:t> </a:t>
            </a:r>
            <a:r>
              <a:rPr sz="1346" spc="5" dirty="0">
                <a:latin typeface="Calibri"/>
                <a:cs typeface="Calibri"/>
              </a:rPr>
              <a:t>votre</a:t>
            </a:r>
            <a:r>
              <a:rPr sz="1346" spc="14" dirty="0">
                <a:latin typeface="Calibri"/>
                <a:cs typeface="Calibri"/>
              </a:rPr>
              <a:t> </a:t>
            </a:r>
            <a:r>
              <a:rPr sz="1346" spc="5" dirty="0">
                <a:latin typeface="Calibri"/>
                <a:cs typeface="Calibri"/>
              </a:rPr>
              <a:t>application</a:t>
            </a:r>
            <a:r>
              <a:rPr sz="1346" spc="46" dirty="0">
                <a:latin typeface="Calibri"/>
                <a:cs typeface="Calibri"/>
              </a:rPr>
              <a:t> </a:t>
            </a:r>
            <a:r>
              <a:rPr sz="1346" spc="14" dirty="0">
                <a:latin typeface="Calibri"/>
                <a:cs typeface="Calibri"/>
              </a:rPr>
              <a:t>en</a:t>
            </a:r>
            <a:r>
              <a:rPr sz="1346" spc="19" dirty="0">
                <a:latin typeface="Calibri"/>
                <a:cs typeface="Calibri"/>
              </a:rPr>
              <a:t> </a:t>
            </a:r>
            <a:r>
              <a:rPr sz="1346" spc="9" dirty="0">
                <a:latin typeface="Calibri"/>
                <a:cs typeface="Calibri"/>
              </a:rPr>
              <a:t>environnement</a:t>
            </a:r>
            <a:r>
              <a:rPr sz="1346" spc="19" dirty="0">
                <a:latin typeface="Calibri"/>
                <a:cs typeface="Calibri"/>
              </a:rPr>
              <a:t> de</a:t>
            </a:r>
            <a:r>
              <a:rPr sz="1346" dirty="0">
                <a:latin typeface="Calibri"/>
                <a:cs typeface="Calibri"/>
              </a:rPr>
              <a:t> </a:t>
            </a:r>
            <a:r>
              <a:rPr sz="1346" spc="9" dirty="0">
                <a:latin typeface="Calibri"/>
                <a:cs typeface="Calibri"/>
              </a:rPr>
              <a:t>test.</a:t>
            </a:r>
            <a:endParaRPr sz="1346">
              <a:latin typeface="Calibri"/>
              <a:cs typeface="Calibri"/>
            </a:endParaRPr>
          </a:p>
          <a:p>
            <a:pPr marL="686070" indent="-372505">
              <a:spcBef>
                <a:spcPts val="209"/>
              </a:spcBef>
              <a:buClr>
                <a:srgbClr val="9CBFBD"/>
              </a:buClr>
              <a:buAutoNum type="arabicPeriod"/>
              <a:tabLst>
                <a:tab pos="686070" algn="l"/>
                <a:tab pos="686659" algn="l"/>
              </a:tabLst>
            </a:pPr>
            <a:r>
              <a:rPr sz="1346" spc="9" dirty="0">
                <a:latin typeface="Calibri"/>
                <a:cs typeface="Calibri"/>
              </a:rPr>
              <a:t>La </a:t>
            </a:r>
            <a:r>
              <a:rPr sz="1346" b="1" spc="9" dirty="0">
                <a:latin typeface="Calibri"/>
                <a:cs typeface="Calibri"/>
              </a:rPr>
              <a:t>supervision</a:t>
            </a:r>
            <a:r>
              <a:rPr sz="1346" b="1" spc="5" dirty="0">
                <a:latin typeface="Calibri"/>
                <a:cs typeface="Calibri"/>
              </a:rPr>
              <a:t> </a:t>
            </a:r>
            <a:r>
              <a:rPr sz="1346" spc="9" dirty="0">
                <a:latin typeface="Calibri"/>
                <a:cs typeface="Calibri"/>
              </a:rPr>
              <a:t>de</a:t>
            </a:r>
            <a:r>
              <a:rPr sz="1346" spc="14" dirty="0">
                <a:latin typeface="Calibri"/>
                <a:cs typeface="Calibri"/>
              </a:rPr>
              <a:t> </a:t>
            </a:r>
            <a:r>
              <a:rPr sz="1346" spc="5" dirty="0">
                <a:latin typeface="Calibri"/>
                <a:cs typeface="Calibri"/>
              </a:rPr>
              <a:t>l'application.</a:t>
            </a:r>
            <a:endParaRPr sz="1346">
              <a:latin typeface="Calibri"/>
              <a:cs typeface="Calibri"/>
            </a:endParaRPr>
          </a:p>
          <a:p>
            <a:pPr marL="686070" indent="-372505">
              <a:spcBef>
                <a:spcPts val="200"/>
              </a:spcBef>
              <a:buClr>
                <a:srgbClr val="9CBFBD"/>
              </a:buClr>
              <a:buAutoNum type="arabicPeriod"/>
              <a:tabLst>
                <a:tab pos="686070" algn="l"/>
                <a:tab pos="686659" algn="l"/>
              </a:tabLst>
            </a:pPr>
            <a:r>
              <a:rPr sz="1346" spc="9" dirty="0">
                <a:latin typeface="Calibri"/>
                <a:cs typeface="Calibri"/>
              </a:rPr>
              <a:t>La</a:t>
            </a:r>
            <a:r>
              <a:rPr sz="1346" spc="14" dirty="0">
                <a:latin typeface="Calibri"/>
                <a:cs typeface="Calibri"/>
              </a:rPr>
              <a:t> mise</a:t>
            </a:r>
            <a:r>
              <a:rPr sz="1346" dirty="0">
                <a:latin typeface="Calibri"/>
                <a:cs typeface="Calibri"/>
              </a:rPr>
              <a:t> </a:t>
            </a:r>
            <a:r>
              <a:rPr sz="1346" spc="14" dirty="0">
                <a:latin typeface="Calibri"/>
                <a:cs typeface="Calibri"/>
              </a:rPr>
              <a:t>en</a:t>
            </a:r>
            <a:r>
              <a:rPr sz="1346" spc="19" dirty="0">
                <a:latin typeface="Calibri"/>
                <a:cs typeface="Calibri"/>
              </a:rPr>
              <a:t> </a:t>
            </a:r>
            <a:r>
              <a:rPr sz="1346" spc="9" dirty="0">
                <a:latin typeface="Calibri"/>
                <a:cs typeface="Calibri"/>
              </a:rPr>
              <a:t>place</a:t>
            </a:r>
            <a:r>
              <a:rPr sz="1346" spc="14" dirty="0">
                <a:latin typeface="Calibri"/>
                <a:cs typeface="Calibri"/>
              </a:rPr>
              <a:t> </a:t>
            </a:r>
            <a:r>
              <a:rPr sz="1346" spc="19" dirty="0">
                <a:latin typeface="Calibri"/>
                <a:cs typeface="Calibri"/>
              </a:rPr>
              <a:t>de</a:t>
            </a:r>
            <a:r>
              <a:rPr sz="1346" spc="14" dirty="0">
                <a:latin typeface="Calibri"/>
                <a:cs typeface="Calibri"/>
              </a:rPr>
              <a:t> </a:t>
            </a:r>
            <a:r>
              <a:rPr sz="1346" b="1" spc="9" dirty="0">
                <a:latin typeface="Calibri"/>
                <a:cs typeface="Calibri"/>
              </a:rPr>
              <a:t>notifications</a:t>
            </a:r>
            <a:r>
              <a:rPr sz="1346" b="1" dirty="0">
                <a:latin typeface="Calibri"/>
                <a:cs typeface="Calibri"/>
              </a:rPr>
              <a:t> </a:t>
            </a:r>
            <a:r>
              <a:rPr sz="1346" spc="5" dirty="0">
                <a:latin typeface="Calibri"/>
                <a:cs typeface="Calibri"/>
              </a:rPr>
              <a:t>d'alerte.</a:t>
            </a:r>
            <a:endParaRPr sz="1346">
              <a:latin typeface="Calibri"/>
              <a:cs typeface="Calibri"/>
            </a:endParaRPr>
          </a:p>
        </p:txBody>
      </p:sp>
      <p:pic>
        <p:nvPicPr>
          <p:cNvPr id="11" name="object 1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37590" y="1960627"/>
            <a:ext cx="5143465" cy="1833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954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30817" y="885063"/>
            <a:ext cx="6887459" cy="462494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2924" spc="-42" dirty="0"/>
              <a:t>Les</a:t>
            </a:r>
            <a:r>
              <a:rPr sz="2924" spc="-74" dirty="0"/>
              <a:t> </a:t>
            </a:r>
            <a:r>
              <a:rPr sz="2924" spc="-60" dirty="0"/>
              <a:t>conditions</a:t>
            </a:r>
            <a:r>
              <a:rPr sz="2924" spc="-42" dirty="0"/>
              <a:t> </a:t>
            </a:r>
            <a:r>
              <a:rPr sz="2924" spc="-51" dirty="0"/>
              <a:t>dans</a:t>
            </a:r>
            <a:r>
              <a:rPr sz="2924" spc="-74" dirty="0"/>
              <a:t> </a:t>
            </a:r>
            <a:r>
              <a:rPr sz="2924" spc="-46" dirty="0"/>
              <a:t>un</a:t>
            </a:r>
            <a:r>
              <a:rPr sz="2924" spc="-79" dirty="0"/>
              <a:t> </a:t>
            </a:r>
            <a:r>
              <a:rPr sz="2924" spc="-60" dirty="0"/>
              <a:t>pipeline</a:t>
            </a:r>
            <a:r>
              <a:rPr sz="2924" spc="-37" dirty="0"/>
              <a:t> </a:t>
            </a:r>
            <a:r>
              <a:rPr sz="2924" spc="-65" dirty="0"/>
              <a:t>déclaratif</a:t>
            </a:r>
            <a:endParaRPr sz="2924" dirty="0"/>
          </a:p>
        </p:txBody>
      </p:sp>
      <p:sp>
        <p:nvSpPr>
          <p:cNvPr id="6" name="object 6"/>
          <p:cNvSpPr txBox="1"/>
          <p:nvPr/>
        </p:nvSpPr>
        <p:spPr>
          <a:xfrm>
            <a:off x="1147383" y="1541418"/>
            <a:ext cx="2522104" cy="286959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367790" indent="-356591">
              <a:spcBef>
                <a:spcPts val="121"/>
              </a:spcBef>
              <a:buClr>
                <a:srgbClr val="493D2F"/>
              </a:buClr>
              <a:buFont typeface="Times New Roman"/>
              <a:buChar char="■"/>
              <a:tabLst>
                <a:tab pos="367790" algn="l"/>
                <a:tab pos="368379" algn="l"/>
              </a:tabLst>
            </a:pPr>
            <a:r>
              <a:rPr sz="1764" spc="5" dirty="0">
                <a:solidFill>
                  <a:srgbClr val="3F3F3F"/>
                </a:solidFill>
                <a:latin typeface="Calibri"/>
                <a:cs typeface="Calibri"/>
              </a:rPr>
              <a:t>Structure</a:t>
            </a:r>
            <a:r>
              <a:rPr sz="1764" spc="-37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764" spc="14" dirty="0">
                <a:solidFill>
                  <a:srgbClr val="3F3F3F"/>
                </a:solidFill>
                <a:latin typeface="Calibri"/>
                <a:cs typeface="Calibri"/>
              </a:rPr>
              <a:t>de</a:t>
            </a:r>
            <a:r>
              <a:rPr sz="1764" spc="-32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764" spc="5" dirty="0">
                <a:solidFill>
                  <a:srgbClr val="3F3F3F"/>
                </a:solidFill>
                <a:latin typeface="Calibri"/>
                <a:cs typeface="Calibri"/>
              </a:rPr>
              <a:t>contrôle</a:t>
            </a:r>
            <a:r>
              <a:rPr sz="1764" spc="-37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764" b="1" spc="9" dirty="0">
                <a:solidFill>
                  <a:srgbClr val="3F3F3F"/>
                </a:solidFill>
                <a:latin typeface="Calibri"/>
                <a:cs typeface="Calibri"/>
              </a:rPr>
              <a:t>if</a:t>
            </a:r>
            <a:endParaRPr sz="1764">
              <a:latin typeface="Calibri"/>
              <a:cs typeface="Calibr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5067732" y="1401861"/>
            <a:ext cx="4975247" cy="4497232"/>
            <a:chOff x="5163311" y="1510283"/>
            <a:chExt cx="5360035" cy="4845050"/>
          </a:xfrm>
        </p:grpSpPr>
        <p:sp>
          <p:nvSpPr>
            <p:cNvPr id="8" name="object 8"/>
            <p:cNvSpPr/>
            <p:nvPr/>
          </p:nvSpPr>
          <p:spPr>
            <a:xfrm>
              <a:off x="5170931" y="1517903"/>
              <a:ext cx="5346700" cy="4831080"/>
            </a:xfrm>
            <a:custGeom>
              <a:avLst/>
              <a:gdLst/>
              <a:ahLst/>
              <a:cxnLst/>
              <a:rect l="l" t="t" r="r" b="b"/>
              <a:pathLst>
                <a:path w="5346700" h="4831080">
                  <a:moveTo>
                    <a:pt x="5346192" y="4831079"/>
                  </a:moveTo>
                  <a:lnTo>
                    <a:pt x="0" y="4831079"/>
                  </a:lnTo>
                  <a:lnTo>
                    <a:pt x="0" y="0"/>
                  </a:lnTo>
                  <a:lnTo>
                    <a:pt x="5346192" y="0"/>
                  </a:lnTo>
                  <a:lnTo>
                    <a:pt x="5346192" y="483107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9" name="object 9"/>
            <p:cNvSpPr/>
            <p:nvPr/>
          </p:nvSpPr>
          <p:spPr>
            <a:xfrm>
              <a:off x="5163311" y="1510283"/>
              <a:ext cx="5360035" cy="4845050"/>
            </a:xfrm>
            <a:custGeom>
              <a:avLst/>
              <a:gdLst/>
              <a:ahLst/>
              <a:cxnLst/>
              <a:rect l="l" t="t" r="r" b="b"/>
              <a:pathLst>
                <a:path w="5360034" h="4845050">
                  <a:moveTo>
                    <a:pt x="5356860" y="4844796"/>
                  </a:moveTo>
                  <a:lnTo>
                    <a:pt x="3048" y="4844796"/>
                  </a:lnTo>
                  <a:lnTo>
                    <a:pt x="0" y="4841748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5356860" y="0"/>
                  </a:lnTo>
                  <a:lnTo>
                    <a:pt x="5359907" y="3048"/>
                  </a:lnTo>
                  <a:lnTo>
                    <a:pt x="5359907" y="7620"/>
                  </a:lnTo>
                  <a:lnTo>
                    <a:pt x="13716" y="7620"/>
                  </a:lnTo>
                  <a:lnTo>
                    <a:pt x="7620" y="13716"/>
                  </a:lnTo>
                  <a:lnTo>
                    <a:pt x="13716" y="13716"/>
                  </a:lnTo>
                  <a:lnTo>
                    <a:pt x="13716" y="4831080"/>
                  </a:lnTo>
                  <a:lnTo>
                    <a:pt x="7620" y="4831080"/>
                  </a:lnTo>
                  <a:lnTo>
                    <a:pt x="13716" y="4838700"/>
                  </a:lnTo>
                  <a:lnTo>
                    <a:pt x="5359907" y="4838700"/>
                  </a:lnTo>
                  <a:lnTo>
                    <a:pt x="5359907" y="4841748"/>
                  </a:lnTo>
                  <a:lnTo>
                    <a:pt x="5356860" y="4844796"/>
                  </a:lnTo>
                  <a:close/>
                </a:path>
                <a:path w="5360034" h="4845050">
                  <a:moveTo>
                    <a:pt x="13716" y="13716"/>
                  </a:moveTo>
                  <a:lnTo>
                    <a:pt x="7620" y="13716"/>
                  </a:lnTo>
                  <a:lnTo>
                    <a:pt x="13716" y="7620"/>
                  </a:lnTo>
                  <a:lnTo>
                    <a:pt x="13716" y="13716"/>
                  </a:lnTo>
                  <a:close/>
                </a:path>
                <a:path w="5360034" h="4845050">
                  <a:moveTo>
                    <a:pt x="5346192" y="13716"/>
                  </a:moveTo>
                  <a:lnTo>
                    <a:pt x="13716" y="13716"/>
                  </a:lnTo>
                  <a:lnTo>
                    <a:pt x="13716" y="7620"/>
                  </a:lnTo>
                  <a:lnTo>
                    <a:pt x="5346192" y="7620"/>
                  </a:lnTo>
                  <a:lnTo>
                    <a:pt x="5346192" y="13716"/>
                  </a:lnTo>
                  <a:close/>
                </a:path>
                <a:path w="5360034" h="4845050">
                  <a:moveTo>
                    <a:pt x="5346192" y="4838700"/>
                  </a:moveTo>
                  <a:lnTo>
                    <a:pt x="5346192" y="7620"/>
                  </a:lnTo>
                  <a:lnTo>
                    <a:pt x="5353812" y="13716"/>
                  </a:lnTo>
                  <a:lnTo>
                    <a:pt x="5359907" y="13716"/>
                  </a:lnTo>
                  <a:lnTo>
                    <a:pt x="5359907" y="4831080"/>
                  </a:lnTo>
                  <a:lnTo>
                    <a:pt x="5353812" y="4831080"/>
                  </a:lnTo>
                  <a:lnTo>
                    <a:pt x="5346192" y="4838700"/>
                  </a:lnTo>
                  <a:close/>
                </a:path>
                <a:path w="5360034" h="4845050">
                  <a:moveTo>
                    <a:pt x="5359907" y="13716"/>
                  </a:moveTo>
                  <a:lnTo>
                    <a:pt x="5353812" y="13716"/>
                  </a:lnTo>
                  <a:lnTo>
                    <a:pt x="5346192" y="7620"/>
                  </a:lnTo>
                  <a:lnTo>
                    <a:pt x="5359907" y="7620"/>
                  </a:lnTo>
                  <a:lnTo>
                    <a:pt x="5359907" y="13716"/>
                  </a:lnTo>
                  <a:close/>
                </a:path>
                <a:path w="5360034" h="4845050">
                  <a:moveTo>
                    <a:pt x="13716" y="4838700"/>
                  </a:moveTo>
                  <a:lnTo>
                    <a:pt x="7620" y="4831080"/>
                  </a:lnTo>
                  <a:lnTo>
                    <a:pt x="13716" y="4831080"/>
                  </a:lnTo>
                  <a:lnTo>
                    <a:pt x="13716" y="4838700"/>
                  </a:lnTo>
                  <a:close/>
                </a:path>
                <a:path w="5360034" h="4845050">
                  <a:moveTo>
                    <a:pt x="5346192" y="4838700"/>
                  </a:moveTo>
                  <a:lnTo>
                    <a:pt x="13716" y="4838700"/>
                  </a:lnTo>
                  <a:lnTo>
                    <a:pt x="13716" y="4831080"/>
                  </a:lnTo>
                  <a:lnTo>
                    <a:pt x="5346192" y="4831080"/>
                  </a:lnTo>
                  <a:lnTo>
                    <a:pt x="5346192" y="4838700"/>
                  </a:lnTo>
                  <a:close/>
                </a:path>
                <a:path w="5360034" h="4845050">
                  <a:moveTo>
                    <a:pt x="5359907" y="4838700"/>
                  </a:moveTo>
                  <a:lnTo>
                    <a:pt x="5346192" y="4838700"/>
                  </a:lnTo>
                  <a:lnTo>
                    <a:pt x="5353812" y="4831080"/>
                  </a:lnTo>
                  <a:lnTo>
                    <a:pt x="5359907" y="4831080"/>
                  </a:lnTo>
                  <a:lnTo>
                    <a:pt x="5359907" y="4838700"/>
                  </a:lnTo>
                  <a:close/>
                </a:path>
              </a:pathLst>
            </a:custGeom>
            <a:solidFill>
              <a:srgbClr val="DB8531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1173354" y="3066840"/>
            <a:ext cx="3734529" cy="983143"/>
            <a:chOff x="967739" y="3304032"/>
            <a:chExt cx="4023360" cy="1059180"/>
          </a:xfrm>
        </p:grpSpPr>
        <p:sp>
          <p:nvSpPr>
            <p:cNvPr id="11" name="object 11"/>
            <p:cNvSpPr/>
            <p:nvPr/>
          </p:nvSpPr>
          <p:spPr>
            <a:xfrm>
              <a:off x="967727" y="3304032"/>
              <a:ext cx="4023995" cy="1059180"/>
            </a:xfrm>
            <a:custGeom>
              <a:avLst/>
              <a:gdLst/>
              <a:ahLst/>
              <a:cxnLst/>
              <a:rect l="l" t="t" r="r" b="b"/>
              <a:pathLst>
                <a:path w="4023995" h="1059179">
                  <a:moveTo>
                    <a:pt x="4023372" y="3048"/>
                  </a:moveTo>
                  <a:lnTo>
                    <a:pt x="4020312" y="0"/>
                  </a:lnTo>
                  <a:lnTo>
                    <a:pt x="3048" y="0"/>
                  </a:lnTo>
                  <a:lnTo>
                    <a:pt x="0" y="3048"/>
                  </a:lnTo>
                  <a:lnTo>
                    <a:pt x="0" y="1056132"/>
                  </a:lnTo>
                  <a:lnTo>
                    <a:pt x="3048" y="1059180"/>
                  </a:lnTo>
                  <a:lnTo>
                    <a:pt x="4020312" y="1059180"/>
                  </a:lnTo>
                  <a:lnTo>
                    <a:pt x="4023372" y="1056132"/>
                  </a:lnTo>
                  <a:lnTo>
                    <a:pt x="4023372" y="1053084"/>
                  </a:lnTo>
                  <a:lnTo>
                    <a:pt x="4023372" y="1045464"/>
                  </a:lnTo>
                  <a:lnTo>
                    <a:pt x="4023372" y="13716"/>
                  </a:lnTo>
                  <a:lnTo>
                    <a:pt x="4023372" y="7620"/>
                  </a:lnTo>
                  <a:lnTo>
                    <a:pt x="4023372" y="304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81099" y="3531108"/>
              <a:ext cx="3631691" cy="541019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5148365" y="1442886"/>
            <a:ext cx="643051" cy="19236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94"/>
              </a:lnSpc>
            </a:pPr>
            <a:r>
              <a:rPr sz="1299" spc="-5" dirty="0">
                <a:latin typeface="Calibri"/>
                <a:cs typeface="Calibri"/>
              </a:rPr>
              <a:t>pipeline</a:t>
            </a:r>
            <a:r>
              <a:rPr sz="1299" spc="-60" dirty="0">
                <a:latin typeface="Calibri"/>
                <a:cs typeface="Calibri"/>
              </a:rPr>
              <a:t> </a:t>
            </a: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{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298311" y="1642343"/>
            <a:ext cx="653661" cy="19236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94"/>
              </a:lnSpc>
            </a:pPr>
            <a:r>
              <a:rPr sz="1299" spc="-9" dirty="0">
                <a:latin typeface="Calibri"/>
                <a:cs typeface="Calibri"/>
              </a:rPr>
              <a:t>agent</a:t>
            </a:r>
            <a:r>
              <a:rPr sz="1299" spc="-46" dirty="0">
                <a:latin typeface="Calibri"/>
                <a:cs typeface="Calibri"/>
              </a:rPr>
              <a:t> </a:t>
            </a:r>
            <a:r>
              <a:rPr sz="1299" spc="-14" dirty="0">
                <a:latin typeface="Calibri"/>
                <a:cs typeface="Calibri"/>
              </a:rPr>
              <a:t>any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298311" y="1840387"/>
            <a:ext cx="780385" cy="19236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94"/>
              </a:lnSpc>
            </a:pPr>
            <a:r>
              <a:rPr sz="1299" spc="-9" dirty="0">
                <a:latin typeface="Calibri"/>
                <a:cs typeface="Calibri"/>
              </a:rPr>
              <a:t>p</a:t>
            </a:r>
            <a:r>
              <a:rPr sz="1299" dirty="0">
                <a:latin typeface="Calibri"/>
                <a:cs typeface="Calibri"/>
              </a:rPr>
              <a:t>a</a:t>
            </a:r>
            <a:r>
              <a:rPr sz="1299" spc="-28" dirty="0">
                <a:latin typeface="Calibri"/>
                <a:cs typeface="Calibri"/>
              </a:rPr>
              <a:t>r</a:t>
            </a:r>
            <a:r>
              <a:rPr sz="1299" dirty="0">
                <a:latin typeface="Calibri"/>
                <a:cs typeface="Calibri"/>
              </a:rPr>
              <a:t>am</a:t>
            </a:r>
            <a:r>
              <a:rPr sz="1299" spc="-23" dirty="0">
                <a:latin typeface="Calibri"/>
                <a:cs typeface="Calibri"/>
              </a:rPr>
              <a:t>e</a:t>
            </a:r>
            <a:r>
              <a:rPr sz="1299" spc="-9" dirty="0">
                <a:latin typeface="Calibri"/>
                <a:cs typeface="Calibri"/>
              </a:rPr>
              <a:t>t</a:t>
            </a:r>
            <a:r>
              <a:rPr sz="1299" spc="-14" dirty="0">
                <a:latin typeface="Calibri"/>
                <a:cs typeface="Calibri"/>
              </a:rPr>
              <a:t>er</a:t>
            </a:r>
            <a:r>
              <a:rPr sz="1299" dirty="0">
                <a:latin typeface="Calibri"/>
                <a:cs typeface="Calibri"/>
              </a:rPr>
              <a:t>s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6104630" y="1840388"/>
            <a:ext cx="56584" cy="200990"/>
          </a:xfrm>
          <a:custGeom>
            <a:avLst/>
            <a:gdLst/>
            <a:ahLst/>
            <a:cxnLst/>
            <a:rect l="l" t="t" r="r" b="b"/>
            <a:pathLst>
              <a:path w="60960" h="216535">
                <a:moveTo>
                  <a:pt x="60960" y="216408"/>
                </a:moveTo>
                <a:lnTo>
                  <a:pt x="0" y="216408"/>
                </a:lnTo>
                <a:lnTo>
                  <a:pt x="0" y="0"/>
                </a:lnTo>
                <a:lnTo>
                  <a:pt x="60960" y="0"/>
                </a:lnTo>
                <a:lnTo>
                  <a:pt x="60960" y="21640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17" name="object 17"/>
          <p:cNvSpPr txBox="1"/>
          <p:nvPr/>
        </p:nvSpPr>
        <p:spPr>
          <a:xfrm>
            <a:off x="6092843" y="1820111"/>
            <a:ext cx="80750" cy="212425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{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448258" y="2041259"/>
            <a:ext cx="1460569" cy="19236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76"/>
              </a:lnSpc>
            </a:pPr>
            <a:r>
              <a:rPr sz="1299" spc="-9" dirty="0">
                <a:latin typeface="Calibri"/>
                <a:cs typeface="Calibri"/>
              </a:rPr>
              <a:t>booleanParam</a:t>
            </a:r>
            <a:r>
              <a:rPr sz="1299" b="1" spc="-9" dirty="0">
                <a:solidFill>
                  <a:srgbClr val="000080"/>
                </a:solidFill>
                <a:latin typeface="Calibri"/>
                <a:cs typeface="Calibri"/>
              </a:rPr>
              <a:t>(</a:t>
            </a:r>
            <a:r>
              <a:rPr sz="1299" spc="-9" dirty="0">
                <a:latin typeface="Calibri"/>
                <a:cs typeface="Calibri"/>
              </a:rPr>
              <a:t>name</a:t>
            </a:r>
            <a:r>
              <a:rPr sz="1299" b="1" spc="-9" dirty="0">
                <a:solidFill>
                  <a:srgbClr val="000080"/>
                </a:solidFill>
                <a:latin typeface="Calibri"/>
                <a:cs typeface="Calibri"/>
              </a:rPr>
              <a:t>:</a:t>
            </a:r>
            <a:endParaRPr sz="1299">
              <a:latin typeface="Calibri"/>
              <a:cs typeface="Calibri"/>
            </a:endParaRPr>
          </a:p>
        </p:txBody>
      </p:sp>
      <p:graphicFrame>
        <p:nvGraphicFramePr>
          <p:cNvPr id="19" name="object 19"/>
          <p:cNvGraphicFramePr>
            <a:graphicFrameLocks noGrp="1"/>
          </p:cNvGraphicFramePr>
          <p:nvPr/>
        </p:nvGraphicFramePr>
        <p:xfrm>
          <a:off x="6896804" y="2038430"/>
          <a:ext cx="2104208" cy="203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862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65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13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00872">
                <a:tc>
                  <a:txBody>
                    <a:bodyPr/>
                    <a:lstStyle/>
                    <a:p>
                      <a:pPr marL="20320">
                        <a:lnSpc>
                          <a:spcPts val="1605"/>
                        </a:lnSpc>
                      </a:pPr>
                      <a:r>
                        <a:rPr sz="1300" spc="-5" dirty="0">
                          <a:solidFill>
                            <a:srgbClr val="808080"/>
                          </a:solidFill>
                          <a:latin typeface="Calibri"/>
                          <a:cs typeface="Calibri"/>
                        </a:rPr>
                        <a:t>"RELEASE"</a:t>
                      </a:r>
                      <a:r>
                        <a:rPr sz="1300" b="1" spc="-5" dirty="0">
                          <a:solidFill>
                            <a:srgbClr val="000080"/>
                          </a:solidFill>
                          <a:latin typeface="Calibri"/>
                          <a:cs typeface="Calibri"/>
                        </a:rPr>
                        <a:t>,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53975">
                      <a:solidFill>
                        <a:srgbClr val="DB8531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20320">
                        <a:lnSpc>
                          <a:spcPts val="1605"/>
                        </a:lnSpc>
                      </a:pPr>
                      <a:r>
                        <a:rPr sz="1300" spc="-15" dirty="0">
                          <a:latin typeface="Calibri"/>
                          <a:cs typeface="Calibri"/>
                        </a:rPr>
                        <a:t>defaultValue</a:t>
                      </a:r>
                      <a:r>
                        <a:rPr sz="1300" b="1" spc="-15" dirty="0">
                          <a:solidFill>
                            <a:srgbClr val="000080"/>
                          </a:solidFill>
                          <a:latin typeface="Calibri"/>
                          <a:cs typeface="Calibri"/>
                        </a:rPr>
                        <a:t>: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20320">
                        <a:lnSpc>
                          <a:spcPts val="1605"/>
                        </a:lnSpc>
                      </a:pPr>
                      <a:r>
                        <a:rPr sz="1300" spc="-25" dirty="0">
                          <a:latin typeface="Calibri"/>
                          <a:cs typeface="Calibri"/>
                        </a:rPr>
                        <a:t>f</a:t>
                      </a:r>
                      <a:r>
                        <a:rPr sz="1300" dirty="0">
                          <a:latin typeface="Calibri"/>
                          <a:cs typeface="Calibri"/>
                        </a:rPr>
                        <a:t>al</a:t>
                      </a:r>
                      <a:r>
                        <a:rPr sz="1300" spc="-5" dirty="0">
                          <a:latin typeface="Calibri"/>
                          <a:cs typeface="Calibri"/>
                        </a:rPr>
                        <a:t>s</a:t>
                      </a:r>
                      <a:r>
                        <a:rPr sz="1300" dirty="0">
                          <a:latin typeface="Calibri"/>
                          <a:cs typeface="Calibri"/>
                        </a:rPr>
                        <a:t>e</a:t>
                      </a:r>
                      <a:r>
                        <a:rPr sz="1300" b="1" dirty="0">
                          <a:solidFill>
                            <a:srgbClr val="000080"/>
                          </a:solidFill>
                          <a:latin typeface="Calibri"/>
                          <a:cs typeface="Calibri"/>
                        </a:rPr>
                        <a:t>)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53975">
                      <a:solidFill>
                        <a:srgbClr val="FFFFFF"/>
                      </a:solidFill>
                      <a:prstDash val="solid"/>
                    </a:lnL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0" name="object 20"/>
          <p:cNvSpPr/>
          <p:nvPr/>
        </p:nvSpPr>
        <p:spPr>
          <a:xfrm>
            <a:off x="5298311" y="2237888"/>
            <a:ext cx="56584" cy="200990"/>
          </a:xfrm>
          <a:custGeom>
            <a:avLst/>
            <a:gdLst/>
            <a:ahLst/>
            <a:cxnLst/>
            <a:rect l="l" t="t" r="r" b="b"/>
            <a:pathLst>
              <a:path w="60960" h="216535">
                <a:moveTo>
                  <a:pt x="60960" y="216408"/>
                </a:moveTo>
                <a:lnTo>
                  <a:pt x="0" y="216408"/>
                </a:lnTo>
                <a:lnTo>
                  <a:pt x="0" y="0"/>
                </a:lnTo>
                <a:lnTo>
                  <a:pt x="60960" y="0"/>
                </a:lnTo>
                <a:lnTo>
                  <a:pt x="60960" y="21640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21" name="object 21"/>
          <p:cNvSpPr txBox="1"/>
          <p:nvPr/>
        </p:nvSpPr>
        <p:spPr>
          <a:xfrm>
            <a:off x="5286558" y="2217636"/>
            <a:ext cx="80750" cy="212425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}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326604" y="2435930"/>
            <a:ext cx="495697" cy="384721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94"/>
              </a:lnSpc>
            </a:pPr>
            <a:r>
              <a:rPr sz="1299" spc="-19" dirty="0">
                <a:latin typeface="Calibri"/>
                <a:cs typeface="Calibri"/>
              </a:rPr>
              <a:t>s</a:t>
            </a:r>
            <a:r>
              <a:rPr sz="1299" spc="-9" dirty="0">
                <a:latin typeface="Calibri"/>
                <a:cs typeface="Calibri"/>
              </a:rPr>
              <a:t>t</a:t>
            </a:r>
            <a:r>
              <a:rPr sz="1299" dirty="0">
                <a:latin typeface="Calibri"/>
                <a:cs typeface="Calibri"/>
              </a:rPr>
              <a:t>a</a:t>
            </a:r>
            <a:r>
              <a:rPr sz="1299" spc="-14" dirty="0">
                <a:latin typeface="Calibri"/>
                <a:cs typeface="Calibri"/>
              </a:rPr>
              <a:t>g</a:t>
            </a:r>
            <a:r>
              <a:rPr sz="1299" dirty="0">
                <a:latin typeface="Calibri"/>
                <a:cs typeface="Calibri"/>
              </a:rPr>
              <a:t>es</a:t>
            </a:r>
            <a:r>
              <a:rPr sz="1299" spc="-23" dirty="0">
                <a:latin typeface="Calibri"/>
                <a:cs typeface="Calibri"/>
              </a:rPr>
              <a:t> </a:t>
            </a: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{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448258" y="2636803"/>
            <a:ext cx="941294" cy="19236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76"/>
              </a:lnSpc>
            </a:pPr>
            <a:r>
              <a:rPr sz="1299" spc="-19" dirty="0">
                <a:latin typeface="Calibri"/>
                <a:cs typeface="Calibri"/>
              </a:rPr>
              <a:t>s</a:t>
            </a:r>
            <a:r>
              <a:rPr sz="1299" spc="-9" dirty="0">
                <a:latin typeface="Calibri"/>
                <a:cs typeface="Calibri"/>
              </a:rPr>
              <a:t>t</a:t>
            </a:r>
            <a:r>
              <a:rPr sz="1299" dirty="0">
                <a:latin typeface="Calibri"/>
                <a:cs typeface="Calibri"/>
              </a:rPr>
              <a:t>a</a:t>
            </a:r>
            <a:r>
              <a:rPr sz="1299" spc="-14" dirty="0">
                <a:latin typeface="Calibri"/>
                <a:cs typeface="Calibri"/>
              </a:rPr>
              <a:t>g</a:t>
            </a:r>
            <a:r>
              <a:rPr sz="1299" spc="-5" dirty="0">
                <a:latin typeface="Calibri"/>
                <a:cs typeface="Calibri"/>
              </a:rPr>
              <a:t>e</a:t>
            </a:r>
            <a:r>
              <a:rPr sz="1299" b="1" spc="-9" dirty="0">
                <a:solidFill>
                  <a:srgbClr val="000080"/>
                </a:solidFill>
                <a:latin typeface="Calibri"/>
                <a:cs typeface="Calibri"/>
              </a:rPr>
              <a:t>(</a:t>
            </a:r>
            <a:r>
              <a:rPr sz="1299" dirty="0">
                <a:solidFill>
                  <a:srgbClr val="808080"/>
                </a:solidFill>
                <a:latin typeface="Calibri"/>
                <a:cs typeface="Calibri"/>
              </a:rPr>
              <a:t>"</a:t>
            </a:r>
            <a:r>
              <a:rPr sz="1299" spc="5" dirty="0">
                <a:solidFill>
                  <a:srgbClr val="808080"/>
                </a:solidFill>
                <a:latin typeface="Calibri"/>
                <a:cs typeface="Calibri"/>
              </a:rPr>
              <a:t>B</a:t>
            </a:r>
            <a:r>
              <a:rPr sz="1299" spc="-9" dirty="0">
                <a:solidFill>
                  <a:srgbClr val="808080"/>
                </a:solidFill>
                <a:latin typeface="Calibri"/>
                <a:cs typeface="Calibri"/>
              </a:rPr>
              <a:t>u</a:t>
            </a:r>
            <a:r>
              <a:rPr sz="1299" dirty="0">
                <a:solidFill>
                  <a:srgbClr val="808080"/>
                </a:solidFill>
                <a:latin typeface="Calibri"/>
                <a:cs typeface="Calibri"/>
              </a:rPr>
              <a:t>il</a:t>
            </a:r>
            <a:r>
              <a:rPr sz="1299" spc="-9" dirty="0">
                <a:solidFill>
                  <a:srgbClr val="808080"/>
                </a:solidFill>
                <a:latin typeface="Calibri"/>
                <a:cs typeface="Calibri"/>
              </a:rPr>
              <a:t>d</a:t>
            </a:r>
            <a:r>
              <a:rPr sz="1299" dirty="0">
                <a:solidFill>
                  <a:srgbClr val="808080"/>
                </a:solidFill>
                <a:latin typeface="Calibri"/>
                <a:cs typeface="Calibri"/>
              </a:rPr>
              <a:t>"</a:t>
            </a: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)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6413011" y="2633975"/>
            <a:ext cx="56584" cy="200990"/>
          </a:xfrm>
          <a:custGeom>
            <a:avLst/>
            <a:gdLst/>
            <a:ahLst/>
            <a:cxnLst/>
            <a:rect l="l" t="t" r="r" b="b"/>
            <a:pathLst>
              <a:path w="60959" h="216535">
                <a:moveTo>
                  <a:pt x="60960" y="216408"/>
                </a:moveTo>
                <a:lnTo>
                  <a:pt x="0" y="216408"/>
                </a:lnTo>
                <a:lnTo>
                  <a:pt x="0" y="0"/>
                </a:lnTo>
                <a:lnTo>
                  <a:pt x="60960" y="0"/>
                </a:lnTo>
                <a:lnTo>
                  <a:pt x="60960" y="21640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25" name="object 25"/>
          <p:cNvSpPr txBox="1"/>
          <p:nvPr/>
        </p:nvSpPr>
        <p:spPr>
          <a:xfrm>
            <a:off x="6377647" y="2636803"/>
            <a:ext cx="264647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364">
              <a:lnSpc>
                <a:spcPts val="1476"/>
              </a:lnSpc>
            </a:pP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{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5598206" y="2832017"/>
            <a:ext cx="361311" cy="19236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94"/>
              </a:lnSpc>
            </a:pPr>
            <a:r>
              <a:rPr sz="1299" spc="-19" dirty="0">
                <a:latin typeface="Calibri"/>
                <a:cs typeface="Calibri"/>
              </a:rPr>
              <a:t>s</a:t>
            </a:r>
            <a:r>
              <a:rPr sz="1299" spc="-9" dirty="0">
                <a:latin typeface="Calibri"/>
                <a:cs typeface="Calibri"/>
              </a:rPr>
              <a:t>t</a:t>
            </a:r>
            <a:r>
              <a:rPr sz="1299" dirty="0">
                <a:latin typeface="Calibri"/>
                <a:cs typeface="Calibri"/>
              </a:rPr>
              <a:t>e</a:t>
            </a:r>
            <a:r>
              <a:rPr sz="1299" spc="-23" dirty="0">
                <a:latin typeface="Calibri"/>
                <a:cs typeface="Calibri"/>
              </a:rPr>
              <a:t>p</a:t>
            </a:r>
            <a:r>
              <a:rPr sz="1299" dirty="0">
                <a:latin typeface="Calibri"/>
                <a:cs typeface="Calibri"/>
              </a:rPr>
              <a:t>s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5984390" y="2832018"/>
            <a:ext cx="56584" cy="200990"/>
          </a:xfrm>
          <a:custGeom>
            <a:avLst/>
            <a:gdLst/>
            <a:ahLst/>
            <a:cxnLst/>
            <a:rect l="l" t="t" r="r" b="b"/>
            <a:pathLst>
              <a:path w="60960" h="216535">
                <a:moveTo>
                  <a:pt x="60959" y="216408"/>
                </a:moveTo>
                <a:lnTo>
                  <a:pt x="0" y="216408"/>
                </a:lnTo>
                <a:lnTo>
                  <a:pt x="0" y="0"/>
                </a:lnTo>
                <a:lnTo>
                  <a:pt x="60959" y="0"/>
                </a:lnTo>
                <a:lnTo>
                  <a:pt x="60959" y="21640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28" name="object 28"/>
          <p:cNvSpPr txBox="1"/>
          <p:nvPr/>
        </p:nvSpPr>
        <p:spPr>
          <a:xfrm>
            <a:off x="5984369" y="2811783"/>
            <a:ext cx="658376" cy="212425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>
              <a:spcBef>
                <a:spcPts val="97"/>
              </a:spcBef>
            </a:pP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{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5748152" y="3031475"/>
            <a:ext cx="894141" cy="19236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94"/>
              </a:lnSpc>
            </a:pPr>
            <a:r>
              <a:rPr sz="1299" spc="-5" dirty="0">
                <a:latin typeface="Calibri"/>
                <a:cs typeface="Calibri"/>
              </a:rPr>
              <a:t>sh</a:t>
            </a:r>
            <a:r>
              <a:rPr sz="1299" spc="-28" dirty="0">
                <a:latin typeface="Calibri"/>
                <a:cs typeface="Calibri"/>
              </a:rPr>
              <a:t> </a:t>
            </a:r>
            <a:r>
              <a:rPr sz="1299" spc="-9" dirty="0">
                <a:solidFill>
                  <a:srgbClr val="808080"/>
                </a:solidFill>
                <a:latin typeface="Calibri"/>
                <a:cs typeface="Calibri"/>
              </a:rPr>
              <a:t>"./gradlew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6677529" y="3031476"/>
            <a:ext cx="401981" cy="200990"/>
          </a:xfrm>
          <a:custGeom>
            <a:avLst/>
            <a:gdLst/>
            <a:ahLst/>
            <a:cxnLst/>
            <a:rect l="l" t="t" r="r" b="b"/>
            <a:pathLst>
              <a:path w="433070" h="216535">
                <a:moveTo>
                  <a:pt x="432816" y="0"/>
                </a:moveTo>
                <a:lnTo>
                  <a:pt x="361200" y="0"/>
                </a:lnTo>
                <a:lnTo>
                  <a:pt x="0" y="0"/>
                </a:lnTo>
                <a:lnTo>
                  <a:pt x="0" y="216408"/>
                </a:lnTo>
                <a:lnTo>
                  <a:pt x="361200" y="216408"/>
                </a:lnTo>
                <a:lnTo>
                  <a:pt x="432816" y="216408"/>
                </a:lnTo>
                <a:lnTo>
                  <a:pt x="43281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31" name="object 31"/>
          <p:cNvSpPr txBox="1"/>
          <p:nvPr/>
        </p:nvSpPr>
        <p:spPr>
          <a:xfrm>
            <a:off x="6677503" y="3011234"/>
            <a:ext cx="401981" cy="412352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>
              <a:spcBef>
                <a:spcPts val="97"/>
              </a:spcBef>
            </a:pPr>
            <a:r>
              <a:rPr sz="1299" spc="-9" dirty="0">
                <a:solidFill>
                  <a:srgbClr val="808080"/>
                </a:solidFill>
                <a:latin typeface="Calibri"/>
                <a:cs typeface="Calibri"/>
              </a:rPr>
              <a:t>bu</a:t>
            </a:r>
            <a:r>
              <a:rPr sz="1299" dirty="0">
                <a:solidFill>
                  <a:srgbClr val="808080"/>
                </a:solidFill>
                <a:latin typeface="Calibri"/>
                <a:cs typeface="Calibri"/>
              </a:rPr>
              <a:t>ild"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5448248" y="3229518"/>
            <a:ext cx="206884" cy="399034"/>
          </a:xfrm>
          <a:custGeom>
            <a:avLst/>
            <a:gdLst/>
            <a:ahLst/>
            <a:cxnLst/>
            <a:rect l="l" t="t" r="r" b="b"/>
            <a:pathLst>
              <a:path w="222885" h="429895">
                <a:moveTo>
                  <a:pt x="60972" y="213360"/>
                </a:moveTo>
                <a:lnTo>
                  <a:pt x="0" y="213360"/>
                </a:lnTo>
                <a:lnTo>
                  <a:pt x="0" y="429768"/>
                </a:lnTo>
                <a:lnTo>
                  <a:pt x="60972" y="429768"/>
                </a:lnTo>
                <a:lnTo>
                  <a:pt x="60972" y="213360"/>
                </a:lnTo>
                <a:close/>
              </a:path>
              <a:path w="222885" h="429895">
                <a:moveTo>
                  <a:pt x="222504" y="0"/>
                </a:moveTo>
                <a:lnTo>
                  <a:pt x="161556" y="0"/>
                </a:lnTo>
                <a:lnTo>
                  <a:pt x="161556" y="216408"/>
                </a:lnTo>
                <a:lnTo>
                  <a:pt x="222504" y="216408"/>
                </a:lnTo>
                <a:lnTo>
                  <a:pt x="22250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33" name="object 33"/>
          <p:cNvSpPr txBox="1"/>
          <p:nvPr/>
        </p:nvSpPr>
        <p:spPr>
          <a:xfrm>
            <a:off x="5436479" y="3209229"/>
            <a:ext cx="230461" cy="412352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61498">
              <a:spcBef>
                <a:spcPts val="97"/>
              </a:spcBef>
            </a:pP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}</a:t>
            </a:r>
            <a:endParaRPr sz="1299">
              <a:latin typeface="Calibri"/>
              <a:cs typeface="Calibri"/>
            </a:endParaRPr>
          </a:p>
          <a:p>
            <a:pPr marL="11788"/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}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5476551" y="3625604"/>
            <a:ext cx="1058588" cy="384721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94"/>
              </a:lnSpc>
            </a:pPr>
            <a:r>
              <a:rPr sz="1299" spc="-19" dirty="0">
                <a:latin typeface="Calibri"/>
                <a:cs typeface="Calibri"/>
              </a:rPr>
              <a:t>s</a:t>
            </a:r>
            <a:r>
              <a:rPr sz="1299" spc="-9" dirty="0">
                <a:latin typeface="Calibri"/>
                <a:cs typeface="Calibri"/>
              </a:rPr>
              <a:t>t</a:t>
            </a:r>
            <a:r>
              <a:rPr sz="1299" dirty="0">
                <a:latin typeface="Calibri"/>
                <a:cs typeface="Calibri"/>
              </a:rPr>
              <a:t>a</a:t>
            </a:r>
            <a:r>
              <a:rPr sz="1299" spc="-14" dirty="0">
                <a:latin typeface="Calibri"/>
                <a:cs typeface="Calibri"/>
              </a:rPr>
              <a:t>g</a:t>
            </a:r>
            <a:r>
              <a:rPr sz="1299" spc="-5" dirty="0">
                <a:latin typeface="Calibri"/>
                <a:cs typeface="Calibri"/>
              </a:rPr>
              <a:t>e</a:t>
            </a:r>
            <a:r>
              <a:rPr sz="1299" b="1" spc="-9" dirty="0">
                <a:solidFill>
                  <a:srgbClr val="000080"/>
                </a:solidFill>
                <a:latin typeface="Calibri"/>
                <a:cs typeface="Calibri"/>
              </a:rPr>
              <a:t>(</a:t>
            </a:r>
            <a:r>
              <a:rPr sz="1299" dirty="0">
                <a:solidFill>
                  <a:srgbClr val="808080"/>
                </a:solidFill>
                <a:latin typeface="Calibri"/>
                <a:cs typeface="Calibri"/>
              </a:rPr>
              <a:t>"</a:t>
            </a:r>
            <a:r>
              <a:rPr sz="1299" spc="-9" dirty="0">
                <a:solidFill>
                  <a:srgbClr val="808080"/>
                </a:solidFill>
                <a:latin typeface="Calibri"/>
                <a:cs typeface="Calibri"/>
              </a:rPr>
              <a:t>Pu</a:t>
            </a:r>
            <a:r>
              <a:rPr sz="1299" spc="5" dirty="0">
                <a:solidFill>
                  <a:srgbClr val="808080"/>
                </a:solidFill>
                <a:latin typeface="Calibri"/>
                <a:cs typeface="Calibri"/>
              </a:rPr>
              <a:t>b</a:t>
            </a:r>
            <a:r>
              <a:rPr sz="1299" dirty="0">
                <a:solidFill>
                  <a:srgbClr val="808080"/>
                </a:solidFill>
                <a:latin typeface="Calibri"/>
                <a:cs typeface="Calibri"/>
              </a:rPr>
              <a:t>li</a:t>
            </a:r>
            <a:r>
              <a:rPr sz="1299" spc="-5" dirty="0">
                <a:solidFill>
                  <a:srgbClr val="808080"/>
                </a:solidFill>
                <a:latin typeface="Calibri"/>
                <a:cs typeface="Calibri"/>
              </a:rPr>
              <a:t>s</a:t>
            </a:r>
            <a:r>
              <a:rPr sz="1299" spc="-9" dirty="0">
                <a:solidFill>
                  <a:srgbClr val="808080"/>
                </a:solidFill>
                <a:latin typeface="Calibri"/>
                <a:cs typeface="Calibri"/>
              </a:rPr>
              <a:t>h</a:t>
            </a:r>
            <a:r>
              <a:rPr sz="1299" dirty="0">
                <a:solidFill>
                  <a:srgbClr val="808080"/>
                </a:solidFill>
                <a:latin typeface="Calibri"/>
                <a:cs typeface="Calibri"/>
              </a:rPr>
              <a:t>"</a:t>
            </a: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)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6558715" y="3625605"/>
            <a:ext cx="56584" cy="200990"/>
          </a:xfrm>
          <a:custGeom>
            <a:avLst/>
            <a:gdLst/>
            <a:ahLst/>
            <a:cxnLst/>
            <a:rect l="l" t="t" r="r" b="b"/>
            <a:pathLst>
              <a:path w="60959" h="216535">
                <a:moveTo>
                  <a:pt x="60960" y="216408"/>
                </a:moveTo>
                <a:lnTo>
                  <a:pt x="0" y="216408"/>
                </a:lnTo>
                <a:lnTo>
                  <a:pt x="0" y="0"/>
                </a:lnTo>
                <a:lnTo>
                  <a:pt x="60960" y="0"/>
                </a:lnTo>
                <a:lnTo>
                  <a:pt x="60960" y="21640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36" name="object 36"/>
          <p:cNvSpPr txBox="1"/>
          <p:nvPr/>
        </p:nvSpPr>
        <p:spPr>
          <a:xfrm>
            <a:off x="6546918" y="3605300"/>
            <a:ext cx="80750" cy="212425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{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5598206" y="3825063"/>
            <a:ext cx="361311" cy="19236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94"/>
              </a:lnSpc>
            </a:pPr>
            <a:r>
              <a:rPr sz="1299" spc="-19" dirty="0">
                <a:latin typeface="Calibri"/>
                <a:cs typeface="Calibri"/>
              </a:rPr>
              <a:t>s</a:t>
            </a:r>
            <a:r>
              <a:rPr sz="1299" spc="-9" dirty="0">
                <a:latin typeface="Calibri"/>
                <a:cs typeface="Calibri"/>
              </a:rPr>
              <a:t>t</a:t>
            </a:r>
            <a:r>
              <a:rPr sz="1299" dirty="0">
                <a:latin typeface="Calibri"/>
                <a:cs typeface="Calibri"/>
              </a:rPr>
              <a:t>e</a:t>
            </a:r>
            <a:r>
              <a:rPr sz="1299" spc="-23" dirty="0">
                <a:latin typeface="Calibri"/>
                <a:cs typeface="Calibri"/>
              </a:rPr>
              <a:t>p</a:t>
            </a:r>
            <a:r>
              <a:rPr sz="1299" dirty="0">
                <a:latin typeface="Calibri"/>
                <a:cs typeface="Calibri"/>
              </a:rPr>
              <a:t>s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5984390" y="3825064"/>
            <a:ext cx="56584" cy="200990"/>
          </a:xfrm>
          <a:custGeom>
            <a:avLst/>
            <a:gdLst/>
            <a:ahLst/>
            <a:cxnLst/>
            <a:rect l="l" t="t" r="r" b="b"/>
            <a:pathLst>
              <a:path w="60960" h="216535">
                <a:moveTo>
                  <a:pt x="60959" y="216407"/>
                </a:moveTo>
                <a:lnTo>
                  <a:pt x="0" y="216407"/>
                </a:lnTo>
                <a:lnTo>
                  <a:pt x="0" y="0"/>
                </a:lnTo>
                <a:lnTo>
                  <a:pt x="60959" y="0"/>
                </a:lnTo>
                <a:lnTo>
                  <a:pt x="60959" y="2164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39" name="object 39"/>
          <p:cNvSpPr txBox="1"/>
          <p:nvPr/>
        </p:nvSpPr>
        <p:spPr>
          <a:xfrm>
            <a:off x="5972581" y="3804831"/>
            <a:ext cx="80750" cy="212425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{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5748152" y="4023105"/>
            <a:ext cx="477426" cy="19236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94"/>
              </a:lnSpc>
            </a:pPr>
            <a:r>
              <a:rPr sz="1299" spc="-5" dirty="0">
                <a:latin typeface="Calibri"/>
                <a:cs typeface="Calibri"/>
              </a:rPr>
              <a:t>script</a:t>
            </a:r>
            <a:r>
              <a:rPr sz="1299" spc="-60" dirty="0">
                <a:latin typeface="Calibri"/>
                <a:cs typeface="Calibri"/>
              </a:rPr>
              <a:t> </a:t>
            </a: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{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5898100" y="4223978"/>
            <a:ext cx="107863" cy="19236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76"/>
              </a:lnSpc>
            </a:pPr>
            <a:r>
              <a:rPr sz="1299" b="1" spc="5" dirty="0">
                <a:solidFill>
                  <a:srgbClr val="0000FF"/>
                </a:solidFill>
                <a:latin typeface="Calibri"/>
                <a:cs typeface="Calibri"/>
              </a:rPr>
              <a:t>i</a:t>
            </a:r>
            <a:r>
              <a:rPr sz="1299" b="1" dirty="0">
                <a:solidFill>
                  <a:srgbClr val="0000FF"/>
                </a:solidFill>
                <a:latin typeface="Calibri"/>
                <a:cs typeface="Calibri"/>
              </a:rPr>
              <a:t>f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6028242" y="4221148"/>
            <a:ext cx="1227161" cy="19236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94"/>
              </a:lnSpc>
            </a:pPr>
            <a:r>
              <a:rPr sz="1299" b="1" spc="-9" dirty="0">
                <a:solidFill>
                  <a:srgbClr val="000080"/>
                </a:solidFill>
                <a:latin typeface="Calibri"/>
                <a:cs typeface="Calibri"/>
              </a:rPr>
              <a:t>(</a:t>
            </a:r>
            <a:r>
              <a:rPr sz="1299" spc="-9" dirty="0">
                <a:latin typeface="Calibri"/>
                <a:cs typeface="Calibri"/>
              </a:rPr>
              <a:t>p</a:t>
            </a:r>
            <a:r>
              <a:rPr sz="1299" dirty="0">
                <a:latin typeface="Calibri"/>
                <a:cs typeface="Calibri"/>
              </a:rPr>
              <a:t>a</a:t>
            </a:r>
            <a:r>
              <a:rPr sz="1299" spc="-28" dirty="0">
                <a:latin typeface="Calibri"/>
                <a:cs typeface="Calibri"/>
              </a:rPr>
              <a:t>r</a:t>
            </a:r>
            <a:r>
              <a:rPr sz="1299" dirty="0">
                <a:latin typeface="Calibri"/>
                <a:cs typeface="Calibri"/>
              </a:rPr>
              <a:t>am</a:t>
            </a:r>
            <a:r>
              <a:rPr sz="1299" spc="-5" dirty="0">
                <a:latin typeface="Calibri"/>
                <a:cs typeface="Calibri"/>
              </a:rPr>
              <a:t>s</a:t>
            </a:r>
            <a:r>
              <a:rPr sz="1299" b="1" spc="-5" dirty="0">
                <a:solidFill>
                  <a:srgbClr val="000080"/>
                </a:solidFill>
                <a:latin typeface="Calibri"/>
                <a:cs typeface="Calibri"/>
              </a:rPr>
              <a:t>.</a:t>
            </a:r>
            <a:r>
              <a:rPr sz="1299" spc="5" dirty="0">
                <a:latin typeface="Calibri"/>
                <a:cs typeface="Calibri"/>
              </a:rPr>
              <a:t>R</a:t>
            </a:r>
            <a:r>
              <a:rPr sz="1299" spc="-14" dirty="0">
                <a:latin typeface="Calibri"/>
                <a:cs typeface="Calibri"/>
              </a:rPr>
              <a:t>E</a:t>
            </a:r>
            <a:r>
              <a:rPr sz="1299" spc="-5" dirty="0">
                <a:latin typeface="Calibri"/>
                <a:cs typeface="Calibri"/>
              </a:rPr>
              <a:t>L</a:t>
            </a:r>
            <a:r>
              <a:rPr sz="1299" spc="-14" dirty="0">
                <a:latin typeface="Calibri"/>
                <a:cs typeface="Calibri"/>
              </a:rPr>
              <a:t>E</a:t>
            </a:r>
            <a:r>
              <a:rPr sz="1299" dirty="0">
                <a:latin typeface="Calibri"/>
                <a:cs typeface="Calibri"/>
              </a:rPr>
              <a:t>ASE</a:t>
            </a: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)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7282988" y="4221149"/>
            <a:ext cx="56584" cy="200990"/>
          </a:xfrm>
          <a:custGeom>
            <a:avLst/>
            <a:gdLst/>
            <a:ahLst/>
            <a:cxnLst/>
            <a:rect l="l" t="t" r="r" b="b"/>
            <a:pathLst>
              <a:path w="60959" h="216535">
                <a:moveTo>
                  <a:pt x="60959" y="216408"/>
                </a:moveTo>
                <a:lnTo>
                  <a:pt x="0" y="216408"/>
                </a:lnTo>
                <a:lnTo>
                  <a:pt x="0" y="0"/>
                </a:lnTo>
                <a:lnTo>
                  <a:pt x="60959" y="0"/>
                </a:lnTo>
                <a:lnTo>
                  <a:pt x="60959" y="21640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44" name="object 44"/>
          <p:cNvSpPr txBox="1"/>
          <p:nvPr/>
        </p:nvSpPr>
        <p:spPr>
          <a:xfrm>
            <a:off x="7271218" y="4200902"/>
            <a:ext cx="80750" cy="212425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{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6048048" y="4419193"/>
            <a:ext cx="1480019" cy="200990"/>
          </a:xfrm>
          <a:custGeom>
            <a:avLst/>
            <a:gdLst/>
            <a:ahLst/>
            <a:cxnLst/>
            <a:rect l="l" t="t" r="r" b="b"/>
            <a:pathLst>
              <a:path w="1594484" h="216535">
                <a:moveTo>
                  <a:pt x="963168" y="0"/>
                </a:moveTo>
                <a:lnTo>
                  <a:pt x="385572" y="0"/>
                </a:lnTo>
                <a:lnTo>
                  <a:pt x="202679" y="0"/>
                </a:lnTo>
                <a:lnTo>
                  <a:pt x="0" y="0"/>
                </a:lnTo>
                <a:lnTo>
                  <a:pt x="0" y="216408"/>
                </a:lnTo>
                <a:lnTo>
                  <a:pt x="202679" y="216408"/>
                </a:lnTo>
                <a:lnTo>
                  <a:pt x="385572" y="216408"/>
                </a:lnTo>
                <a:lnTo>
                  <a:pt x="963168" y="216408"/>
                </a:lnTo>
                <a:lnTo>
                  <a:pt x="963168" y="0"/>
                </a:lnTo>
                <a:close/>
              </a:path>
              <a:path w="1594484" h="216535">
                <a:moveTo>
                  <a:pt x="1594104" y="0"/>
                </a:moveTo>
                <a:lnTo>
                  <a:pt x="1001268" y="0"/>
                </a:lnTo>
                <a:lnTo>
                  <a:pt x="1001268" y="216408"/>
                </a:lnTo>
                <a:lnTo>
                  <a:pt x="1594104" y="216408"/>
                </a:lnTo>
                <a:lnTo>
                  <a:pt x="159410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46" name="object 46"/>
          <p:cNvSpPr txBox="1"/>
          <p:nvPr/>
        </p:nvSpPr>
        <p:spPr>
          <a:xfrm>
            <a:off x="6048048" y="4419192"/>
            <a:ext cx="1480019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94"/>
              </a:lnSpc>
            </a:pPr>
            <a:r>
              <a:rPr sz="1299" spc="-5" dirty="0">
                <a:latin typeface="Calibri"/>
                <a:cs typeface="Calibri"/>
              </a:rPr>
              <a:t>sh</a:t>
            </a:r>
            <a:r>
              <a:rPr sz="1299" spc="-19" dirty="0">
                <a:latin typeface="Calibri"/>
                <a:cs typeface="Calibri"/>
              </a:rPr>
              <a:t> </a:t>
            </a:r>
            <a:r>
              <a:rPr sz="1299" spc="-9" dirty="0">
                <a:solidFill>
                  <a:srgbClr val="808080"/>
                </a:solidFill>
                <a:latin typeface="Calibri"/>
                <a:cs typeface="Calibri"/>
              </a:rPr>
              <a:t>"./gradlew</a:t>
            </a:r>
            <a:r>
              <a:rPr sz="1299" spc="-23" dirty="0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sz="1299" spc="-5" dirty="0">
                <a:solidFill>
                  <a:srgbClr val="808080"/>
                </a:solidFill>
                <a:latin typeface="Calibri"/>
                <a:cs typeface="Calibri"/>
              </a:rPr>
              <a:t>release"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5148365" y="4618661"/>
            <a:ext cx="806319" cy="1192975"/>
          </a:xfrm>
          <a:custGeom>
            <a:avLst/>
            <a:gdLst/>
            <a:ahLst/>
            <a:cxnLst/>
            <a:rect l="l" t="t" r="r" b="b"/>
            <a:pathLst>
              <a:path w="868679" h="1285239">
                <a:moveTo>
                  <a:pt x="60947" y="1068311"/>
                </a:moveTo>
                <a:lnTo>
                  <a:pt x="0" y="1068311"/>
                </a:lnTo>
                <a:lnTo>
                  <a:pt x="0" y="1284732"/>
                </a:lnTo>
                <a:lnTo>
                  <a:pt x="60947" y="1284732"/>
                </a:lnTo>
                <a:lnTo>
                  <a:pt x="60947" y="1068311"/>
                </a:lnTo>
                <a:close/>
              </a:path>
              <a:path w="868679" h="1285239">
                <a:moveTo>
                  <a:pt x="222491" y="854951"/>
                </a:moveTo>
                <a:lnTo>
                  <a:pt x="161531" y="854951"/>
                </a:lnTo>
                <a:lnTo>
                  <a:pt x="161531" y="1071359"/>
                </a:lnTo>
                <a:lnTo>
                  <a:pt x="222491" y="1071359"/>
                </a:lnTo>
                <a:lnTo>
                  <a:pt x="222491" y="854951"/>
                </a:lnTo>
                <a:close/>
              </a:path>
              <a:path w="868679" h="1285239">
                <a:moveTo>
                  <a:pt x="384048" y="641604"/>
                </a:moveTo>
                <a:lnTo>
                  <a:pt x="323075" y="641604"/>
                </a:lnTo>
                <a:lnTo>
                  <a:pt x="323075" y="857999"/>
                </a:lnTo>
                <a:lnTo>
                  <a:pt x="384048" y="857999"/>
                </a:lnTo>
                <a:lnTo>
                  <a:pt x="384048" y="641604"/>
                </a:lnTo>
                <a:close/>
              </a:path>
              <a:path w="868679" h="1285239">
                <a:moveTo>
                  <a:pt x="545579" y="426720"/>
                </a:moveTo>
                <a:lnTo>
                  <a:pt x="484632" y="426720"/>
                </a:lnTo>
                <a:lnTo>
                  <a:pt x="484632" y="643115"/>
                </a:lnTo>
                <a:lnTo>
                  <a:pt x="545579" y="643115"/>
                </a:lnTo>
                <a:lnTo>
                  <a:pt x="545579" y="426720"/>
                </a:lnTo>
                <a:close/>
              </a:path>
              <a:path w="868679" h="1285239">
                <a:moveTo>
                  <a:pt x="707136" y="213347"/>
                </a:moveTo>
                <a:lnTo>
                  <a:pt x="646163" y="213347"/>
                </a:lnTo>
                <a:lnTo>
                  <a:pt x="646163" y="429768"/>
                </a:lnTo>
                <a:lnTo>
                  <a:pt x="707136" y="429768"/>
                </a:lnTo>
                <a:lnTo>
                  <a:pt x="707136" y="213347"/>
                </a:lnTo>
                <a:close/>
              </a:path>
              <a:path w="868679" h="1285239">
                <a:moveTo>
                  <a:pt x="868680" y="0"/>
                </a:moveTo>
                <a:lnTo>
                  <a:pt x="807720" y="0"/>
                </a:lnTo>
                <a:lnTo>
                  <a:pt x="807720" y="216395"/>
                </a:lnTo>
                <a:lnTo>
                  <a:pt x="868680" y="216395"/>
                </a:lnTo>
                <a:lnTo>
                  <a:pt x="86868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48" name="object 48"/>
          <p:cNvSpPr txBox="1"/>
          <p:nvPr/>
        </p:nvSpPr>
        <p:spPr>
          <a:xfrm>
            <a:off x="5136567" y="4598348"/>
            <a:ext cx="830485" cy="1212058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760924">
              <a:spcBef>
                <a:spcPts val="97"/>
              </a:spcBef>
            </a:pP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}</a:t>
            </a:r>
            <a:endParaRPr sz="1299">
              <a:latin typeface="Calibri"/>
              <a:cs typeface="Calibri"/>
            </a:endParaRPr>
          </a:p>
          <a:p>
            <a:pPr marL="611215"/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}</a:t>
            </a:r>
            <a:endParaRPr sz="1299">
              <a:latin typeface="Calibri"/>
              <a:cs typeface="Calibri"/>
            </a:endParaRPr>
          </a:p>
          <a:p>
            <a:pPr marL="461506"/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}</a:t>
            </a:r>
            <a:endParaRPr sz="1299">
              <a:latin typeface="Calibri"/>
              <a:cs typeface="Calibri"/>
            </a:endParaRPr>
          </a:p>
          <a:p>
            <a:pPr marL="311207">
              <a:spcBef>
                <a:spcPts val="9"/>
              </a:spcBef>
            </a:pP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}</a:t>
            </a:r>
            <a:endParaRPr sz="1299">
              <a:latin typeface="Calibri"/>
              <a:cs typeface="Calibri"/>
            </a:endParaRPr>
          </a:p>
          <a:p>
            <a:pPr marL="161498"/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}</a:t>
            </a:r>
            <a:endParaRPr sz="1299">
              <a:latin typeface="Calibri"/>
              <a:cs typeface="Calibri"/>
            </a:endParaRPr>
          </a:p>
          <a:p>
            <a:pPr marL="11788"/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}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1286007" y="1905491"/>
            <a:ext cx="3663800" cy="1026743"/>
          </a:xfrm>
          <a:prstGeom prst="rect">
            <a:avLst/>
          </a:prstGeom>
        </p:spPr>
        <p:txBody>
          <a:bodyPr vert="horz" wrap="square" lIns="0" tIns="10020" rIns="0" bIns="0" rtlCol="0">
            <a:spAutoFit/>
          </a:bodyPr>
          <a:lstStyle/>
          <a:p>
            <a:pPr marL="11788" marR="4715" algn="just">
              <a:lnSpc>
                <a:spcPct val="152600"/>
              </a:lnSpc>
              <a:spcBef>
                <a:spcPts val="79"/>
              </a:spcBef>
            </a:pPr>
            <a:r>
              <a:rPr sz="1439" spc="9" dirty="0">
                <a:latin typeface="Calibri"/>
                <a:cs typeface="Calibri"/>
              </a:rPr>
              <a:t>Dans</a:t>
            </a:r>
            <a:r>
              <a:rPr sz="1439" spc="14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ce</a:t>
            </a:r>
            <a:r>
              <a:rPr sz="1439" spc="14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cas,</a:t>
            </a:r>
            <a:r>
              <a:rPr sz="1439" spc="14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nous</a:t>
            </a:r>
            <a:r>
              <a:rPr sz="1439" spc="14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nous</a:t>
            </a:r>
            <a:r>
              <a:rPr sz="1439" spc="14" dirty="0">
                <a:latin typeface="Calibri"/>
                <a:cs typeface="Calibri"/>
              </a:rPr>
              <a:t> </a:t>
            </a:r>
            <a:r>
              <a:rPr sz="1439" dirty="0">
                <a:latin typeface="Calibri"/>
                <a:cs typeface="Calibri"/>
              </a:rPr>
              <a:t>retrouvons</a:t>
            </a:r>
            <a:r>
              <a:rPr sz="1439" spc="5" dirty="0">
                <a:latin typeface="Calibri"/>
                <a:cs typeface="Calibri"/>
              </a:rPr>
              <a:t> avec</a:t>
            </a:r>
            <a:r>
              <a:rPr sz="1439" spc="9" dirty="0">
                <a:latin typeface="Calibri"/>
                <a:cs typeface="Calibri"/>
              </a:rPr>
              <a:t> une </a:t>
            </a:r>
            <a:r>
              <a:rPr sz="1439" spc="-316" dirty="0">
                <a:latin typeface="Calibri"/>
                <a:cs typeface="Calibri"/>
              </a:rPr>
              <a:t> </a:t>
            </a:r>
            <a:r>
              <a:rPr sz="1439" spc="5" dirty="0">
                <a:latin typeface="Calibri"/>
                <a:cs typeface="Calibri"/>
              </a:rPr>
              <a:t>étape</a:t>
            </a:r>
            <a:r>
              <a:rPr sz="1439" spc="339" dirty="0">
                <a:latin typeface="Calibri"/>
                <a:cs typeface="Calibri"/>
              </a:rPr>
              <a:t> </a:t>
            </a:r>
            <a:r>
              <a:rPr sz="1439" spc="5" dirty="0">
                <a:latin typeface="Calibri"/>
                <a:cs typeface="Calibri"/>
              </a:rPr>
              <a:t>qui</a:t>
            </a:r>
            <a:r>
              <a:rPr sz="1439" spc="339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semble</a:t>
            </a:r>
            <a:r>
              <a:rPr sz="1439" spc="14" dirty="0">
                <a:latin typeface="Calibri"/>
                <a:cs typeface="Calibri"/>
              </a:rPr>
              <a:t> </a:t>
            </a:r>
            <a:r>
              <a:rPr sz="1439" dirty="0">
                <a:latin typeface="Calibri"/>
                <a:cs typeface="Calibri"/>
              </a:rPr>
              <a:t>avoir</a:t>
            </a:r>
            <a:r>
              <a:rPr sz="1439" spc="5" dirty="0">
                <a:latin typeface="Calibri"/>
                <a:cs typeface="Calibri"/>
              </a:rPr>
              <a:t> </a:t>
            </a:r>
            <a:r>
              <a:rPr sz="1439" dirty="0">
                <a:latin typeface="Calibri"/>
                <a:cs typeface="Calibri"/>
              </a:rPr>
              <a:t>été</a:t>
            </a:r>
            <a:r>
              <a:rPr sz="1439" spc="5" dirty="0">
                <a:latin typeface="Calibri"/>
                <a:cs typeface="Calibri"/>
              </a:rPr>
              <a:t> </a:t>
            </a:r>
            <a:r>
              <a:rPr sz="1439" dirty="0">
                <a:latin typeface="Calibri"/>
                <a:cs typeface="Calibri"/>
              </a:rPr>
              <a:t>exécutée</a:t>
            </a:r>
            <a:r>
              <a:rPr sz="1439" spc="5" dirty="0">
                <a:latin typeface="Calibri"/>
                <a:cs typeface="Calibri"/>
              </a:rPr>
              <a:t> </a:t>
            </a:r>
            <a:r>
              <a:rPr sz="1439" dirty="0">
                <a:latin typeface="Calibri"/>
                <a:cs typeface="Calibri"/>
              </a:rPr>
              <a:t>avec </a:t>
            </a:r>
            <a:r>
              <a:rPr sz="1439" spc="-316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succès,</a:t>
            </a:r>
            <a:r>
              <a:rPr sz="1439" spc="-19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mais</a:t>
            </a:r>
            <a:r>
              <a:rPr sz="1439" spc="-5" dirty="0">
                <a:latin typeface="Calibri"/>
                <a:cs typeface="Calibri"/>
              </a:rPr>
              <a:t> </a:t>
            </a:r>
            <a:r>
              <a:rPr sz="1439" spc="14" dirty="0">
                <a:latin typeface="Calibri"/>
                <a:cs typeface="Calibri"/>
              </a:rPr>
              <a:t>en</a:t>
            </a:r>
            <a:r>
              <a:rPr sz="1439" spc="19" dirty="0">
                <a:latin typeface="Calibri"/>
                <a:cs typeface="Calibri"/>
              </a:rPr>
              <a:t> </a:t>
            </a:r>
            <a:r>
              <a:rPr sz="1439" dirty="0">
                <a:latin typeface="Calibri"/>
                <a:cs typeface="Calibri"/>
              </a:rPr>
              <a:t>fait </a:t>
            </a:r>
            <a:r>
              <a:rPr sz="1439" b="1" spc="9" dirty="0">
                <a:latin typeface="Calibri"/>
                <a:cs typeface="Calibri"/>
              </a:rPr>
              <a:t>Jenkins</a:t>
            </a:r>
            <a:r>
              <a:rPr sz="1439" b="1" spc="-19" dirty="0">
                <a:latin typeface="Calibri"/>
                <a:cs typeface="Calibri"/>
              </a:rPr>
              <a:t> </a:t>
            </a:r>
            <a:r>
              <a:rPr sz="1439" b="1" spc="14" dirty="0">
                <a:latin typeface="Calibri"/>
                <a:cs typeface="Calibri"/>
              </a:rPr>
              <a:t>n'a</a:t>
            </a:r>
            <a:r>
              <a:rPr sz="1439" b="1" spc="-9" dirty="0">
                <a:latin typeface="Calibri"/>
                <a:cs typeface="Calibri"/>
              </a:rPr>
              <a:t> </a:t>
            </a:r>
            <a:r>
              <a:rPr sz="1439" b="1" spc="9" dirty="0">
                <a:latin typeface="Calibri"/>
                <a:cs typeface="Calibri"/>
              </a:rPr>
              <a:t>rien</a:t>
            </a:r>
            <a:r>
              <a:rPr sz="1439" b="1" spc="-14" dirty="0">
                <a:latin typeface="Calibri"/>
                <a:cs typeface="Calibri"/>
              </a:rPr>
              <a:t> </a:t>
            </a:r>
            <a:r>
              <a:rPr sz="1439" b="1" dirty="0">
                <a:latin typeface="Calibri"/>
                <a:cs typeface="Calibri"/>
              </a:rPr>
              <a:t>fait</a:t>
            </a:r>
            <a:r>
              <a:rPr sz="1439" dirty="0">
                <a:latin typeface="Calibri"/>
                <a:cs typeface="Calibri"/>
              </a:rPr>
              <a:t>.</a:t>
            </a:r>
            <a:endParaRPr sz="1439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83846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30817" y="885063"/>
            <a:ext cx="7031475" cy="462494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2924" spc="-42" dirty="0"/>
              <a:t>Les</a:t>
            </a:r>
            <a:r>
              <a:rPr sz="2924" spc="-74" dirty="0"/>
              <a:t> </a:t>
            </a:r>
            <a:r>
              <a:rPr sz="2924" spc="-60" dirty="0"/>
              <a:t>conditions</a:t>
            </a:r>
            <a:r>
              <a:rPr sz="2924" spc="-42" dirty="0"/>
              <a:t> </a:t>
            </a:r>
            <a:r>
              <a:rPr sz="2924" spc="-51" dirty="0"/>
              <a:t>dans</a:t>
            </a:r>
            <a:r>
              <a:rPr sz="2924" spc="-74" dirty="0"/>
              <a:t> </a:t>
            </a:r>
            <a:r>
              <a:rPr sz="2924" spc="-46" dirty="0"/>
              <a:t>un</a:t>
            </a:r>
            <a:r>
              <a:rPr sz="2924" spc="-79" dirty="0"/>
              <a:t> </a:t>
            </a:r>
            <a:r>
              <a:rPr sz="2924" spc="-60" dirty="0"/>
              <a:t>pipeline</a:t>
            </a:r>
            <a:r>
              <a:rPr sz="2924" spc="-37" dirty="0"/>
              <a:t> </a:t>
            </a:r>
            <a:r>
              <a:rPr sz="2924" spc="-65" dirty="0"/>
              <a:t>déclaratif</a:t>
            </a:r>
            <a:endParaRPr sz="2924" dirty="0"/>
          </a:p>
        </p:txBody>
      </p:sp>
      <p:sp>
        <p:nvSpPr>
          <p:cNvPr id="6" name="object 6"/>
          <p:cNvSpPr txBox="1"/>
          <p:nvPr/>
        </p:nvSpPr>
        <p:spPr>
          <a:xfrm>
            <a:off x="1147383" y="1541418"/>
            <a:ext cx="2012850" cy="286959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367790" indent="-356591">
              <a:spcBef>
                <a:spcPts val="121"/>
              </a:spcBef>
              <a:buClr>
                <a:srgbClr val="493D2F"/>
              </a:buClr>
              <a:buFont typeface="Times New Roman"/>
              <a:buChar char="■"/>
              <a:tabLst>
                <a:tab pos="367790" algn="l"/>
                <a:tab pos="368379" algn="l"/>
              </a:tabLst>
            </a:pPr>
            <a:r>
              <a:rPr sz="1764" spc="9" dirty="0">
                <a:solidFill>
                  <a:srgbClr val="3F3F3F"/>
                </a:solidFill>
                <a:latin typeface="Calibri"/>
                <a:cs typeface="Calibri"/>
              </a:rPr>
              <a:t>La</a:t>
            </a:r>
            <a:r>
              <a:rPr sz="1764" spc="-32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764" spc="5" dirty="0">
                <a:solidFill>
                  <a:srgbClr val="3F3F3F"/>
                </a:solidFill>
                <a:latin typeface="Calibri"/>
                <a:cs typeface="Calibri"/>
              </a:rPr>
              <a:t>directive</a:t>
            </a:r>
            <a:r>
              <a:rPr sz="1764" spc="-46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764" b="1" spc="9" dirty="0">
                <a:solidFill>
                  <a:srgbClr val="3F3F3F"/>
                </a:solidFill>
                <a:latin typeface="Calibri"/>
                <a:cs typeface="Calibri"/>
              </a:rPr>
              <a:t>when</a:t>
            </a:r>
            <a:endParaRPr sz="1764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414746" y="1878594"/>
            <a:ext cx="3884830" cy="2039473"/>
          </a:xfrm>
          <a:prstGeom prst="rect">
            <a:avLst/>
          </a:prstGeom>
        </p:spPr>
        <p:txBody>
          <a:bodyPr vert="horz" wrap="square" lIns="0" tIns="10609" rIns="0" bIns="0" rtlCol="0">
            <a:spAutoFit/>
          </a:bodyPr>
          <a:lstStyle/>
          <a:p>
            <a:pPr marL="11788" marR="6483" algn="just">
              <a:lnSpc>
                <a:spcPct val="152300"/>
              </a:lnSpc>
              <a:spcBef>
                <a:spcPts val="84"/>
              </a:spcBef>
            </a:pPr>
            <a:r>
              <a:rPr sz="1439" spc="9" dirty="0">
                <a:latin typeface="Calibri"/>
                <a:cs typeface="Calibri"/>
              </a:rPr>
              <a:t>La </a:t>
            </a:r>
            <a:r>
              <a:rPr sz="1439" spc="5" dirty="0">
                <a:latin typeface="Calibri"/>
                <a:cs typeface="Calibri"/>
              </a:rPr>
              <a:t>directive </a:t>
            </a:r>
            <a:r>
              <a:rPr sz="1439" spc="9" dirty="0">
                <a:latin typeface="Calibri"/>
                <a:cs typeface="Calibri"/>
              </a:rPr>
              <a:t>when </a:t>
            </a:r>
            <a:r>
              <a:rPr sz="1439" dirty="0">
                <a:latin typeface="Calibri"/>
                <a:cs typeface="Calibri"/>
              </a:rPr>
              <a:t>sautera </a:t>
            </a:r>
            <a:r>
              <a:rPr sz="1439" spc="14" dirty="0">
                <a:latin typeface="Calibri"/>
                <a:cs typeface="Calibri"/>
              </a:rPr>
              <a:t>ou </a:t>
            </a:r>
            <a:r>
              <a:rPr sz="1439" spc="-5" dirty="0">
                <a:latin typeface="Calibri"/>
                <a:cs typeface="Calibri"/>
              </a:rPr>
              <a:t>exécutera </a:t>
            </a:r>
            <a:r>
              <a:rPr sz="1439" spc="9" dirty="0">
                <a:latin typeface="Calibri"/>
                <a:cs typeface="Calibri"/>
              </a:rPr>
              <a:t>une </a:t>
            </a:r>
            <a:r>
              <a:rPr sz="1439" spc="5" dirty="0">
                <a:latin typeface="Calibri"/>
                <a:cs typeface="Calibri"/>
              </a:rPr>
              <a:t>étape </a:t>
            </a:r>
            <a:r>
              <a:rPr sz="1439" spc="9" dirty="0">
                <a:latin typeface="Calibri"/>
                <a:cs typeface="Calibri"/>
              </a:rPr>
              <a:t> </a:t>
            </a:r>
            <a:r>
              <a:rPr sz="1439" spc="5" dirty="0">
                <a:latin typeface="Calibri"/>
                <a:cs typeface="Calibri"/>
              </a:rPr>
              <a:t>entière</a:t>
            </a:r>
            <a:r>
              <a:rPr sz="1439" spc="-5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selon</a:t>
            </a:r>
            <a:r>
              <a:rPr sz="1439" spc="-14" dirty="0">
                <a:latin typeface="Calibri"/>
                <a:cs typeface="Calibri"/>
              </a:rPr>
              <a:t> </a:t>
            </a:r>
            <a:r>
              <a:rPr sz="1439" spc="14" dirty="0">
                <a:latin typeface="Calibri"/>
                <a:cs typeface="Calibri"/>
              </a:rPr>
              <a:t>une </a:t>
            </a:r>
            <a:r>
              <a:rPr sz="1439" spc="9" dirty="0">
                <a:latin typeface="Calibri"/>
                <a:cs typeface="Calibri"/>
              </a:rPr>
              <a:t>condition.</a:t>
            </a:r>
            <a:endParaRPr sz="1439">
              <a:latin typeface="Calibri"/>
              <a:cs typeface="Calibri"/>
            </a:endParaRPr>
          </a:p>
          <a:p>
            <a:pPr marL="11788" marR="4715" algn="just">
              <a:lnSpc>
                <a:spcPct val="152700"/>
              </a:lnSpc>
              <a:spcBef>
                <a:spcPts val="5"/>
              </a:spcBef>
            </a:pPr>
            <a:r>
              <a:rPr sz="1439" spc="9" dirty="0">
                <a:latin typeface="Calibri"/>
                <a:cs typeface="Calibri"/>
              </a:rPr>
              <a:t>Jenkins </a:t>
            </a:r>
            <a:r>
              <a:rPr sz="1439" dirty="0">
                <a:latin typeface="Calibri"/>
                <a:cs typeface="Calibri"/>
              </a:rPr>
              <a:t>affichera l'étape </a:t>
            </a:r>
            <a:r>
              <a:rPr sz="1439" spc="14" dirty="0">
                <a:latin typeface="Calibri"/>
                <a:cs typeface="Calibri"/>
              </a:rPr>
              <a:t>à </a:t>
            </a:r>
            <a:r>
              <a:rPr sz="1439" b="1" dirty="0">
                <a:latin typeface="Calibri"/>
                <a:cs typeface="Calibri"/>
              </a:rPr>
              <a:t>ignorer </a:t>
            </a:r>
            <a:r>
              <a:rPr sz="1439" spc="9" dirty="0">
                <a:latin typeface="Calibri"/>
                <a:cs typeface="Calibri"/>
              </a:rPr>
              <a:t>ou </a:t>
            </a:r>
            <a:r>
              <a:rPr sz="1439" spc="14" dirty="0">
                <a:latin typeface="Calibri"/>
                <a:cs typeface="Calibri"/>
              </a:rPr>
              <a:t>à </a:t>
            </a:r>
            <a:r>
              <a:rPr sz="1439" b="1" spc="-5" dirty="0">
                <a:latin typeface="Calibri"/>
                <a:cs typeface="Calibri"/>
              </a:rPr>
              <a:t>exécuter </a:t>
            </a:r>
            <a:r>
              <a:rPr sz="1439" b="1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dans</a:t>
            </a:r>
            <a:r>
              <a:rPr sz="1439" spc="14" dirty="0">
                <a:latin typeface="Calibri"/>
                <a:cs typeface="Calibri"/>
              </a:rPr>
              <a:t> </a:t>
            </a:r>
            <a:r>
              <a:rPr sz="1439" dirty="0">
                <a:latin typeface="Calibri"/>
                <a:cs typeface="Calibri"/>
              </a:rPr>
              <a:t>la</a:t>
            </a:r>
            <a:r>
              <a:rPr sz="1439" spc="5" dirty="0">
                <a:latin typeface="Calibri"/>
                <a:cs typeface="Calibri"/>
              </a:rPr>
              <a:t> </a:t>
            </a:r>
            <a:r>
              <a:rPr sz="1439" spc="14" dirty="0">
                <a:latin typeface="Calibri"/>
                <a:cs typeface="Calibri"/>
              </a:rPr>
              <a:t>vue</a:t>
            </a:r>
            <a:r>
              <a:rPr sz="1439" spc="19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d'ensemble</a:t>
            </a:r>
            <a:r>
              <a:rPr sz="1439" spc="14" dirty="0">
                <a:latin typeface="Calibri"/>
                <a:cs typeface="Calibri"/>
              </a:rPr>
              <a:t> de</a:t>
            </a:r>
            <a:r>
              <a:rPr sz="1439" spc="19" dirty="0">
                <a:latin typeface="Calibri"/>
                <a:cs typeface="Calibri"/>
              </a:rPr>
              <a:t> </a:t>
            </a:r>
            <a:r>
              <a:rPr sz="1439" dirty="0">
                <a:latin typeface="Calibri"/>
                <a:cs typeface="Calibri"/>
              </a:rPr>
              <a:t>la</a:t>
            </a:r>
            <a:r>
              <a:rPr sz="1439" spc="325" dirty="0">
                <a:latin typeface="Calibri"/>
                <a:cs typeface="Calibri"/>
              </a:rPr>
              <a:t> </a:t>
            </a:r>
            <a:r>
              <a:rPr sz="1439" spc="5" dirty="0">
                <a:latin typeface="Calibri"/>
                <a:cs typeface="Calibri"/>
              </a:rPr>
              <a:t>construction,  afin </a:t>
            </a:r>
            <a:r>
              <a:rPr sz="1439" spc="-316" dirty="0">
                <a:latin typeface="Calibri"/>
                <a:cs typeface="Calibri"/>
              </a:rPr>
              <a:t> </a:t>
            </a:r>
            <a:r>
              <a:rPr sz="1439" spc="14" dirty="0">
                <a:latin typeface="Calibri"/>
                <a:cs typeface="Calibri"/>
              </a:rPr>
              <a:t>que</a:t>
            </a:r>
            <a:r>
              <a:rPr sz="1439" spc="19" dirty="0">
                <a:latin typeface="Calibri"/>
                <a:cs typeface="Calibri"/>
              </a:rPr>
              <a:t> </a:t>
            </a:r>
            <a:r>
              <a:rPr sz="1439" spc="14" dirty="0">
                <a:latin typeface="Calibri"/>
                <a:cs typeface="Calibri"/>
              </a:rPr>
              <a:t>nous</a:t>
            </a:r>
            <a:r>
              <a:rPr sz="1439" spc="19" dirty="0">
                <a:latin typeface="Calibri"/>
                <a:cs typeface="Calibri"/>
              </a:rPr>
              <a:t> </a:t>
            </a:r>
            <a:r>
              <a:rPr sz="1439" spc="5" dirty="0">
                <a:latin typeface="Calibri"/>
                <a:cs typeface="Calibri"/>
              </a:rPr>
              <a:t>puissions</a:t>
            </a:r>
            <a:r>
              <a:rPr sz="1439" spc="9" dirty="0">
                <a:latin typeface="Calibri"/>
                <a:cs typeface="Calibri"/>
              </a:rPr>
              <a:t> </a:t>
            </a:r>
            <a:r>
              <a:rPr sz="1439" dirty="0">
                <a:latin typeface="Calibri"/>
                <a:cs typeface="Calibri"/>
              </a:rPr>
              <a:t>trouver</a:t>
            </a:r>
            <a:r>
              <a:rPr sz="1439" spc="5" dirty="0">
                <a:latin typeface="Calibri"/>
                <a:cs typeface="Calibri"/>
              </a:rPr>
              <a:t> </a:t>
            </a:r>
            <a:r>
              <a:rPr sz="1439" dirty="0">
                <a:latin typeface="Calibri"/>
                <a:cs typeface="Calibri"/>
              </a:rPr>
              <a:t>la</a:t>
            </a:r>
            <a:r>
              <a:rPr sz="1439" spc="5" dirty="0">
                <a:latin typeface="Calibri"/>
                <a:cs typeface="Calibri"/>
              </a:rPr>
              <a:t> dernière </a:t>
            </a:r>
            <a:r>
              <a:rPr sz="1439" spc="9" dirty="0">
                <a:latin typeface="Calibri"/>
                <a:cs typeface="Calibri"/>
              </a:rPr>
              <a:t> construction.</a:t>
            </a:r>
            <a:endParaRPr sz="1439">
              <a:latin typeface="Calibri"/>
              <a:cs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5492111" y="1507956"/>
            <a:ext cx="4607452" cy="4022164"/>
            <a:chOff x="5620511" y="1624583"/>
            <a:chExt cx="4963795" cy="4333240"/>
          </a:xfrm>
        </p:grpSpPr>
        <p:sp>
          <p:nvSpPr>
            <p:cNvPr id="9" name="object 9"/>
            <p:cNvSpPr/>
            <p:nvPr/>
          </p:nvSpPr>
          <p:spPr>
            <a:xfrm>
              <a:off x="5628131" y="1630679"/>
              <a:ext cx="4950460" cy="4319270"/>
            </a:xfrm>
            <a:custGeom>
              <a:avLst/>
              <a:gdLst/>
              <a:ahLst/>
              <a:cxnLst/>
              <a:rect l="l" t="t" r="r" b="b"/>
              <a:pathLst>
                <a:path w="4950459" h="4319270">
                  <a:moveTo>
                    <a:pt x="4949952" y="4319016"/>
                  </a:moveTo>
                  <a:lnTo>
                    <a:pt x="0" y="4319016"/>
                  </a:lnTo>
                  <a:lnTo>
                    <a:pt x="0" y="0"/>
                  </a:lnTo>
                  <a:lnTo>
                    <a:pt x="4949952" y="0"/>
                  </a:lnTo>
                  <a:lnTo>
                    <a:pt x="4949952" y="431901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10" name="object 10"/>
            <p:cNvSpPr/>
            <p:nvPr/>
          </p:nvSpPr>
          <p:spPr>
            <a:xfrm>
              <a:off x="5620511" y="1624583"/>
              <a:ext cx="4963795" cy="4333240"/>
            </a:xfrm>
            <a:custGeom>
              <a:avLst/>
              <a:gdLst/>
              <a:ahLst/>
              <a:cxnLst/>
              <a:rect l="l" t="t" r="r" b="b"/>
              <a:pathLst>
                <a:path w="4963795" h="4333240">
                  <a:moveTo>
                    <a:pt x="4960620" y="4332732"/>
                  </a:moveTo>
                  <a:lnTo>
                    <a:pt x="3048" y="4332732"/>
                  </a:lnTo>
                  <a:lnTo>
                    <a:pt x="0" y="4328160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4960620" y="0"/>
                  </a:lnTo>
                  <a:lnTo>
                    <a:pt x="4963668" y="3048"/>
                  </a:lnTo>
                  <a:lnTo>
                    <a:pt x="4963668" y="6096"/>
                  </a:lnTo>
                  <a:lnTo>
                    <a:pt x="15240" y="6096"/>
                  </a:lnTo>
                  <a:lnTo>
                    <a:pt x="7620" y="13716"/>
                  </a:lnTo>
                  <a:lnTo>
                    <a:pt x="15240" y="13716"/>
                  </a:lnTo>
                  <a:lnTo>
                    <a:pt x="15240" y="4317492"/>
                  </a:lnTo>
                  <a:lnTo>
                    <a:pt x="7620" y="4317492"/>
                  </a:lnTo>
                  <a:lnTo>
                    <a:pt x="15240" y="4325112"/>
                  </a:lnTo>
                  <a:lnTo>
                    <a:pt x="4963668" y="4325112"/>
                  </a:lnTo>
                  <a:lnTo>
                    <a:pt x="4963668" y="4328160"/>
                  </a:lnTo>
                  <a:lnTo>
                    <a:pt x="4960620" y="4332732"/>
                  </a:lnTo>
                  <a:close/>
                </a:path>
                <a:path w="4963795" h="4333240">
                  <a:moveTo>
                    <a:pt x="15240" y="13716"/>
                  </a:moveTo>
                  <a:lnTo>
                    <a:pt x="7620" y="13716"/>
                  </a:lnTo>
                  <a:lnTo>
                    <a:pt x="15240" y="6096"/>
                  </a:lnTo>
                  <a:lnTo>
                    <a:pt x="15240" y="13716"/>
                  </a:lnTo>
                  <a:close/>
                </a:path>
                <a:path w="4963795" h="4333240">
                  <a:moveTo>
                    <a:pt x="4949952" y="13716"/>
                  </a:moveTo>
                  <a:lnTo>
                    <a:pt x="15240" y="13716"/>
                  </a:lnTo>
                  <a:lnTo>
                    <a:pt x="15240" y="6096"/>
                  </a:lnTo>
                  <a:lnTo>
                    <a:pt x="4949952" y="6096"/>
                  </a:lnTo>
                  <a:lnTo>
                    <a:pt x="4949952" y="13716"/>
                  </a:lnTo>
                  <a:close/>
                </a:path>
                <a:path w="4963795" h="4333240">
                  <a:moveTo>
                    <a:pt x="4949952" y="4325112"/>
                  </a:moveTo>
                  <a:lnTo>
                    <a:pt x="4949952" y="6096"/>
                  </a:lnTo>
                  <a:lnTo>
                    <a:pt x="4957571" y="13716"/>
                  </a:lnTo>
                  <a:lnTo>
                    <a:pt x="4963668" y="13716"/>
                  </a:lnTo>
                  <a:lnTo>
                    <a:pt x="4963668" y="4317492"/>
                  </a:lnTo>
                  <a:lnTo>
                    <a:pt x="4957571" y="4317492"/>
                  </a:lnTo>
                  <a:lnTo>
                    <a:pt x="4949952" y="4325112"/>
                  </a:lnTo>
                  <a:close/>
                </a:path>
                <a:path w="4963795" h="4333240">
                  <a:moveTo>
                    <a:pt x="4963668" y="13716"/>
                  </a:moveTo>
                  <a:lnTo>
                    <a:pt x="4957571" y="13716"/>
                  </a:lnTo>
                  <a:lnTo>
                    <a:pt x="4949952" y="6096"/>
                  </a:lnTo>
                  <a:lnTo>
                    <a:pt x="4963668" y="6096"/>
                  </a:lnTo>
                  <a:lnTo>
                    <a:pt x="4963668" y="13716"/>
                  </a:lnTo>
                  <a:close/>
                </a:path>
                <a:path w="4963795" h="4333240">
                  <a:moveTo>
                    <a:pt x="15240" y="4325112"/>
                  </a:moveTo>
                  <a:lnTo>
                    <a:pt x="7620" y="4317492"/>
                  </a:lnTo>
                  <a:lnTo>
                    <a:pt x="15240" y="4317492"/>
                  </a:lnTo>
                  <a:lnTo>
                    <a:pt x="15240" y="4325112"/>
                  </a:lnTo>
                  <a:close/>
                </a:path>
                <a:path w="4963795" h="4333240">
                  <a:moveTo>
                    <a:pt x="4949952" y="4325112"/>
                  </a:moveTo>
                  <a:lnTo>
                    <a:pt x="15240" y="4325112"/>
                  </a:lnTo>
                  <a:lnTo>
                    <a:pt x="15240" y="4317492"/>
                  </a:lnTo>
                  <a:lnTo>
                    <a:pt x="4949952" y="4317492"/>
                  </a:lnTo>
                  <a:lnTo>
                    <a:pt x="4949952" y="4325112"/>
                  </a:lnTo>
                  <a:close/>
                </a:path>
                <a:path w="4963795" h="4333240">
                  <a:moveTo>
                    <a:pt x="4963668" y="4325112"/>
                  </a:moveTo>
                  <a:lnTo>
                    <a:pt x="4949952" y="4325112"/>
                  </a:lnTo>
                  <a:lnTo>
                    <a:pt x="4957571" y="4317492"/>
                  </a:lnTo>
                  <a:lnTo>
                    <a:pt x="4963668" y="4317492"/>
                  </a:lnTo>
                  <a:lnTo>
                    <a:pt x="4963668" y="4325112"/>
                  </a:lnTo>
                  <a:close/>
                </a:path>
              </a:pathLst>
            </a:custGeom>
            <a:solidFill>
              <a:srgbClr val="E2CC59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grpSp>
        <p:nvGrpSpPr>
          <p:cNvPr id="11" name="object 11"/>
          <p:cNvGrpSpPr/>
          <p:nvPr/>
        </p:nvGrpSpPr>
        <p:grpSpPr>
          <a:xfrm>
            <a:off x="1105454" y="4197100"/>
            <a:ext cx="4344573" cy="1237770"/>
            <a:chOff x="894587" y="4521707"/>
            <a:chExt cx="4680585" cy="1333500"/>
          </a:xfrm>
        </p:grpSpPr>
        <p:sp>
          <p:nvSpPr>
            <p:cNvPr id="12" name="object 12"/>
            <p:cNvSpPr/>
            <p:nvPr/>
          </p:nvSpPr>
          <p:spPr>
            <a:xfrm>
              <a:off x="894575" y="4521707"/>
              <a:ext cx="4680585" cy="1333500"/>
            </a:xfrm>
            <a:custGeom>
              <a:avLst/>
              <a:gdLst/>
              <a:ahLst/>
              <a:cxnLst/>
              <a:rect l="l" t="t" r="r" b="b"/>
              <a:pathLst>
                <a:path w="4680585" h="1333500">
                  <a:moveTo>
                    <a:pt x="4680204" y="3048"/>
                  </a:moveTo>
                  <a:lnTo>
                    <a:pt x="4677168" y="0"/>
                  </a:lnTo>
                  <a:lnTo>
                    <a:pt x="3048" y="0"/>
                  </a:lnTo>
                  <a:lnTo>
                    <a:pt x="0" y="3048"/>
                  </a:lnTo>
                  <a:lnTo>
                    <a:pt x="0" y="1330452"/>
                  </a:lnTo>
                  <a:lnTo>
                    <a:pt x="3048" y="1333500"/>
                  </a:lnTo>
                  <a:lnTo>
                    <a:pt x="4677168" y="1333500"/>
                  </a:lnTo>
                  <a:lnTo>
                    <a:pt x="4680204" y="1330452"/>
                  </a:lnTo>
                  <a:lnTo>
                    <a:pt x="4680204" y="1327404"/>
                  </a:lnTo>
                  <a:lnTo>
                    <a:pt x="4680204" y="1319784"/>
                  </a:lnTo>
                  <a:lnTo>
                    <a:pt x="4680204" y="13716"/>
                  </a:lnTo>
                  <a:lnTo>
                    <a:pt x="4680204" y="7620"/>
                  </a:lnTo>
                  <a:lnTo>
                    <a:pt x="4680204" y="304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pic>
          <p:nvPicPr>
            <p:cNvPr id="13" name="object 1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08531" y="4725923"/>
              <a:ext cx="4181855" cy="888491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5574157" y="1548979"/>
            <a:ext cx="631263" cy="19236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85"/>
              </a:lnSpc>
            </a:pPr>
            <a:r>
              <a:rPr sz="1299" spc="-5" dirty="0">
                <a:latin typeface="Calibri"/>
                <a:cs typeface="Calibri"/>
              </a:rPr>
              <a:t>pipeline</a:t>
            </a:r>
            <a:r>
              <a:rPr sz="1299" spc="-51" dirty="0">
                <a:latin typeface="Calibri"/>
                <a:cs typeface="Calibri"/>
              </a:rPr>
              <a:t> </a:t>
            </a: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{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724104" y="1748437"/>
            <a:ext cx="653661" cy="19236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85"/>
              </a:lnSpc>
            </a:pPr>
            <a:r>
              <a:rPr sz="1299" spc="-9" dirty="0">
                <a:latin typeface="Calibri"/>
                <a:cs typeface="Calibri"/>
              </a:rPr>
              <a:t>agent</a:t>
            </a:r>
            <a:r>
              <a:rPr sz="1299" spc="-32" dirty="0">
                <a:latin typeface="Calibri"/>
                <a:cs typeface="Calibri"/>
              </a:rPr>
              <a:t> </a:t>
            </a:r>
            <a:r>
              <a:rPr sz="1299" spc="-14" dirty="0">
                <a:latin typeface="Calibri"/>
                <a:cs typeface="Calibri"/>
              </a:rPr>
              <a:t>any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724104" y="1946481"/>
            <a:ext cx="768596" cy="19236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85"/>
              </a:lnSpc>
            </a:pPr>
            <a:r>
              <a:rPr sz="1299" spc="-9" dirty="0">
                <a:latin typeface="Calibri"/>
                <a:cs typeface="Calibri"/>
              </a:rPr>
              <a:t>p</a:t>
            </a:r>
            <a:r>
              <a:rPr sz="1299" dirty="0">
                <a:latin typeface="Calibri"/>
                <a:cs typeface="Calibri"/>
              </a:rPr>
              <a:t>a</a:t>
            </a:r>
            <a:r>
              <a:rPr sz="1299" spc="-28" dirty="0">
                <a:latin typeface="Calibri"/>
                <a:cs typeface="Calibri"/>
              </a:rPr>
              <a:t>r</a:t>
            </a:r>
            <a:r>
              <a:rPr sz="1299" dirty="0">
                <a:latin typeface="Calibri"/>
                <a:cs typeface="Calibri"/>
              </a:rPr>
              <a:t>am</a:t>
            </a:r>
            <a:r>
              <a:rPr sz="1299" spc="-23" dirty="0">
                <a:latin typeface="Calibri"/>
                <a:cs typeface="Calibri"/>
              </a:rPr>
              <a:t>e</a:t>
            </a:r>
            <a:r>
              <a:rPr sz="1299" spc="-9" dirty="0">
                <a:latin typeface="Calibri"/>
                <a:cs typeface="Calibri"/>
              </a:rPr>
              <a:t>t</a:t>
            </a:r>
            <a:r>
              <a:rPr sz="1299" spc="-14" dirty="0">
                <a:latin typeface="Calibri"/>
                <a:cs typeface="Calibri"/>
              </a:rPr>
              <a:t>er</a:t>
            </a:r>
            <a:r>
              <a:rPr sz="1299" dirty="0">
                <a:latin typeface="Calibri"/>
                <a:cs typeface="Calibri"/>
              </a:rPr>
              <a:t>s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6530424" y="1946482"/>
            <a:ext cx="56584" cy="200990"/>
          </a:xfrm>
          <a:custGeom>
            <a:avLst/>
            <a:gdLst/>
            <a:ahLst/>
            <a:cxnLst/>
            <a:rect l="l" t="t" r="r" b="b"/>
            <a:pathLst>
              <a:path w="60959" h="216535">
                <a:moveTo>
                  <a:pt x="60959" y="216408"/>
                </a:moveTo>
                <a:lnTo>
                  <a:pt x="0" y="216408"/>
                </a:lnTo>
                <a:lnTo>
                  <a:pt x="0" y="0"/>
                </a:lnTo>
                <a:lnTo>
                  <a:pt x="60959" y="0"/>
                </a:lnTo>
                <a:lnTo>
                  <a:pt x="60959" y="21640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18" name="object 18"/>
          <p:cNvSpPr txBox="1"/>
          <p:nvPr/>
        </p:nvSpPr>
        <p:spPr>
          <a:xfrm>
            <a:off x="6517219" y="1924765"/>
            <a:ext cx="80750" cy="212425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{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874052" y="2147354"/>
            <a:ext cx="1448780" cy="19236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62"/>
              </a:lnSpc>
            </a:pPr>
            <a:r>
              <a:rPr sz="1299" spc="-9" dirty="0">
                <a:latin typeface="Calibri"/>
                <a:cs typeface="Calibri"/>
              </a:rPr>
              <a:t>booleanParam</a:t>
            </a:r>
            <a:r>
              <a:rPr sz="1299" b="1" spc="-9" dirty="0">
                <a:solidFill>
                  <a:srgbClr val="000080"/>
                </a:solidFill>
                <a:latin typeface="Calibri"/>
                <a:cs typeface="Calibri"/>
              </a:rPr>
              <a:t>(</a:t>
            </a:r>
            <a:r>
              <a:rPr sz="1299" spc="-9" dirty="0">
                <a:latin typeface="Calibri"/>
                <a:cs typeface="Calibri"/>
              </a:rPr>
              <a:t>name</a:t>
            </a:r>
            <a:r>
              <a:rPr sz="1299" b="1" spc="-9" dirty="0">
                <a:solidFill>
                  <a:srgbClr val="000080"/>
                </a:solidFill>
                <a:latin typeface="Calibri"/>
                <a:cs typeface="Calibri"/>
              </a:rPr>
              <a:t>:</a:t>
            </a:r>
            <a:endParaRPr sz="1299">
              <a:latin typeface="Calibri"/>
              <a:cs typeface="Calibri"/>
            </a:endParaRPr>
          </a:p>
        </p:txBody>
      </p:sp>
      <p:graphicFrame>
        <p:nvGraphicFramePr>
          <p:cNvPr id="20" name="object 20"/>
          <p:cNvGraphicFramePr>
            <a:graphicFrameLocks noGrp="1"/>
          </p:cNvGraphicFramePr>
          <p:nvPr/>
        </p:nvGraphicFramePr>
        <p:xfrm>
          <a:off x="7322596" y="2144524"/>
          <a:ext cx="2095367" cy="203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862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65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5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00872">
                <a:tc>
                  <a:txBody>
                    <a:bodyPr/>
                    <a:lstStyle/>
                    <a:p>
                      <a:pPr marL="18415">
                        <a:lnSpc>
                          <a:spcPts val="1600"/>
                        </a:lnSpc>
                      </a:pPr>
                      <a:r>
                        <a:rPr sz="1300" spc="-5" dirty="0">
                          <a:solidFill>
                            <a:srgbClr val="808080"/>
                          </a:solidFill>
                          <a:latin typeface="Calibri"/>
                          <a:cs typeface="Calibri"/>
                        </a:rPr>
                        <a:t>"RELEASE"</a:t>
                      </a:r>
                      <a:r>
                        <a:rPr sz="1300" b="1" spc="-5" dirty="0">
                          <a:solidFill>
                            <a:srgbClr val="000080"/>
                          </a:solidFill>
                          <a:latin typeface="Calibri"/>
                          <a:cs typeface="Calibri"/>
                        </a:rPr>
                        <a:t>,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53975">
                      <a:solidFill>
                        <a:srgbClr val="E2CC59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9050">
                        <a:lnSpc>
                          <a:spcPts val="1600"/>
                        </a:lnSpc>
                      </a:pPr>
                      <a:r>
                        <a:rPr sz="1300" spc="-15" dirty="0">
                          <a:latin typeface="Calibri"/>
                          <a:cs typeface="Calibri"/>
                        </a:rPr>
                        <a:t>defaultValue</a:t>
                      </a:r>
                      <a:r>
                        <a:rPr sz="1300" b="1" spc="-15" dirty="0">
                          <a:solidFill>
                            <a:srgbClr val="000080"/>
                          </a:solidFill>
                          <a:latin typeface="Calibri"/>
                          <a:cs typeface="Calibri"/>
                        </a:rPr>
                        <a:t>: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8415">
                        <a:lnSpc>
                          <a:spcPts val="1600"/>
                        </a:lnSpc>
                      </a:pPr>
                      <a:r>
                        <a:rPr sz="1300" spc="-25" dirty="0">
                          <a:latin typeface="Calibri"/>
                          <a:cs typeface="Calibri"/>
                        </a:rPr>
                        <a:t>f</a:t>
                      </a:r>
                      <a:r>
                        <a:rPr sz="1300" dirty="0">
                          <a:latin typeface="Calibri"/>
                          <a:cs typeface="Calibri"/>
                        </a:rPr>
                        <a:t>al</a:t>
                      </a:r>
                      <a:r>
                        <a:rPr sz="1300" spc="-5" dirty="0">
                          <a:latin typeface="Calibri"/>
                          <a:cs typeface="Calibri"/>
                        </a:rPr>
                        <a:t>s</a:t>
                      </a:r>
                      <a:r>
                        <a:rPr sz="1300" dirty="0">
                          <a:latin typeface="Calibri"/>
                          <a:cs typeface="Calibri"/>
                        </a:rPr>
                        <a:t>e</a:t>
                      </a:r>
                      <a:r>
                        <a:rPr sz="1300" b="1" dirty="0">
                          <a:solidFill>
                            <a:srgbClr val="000080"/>
                          </a:solidFill>
                          <a:latin typeface="Calibri"/>
                          <a:cs typeface="Calibri"/>
                        </a:rPr>
                        <a:t>)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53975">
                      <a:solidFill>
                        <a:srgbClr val="FFFFFF"/>
                      </a:solidFill>
                      <a:prstDash val="solid"/>
                    </a:lnL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1" name="object 21"/>
          <p:cNvSpPr/>
          <p:nvPr/>
        </p:nvSpPr>
        <p:spPr>
          <a:xfrm>
            <a:off x="5724104" y="2343982"/>
            <a:ext cx="56584" cy="200990"/>
          </a:xfrm>
          <a:custGeom>
            <a:avLst/>
            <a:gdLst/>
            <a:ahLst/>
            <a:cxnLst/>
            <a:rect l="l" t="t" r="r" b="b"/>
            <a:pathLst>
              <a:path w="60960" h="216535">
                <a:moveTo>
                  <a:pt x="60959" y="216408"/>
                </a:moveTo>
                <a:lnTo>
                  <a:pt x="0" y="216408"/>
                </a:lnTo>
                <a:lnTo>
                  <a:pt x="0" y="0"/>
                </a:lnTo>
                <a:lnTo>
                  <a:pt x="60959" y="0"/>
                </a:lnTo>
                <a:lnTo>
                  <a:pt x="60959" y="21640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22" name="object 22"/>
          <p:cNvSpPr txBox="1"/>
          <p:nvPr/>
        </p:nvSpPr>
        <p:spPr>
          <a:xfrm>
            <a:off x="5710894" y="2322291"/>
            <a:ext cx="80750" cy="212425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}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752396" y="2542025"/>
            <a:ext cx="483908" cy="384721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85"/>
              </a:lnSpc>
            </a:pPr>
            <a:r>
              <a:rPr sz="1299" spc="-19" dirty="0">
                <a:latin typeface="Calibri"/>
                <a:cs typeface="Calibri"/>
              </a:rPr>
              <a:t>s</a:t>
            </a:r>
            <a:r>
              <a:rPr sz="1299" spc="-9" dirty="0">
                <a:latin typeface="Calibri"/>
                <a:cs typeface="Calibri"/>
              </a:rPr>
              <a:t>t</a:t>
            </a:r>
            <a:r>
              <a:rPr sz="1299" dirty="0">
                <a:latin typeface="Calibri"/>
                <a:cs typeface="Calibri"/>
              </a:rPr>
              <a:t>a</a:t>
            </a:r>
            <a:r>
              <a:rPr sz="1299" spc="-14" dirty="0">
                <a:latin typeface="Calibri"/>
                <a:cs typeface="Calibri"/>
              </a:rPr>
              <a:t>g</a:t>
            </a:r>
            <a:r>
              <a:rPr sz="1299" dirty="0">
                <a:latin typeface="Calibri"/>
                <a:cs typeface="Calibri"/>
              </a:rPr>
              <a:t>es</a:t>
            </a:r>
            <a:r>
              <a:rPr sz="1299" spc="-23" dirty="0">
                <a:latin typeface="Calibri"/>
                <a:cs typeface="Calibri"/>
              </a:rPr>
              <a:t> </a:t>
            </a: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{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874052" y="2742897"/>
            <a:ext cx="929506" cy="19236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62"/>
              </a:lnSpc>
            </a:pPr>
            <a:r>
              <a:rPr sz="1299" spc="-19" dirty="0">
                <a:latin typeface="Calibri"/>
                <a:cs typeface="Calibri"/>
              </a:rPr>
              <a:t>s</a:t>
            </a:r>
            <a:r>
              <a:rPr sz="1299" spc="-9" dirty="0">
                <a:latin typeface="Calibri"/>
                <a:cs typeface="Calibri"/>
              </a:rPr>
              <a:t>t</a:t>
            </a:r>
            <a:r>
              <a:rPr sz="1299" dirty="0">
                <a:latin typeface="Calibri"/>
                <a:cs typeface="Calibri"/>
              </a:rPr>
              <a:t>a</a:t>
            </a:r>
            <a:r>
              <a:rPr sz="1299" spc="-14" dirty="0">
                <a:latin typeface="Calibri"/>
                <a:cs typeface="Calibri"/>
              </a:rPr>
              <a:t>g</a:t>
            </a:r>
            <a:r>
              <a:rPr sz="1299" spc="-5" dirty="0">
                <a:latin typeface="Calibri"/>
                <a:cs typeface="Calibri"/>
              </a:rPr>
              <a:t>e</a:t>
            </a:r>
            <a:r>
              <a:rPr sz="1299" b="1" spc="-9" dirty="0">
                <a:solidFill>
                  <a:srgbClr val="000080"/>
                </a:solidFill>
                <a:latin typeface="Calibri"/>
                <a:cs typeface="Calibri"/>
              </a:rPr>
              <a:t>(</a:t>
            </a:r>
            <a:r>
              <a:rPr sz="1299" dirty="0">
                <a:solidFill>
                  <a:srgbClr val="808080"/>
                </a:solidFill>
                <a:latin typeface="Calibri"/>
                <a:cs typeface="Calibri"/>
              </a:rPr>
              <a:t>"</a:t>
            </a:r>
            <a:r>
              <a:rPr sz="1299" spc="5" dirty="0">
                <a:solidFill>
                  <a:srgbClr val="808080"/>
                </a:solidFill>
                <a:latin typeface="Calibri"/>
                <a:cs typeface="Calibri"/>
              </a:rPr>
              <a:t>B</a:t>
            </a:r>
            <a:r>
              <a:rPr sz="1299" spc="-9" dirty="0">
                <a:solidFill>
                  <a:srgbClr val="808080"/>
                </a:solidFill>
                <a:latin typeface="Calibri"/>
                <a:cs typeface="Calibri"/>
              </a:rPr>
              <a:t>u</a:t>
            </a:r>
            <a:r>
              <a:rPr sz="1299" dirty="0">
                <a:solidFill>
                  <a:srgbClr val="808080"/>
                </a:solidFill>
                <a:latin typeface="Calibri"/>
                <a:cs typeface="Calibri"/>
              </a:rPr>
              <a:t>il</a:t>
            </a:r>
            <a:r>
              <a:rPr sz="1299" spc="-9" dirty="0">
                <a:solidFill>
                  <a:srgbClr val="808080"/>
                </a:solidFill>
                <a:latin typeface="Calibri"/>
                <a:cs typeface="Calibri"/>
              </a:rPr>
              <a:t>d</a:t>
            </a:r>
            <a:r>
              <a:rPr sz="1299" dirty="0">
                <a:solidFill>
                  <a:srgbClr val="808080"/>
                </a:solidFill>
                <a:latin typeface="Calibri"/>
                <a:cs typeface="Calibri"/>
              </a:rPr>
              <a:t>"</a:t>
            </a: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)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6838804" y="2740070"/>
            <a:ext cx="56584" cy="200990"/>
          </a:xfrm>
          <a:custGeom>
            <a:avLst/>
            <a:gdLst/>
            <a:ahLst/>
            <a:cxnLst/>
            <a:rect l="l" t="t" r="r" b="b"/>
            <a:pathLst>
              <a:path w="60959" h="216535">
                <a:moveTo>
                  <a:pt x="60959" y="216408"/>
                </a:moveTo>
                <a:lnTo>
                  <a:pt x="0" y="216408"/>
                </a:lnTo>
                <a:lnTo>
                  <a:pt x="0" y="0"/>
                </a:lnTo>
                <a:lnTo>
                  <a:pt x="60959" y="0"/>
                </a:lnTo>
                <a:lnTo>
                  <a:pt x="60959" y="21640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26" name="object 26"/>
          <p:cNvSpPr txBox="1"/>
          <p:nvPr/>
        </p:nvSpPr>
        <p:spPr>
          <a:xfrm>
            <a:off x="6803440" y="2742897"/>
            <a:ext cx="264647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3596">
              <a:lnSpc>
                <a:spcPts val="1462"/>
              </a:lnSpc>
            </a:pP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{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6023998" y="2938112"/>
            <a:ext cx="349523" cy="19236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85"/>
              </a:lnSpc>
            </a:pPr>
            <a:r>
              <a:rPr sz="1299" spc="-19" dirty="0">
                <a:latin typeface="Calibri"/>
                <a:cs typeface="Calibri"/>
              </a:rPr>
              <a:t>s</a:t>
            </a:r>
            <a:r>
              <a:rPr sz="1299" spc="-9" dirty="0">
                <a:latin typeface="Calibri"/>
                <a:cs typeface="Calibri"/>
              </a:rPr>
              <a:t>t</a:t>
            </a:r>
            <a:r>
              <a:rPr sz="1299" dirty="0">
                <a:latin typeface="Calibri"/>
                <a:cs typeface="Calibri"/>
              </a:rPr>
              <a:t>e</a:t>
            </a:r>
            <a:r>
              <a:rPr sz="1299" spc="-23" dirty="0">
                <a:latin typeface="Calibri"/>
                <a:cs typeface="Calibri"/>
              </a:rPr>
              <a:t>p</a:t>
            </a:r>
            <a:r>
              <a:rPr sz="1299" dirty="0">
                <a:latin typeface="Calibri"/>
                <a:cs typeface="Calibri"/>
              </a:rPr>
              <a:t>s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6410183" y="2938113"/>
            <a:ext cx="56584" cy="200990"/>
          </a:xfrm>
          <a:custGeom>
            <a:avLst/>
            <a:gdLst/>
            <a:ahLst/>
            <a:cxnLst/>
            <a:rect l="l" t="t" r="r" b="b"/>
            <a:pathLst>
              <a:path w="60959" h="216535">
                <a:moveTo>
                  <a:pt x="60960" y="216408"/>
                </a:moveTo>
                <a:lnTo>
                  <a:pt x="0" y="216408"/>
                </a:lnTo>
                <a:lnTo>
                  <a:pt x="0" y="0"/>
                </a:lnTo>
                <a:lnTo>
                  <a:pt x="60960" y="0"/>
                </a:lnTo>
                <a:lnTo>
                  <a:pt x="60960" y="21640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29" name="object 29"/>
          <p:cNvSpPr txBox="1"/>
          <p:nvPr/>
        </p:nvSpPr>
        <p:spPr>
          <a:xfrm>
            <a:off x="5752396" y="2916438"/>
            <a:ext cx="713781" cy="212425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algn="r">
              <a:spcBef>
                <a:spcPts val="97"/>
              </a:spcBef>
            </a:pP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{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6173945" y="3137570"/>
            <a:ext cx="894141" cy="19236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85"/>
              </a:lnSpc>
            </a:pPr>
            <a:r>
              <a:rPr sz="1299" spc="-5" dirty="0">
                <a:latin typeface="Calibri"/>
                <a:cs typeface="Calibri"/>
              </a:rPr>
              <a:t>sh</a:t>
            </a:r>
            <a:r>
              <a:rPr sz="1299" spc="-23" dirty="0">
                <a:latin typeface="Calibri"/>
                <a:cs typeface="Calibri"/>
              </a:rPr>
              <a:t> </a:t>
            </a:r>
            <a:r>
              <a:rPr sz="1299" spc="-9" dirty="0">
                <a:solidFill>
                  <a:srgbClr val="808080"/>
                </a:solidFill>
                <a:latin typeface="Calibri"/>
                <a:cs typeface="Calibri"/>
              </a:rPr>
              <a:t>"./gradlew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7103334" y="3137571"/>
            <a:ext cx="401981" cy="200990"/>
          </a:xfrm>
          <a:custGeom>
            <a:avLst/>
            <a:gdLst/>
            <a:ahLst/>
            <a:cxnLst/>
            <a:rect l="l" t="t" r="r" b="b"/>
            <a:pathLst>
              <a:path w="433070" h="216535">
                <a:moveTo>
                  <a:pt x="432816" y="0"/>
                </a:moveTo>
                <a:lnTo>
                  <a:pt x="361175" y="0"/>
                </a:lnTo>
                <a:lnTo>
                  <a:pt x="0" y="0"/>
                </a:lnTo>
                <a:lnTo>
                  <a:pt x="0" y="216408"/>
                </a:lnTo>
                <a:lnTo>
                  <a:pt x="361175" y="216408"/>
                </a:lnTo>
                <a:lnTo>
                  <a:pt x="432816" y="216408"/>
                </a:lnTo>
                <a:lnTo>
                  <a:pt x="43281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32" name="object 32"/>
          <p:cNvSpPr txBox="1"/>
          <p:nvPr/>
        </p:nvSpPr>
        <p:spPr>
          <a:xfrm>
            <a:off x="7101981" y="3115889"/>
            <a:ext cx="403159" cy="412352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>
              <a:spcBef>
                <a:spcPts val="97"/>
              </a:spcBef>
            </a:pPr>
            <a:r>
              <a:rPr sz="1299" spc="-9" dirty="0">
                <a:solidFill>
                  <a:srgbClr val="808080"/>
                </a:solidFill>
                <a:latin typeface="Calibri"/>
                <a:cs typeface="Calibri"/>
              </a:rPr>
              <a:t>bu</a:t>
            </a:r>
            <a:r>
              <a:rPr sz="1299" dirty="0">
                <a:solidFill>
                  <a:srgbClr val="808080"/>
                </a:solidFill>
                <a:latin typeface="Calibri"/>
                <a:cs typeface="Calibri"/>
              </a:rPr>
              <a:t>il</a:t>
            </a:r>
            <a:r>
              <a:rPr sz="1299" spc="-5" dirty="0">
                <a:solidFill>
                  <a:srgbClr val="808080"/>
                </a:solidFill>
                <a:latin typeface="Calibri"/>
                <a:cs typeface="Calibri"/>
              </a:rPr>
              <a:t>d</a:t>
            </a:r>
            <a:r>
              <a:rPr sz="1299" dirty="0">
                <a:solidFill>
                  <a:srgbClr val="808080"/>
                </a:solidFill>
                <a:latin typeface="Calibri"/>
                <a:cs typeface="Calibri"/>
              </a:rPr>
              <a:t>"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6023998" y="3335613"/>
            <a:ext cx="56584" cy="200990"/>
          </a:xfrm>
          <a:custGeom>
            <a:avLst/>
            <a:gdLst/>
            <a:ahLst/>
            <a:cxnLst/>
            <a:rect l="l" t="t" r="r" b="b"/>
            <a:pathLst>
              <a:path w="60960" h="216535">
                <a:moveTo>
                  <a:pt x="60960" y="216408"/>
                </a:moveTo>
                <a:lnTo>
                  <a:pt x="0" y="216408"/>
                </a:lnTo>
                <a:lnTo>
                  <a:pt x="0" y="0"/>
                </a:lnTo>
                <a:lnTo>
                  <a:pt x="60960" y="0"/>
                </a:lnTo>
                <a:lnTo>
                  <a:pt x="60960" y="21640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34" name="object 34"/>
          <p:cNvSpPr txBox="1"/>
          <p:nvPr/>
        </p:nvSpPr>
        <p:spPr>
          <a:xfrm>
            <a:off x="6010817" y="3313965"/>
            <a:ext cx="80750" cy="212425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}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5874052" y="3533657"/>
            <a:ext cx="56584" cy="200990"/>
          </a:xfrm>
          <a:custGeom>
            <a:avLst/>
            <a:gdLst/>
            <a:ahLst/>
            <a:cxnLst/>
            <a:rect l="l" t="t" r="r" b="b"/>
            <a:pathLst>
              <a:path w="60960" h="216535">
                <a:moveTo>
                  <a:pt x="60959" y="216408"/>
                </a:moveTo>
                <a:lnTo>
                  <a:pt x="0" y="216408"/>
                </a:lnTo>
                <a:lnTo>
                  <a:pt x="0" y="0"/>
                </a:lnTo>
                <a:lnTo>
                  <a:pt x="60959" y="0"/>
                </a:lnTo>
                <a:lnTo>
                  <a:pt x="60959" y="21640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36" name="object 36"/>
          <p:cNvSpPr txBox="1"/>
          <p:nvPr/>
        </p:nvSpPr>
        <p:spPr>
          <a:xfrm>
            <a:off x="5860805" y="3511959"/>
            <a:ext cx="80750" cy="212425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}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5874052" y="3731699"/>
            <a:ext cx="1167040" cy="200990"/>
          </a:xfrm>
          <a:custGeom>
            <a:avLst/>
            <a:gdLst/>
            <a:ahLst/>
            <a:cxnLst/>
            <a:rect l="l" t="t" r="r" b="b"/>
            <a:pathLst>
              <a:path w="1257300" h="216535">
                <a:moveTo>
                  <a:pt x="1158240" y="0"/>
                </a:moveTo>
                <a:lnTo>
                  <a:pt x="1158240" y="0"/>
                </a:lnTo>
                <a:lnTo>
                  <a:pt x="0" y="0"/>
                </a:lnTo>
                <a:lnTo>
                  <a:pt x="0" y="216408"/>
                </a:lnTo>
                <a:lnTo>
                  <a:pt x="1158240" y="216408"/>
                </a:lnTo>
                <a:lnTo>
                  <a:pt x="1158240" y="0"/>
                </a:lnTo>
                <a:close/>
              </a:path>
              <a:path w="1257300" h="216535">
                <a:moveTo>
                  <a:pt x="1257300" y="0"/>
                </a:moveTo>
                <a:lnTo>
                  <a:pt x="1196340" y="0"/>
                </a:lnTo>
                <a:lnTo>
                  <a:pt x="1196340" y="216408"/>
                </a:lnTo>
                <a:lnTo>
                  <a:pt x="1257300" y="216408"/>
                </a:lnTo>
                <a:lnTo>
                  <a:pt x="12573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38" name="object 38"/>
          <p:cNvSpPr txBox="1"/>
          <p:nvPr/>
        </p:nvSpPr>
        <p:spPr>
          <a:xfrm>
            <a:off x="5860805" y="3710036"/>
            <a:ext cx="1191206" cy="212425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1299" spc="-19" dirty="0">
                <a:latin typeface="Calibri"/>
                <a:cs typeface="Calibri"/>
              </a:rPr>
              <a:t>s</a:t>
            </a:r>
            <a:r>
              <a:rPr sz="1299" spc="-9" dirty="0">
                <a:latin typeface="Calibri"/>
                <a:cs typeface="Calibri"/>
              </a:rPr>
              <a:t>t</a:t>
            </a:r>
            <a:r>
              <a:rPr sz="1299" dirty="0">
                <a:latin typeface="Calibri"/>
                <a:cs typeface="Calibri"/>
              </a:rPr>
              <a:t>a</a:t>
            </a:r>
            <a:r>
              <a:rPr sz="1299" spc="-14" dirty="0">
                <a:latin typeface="Calibri"/>
                <a:cs typeface="Calibri"/>
              </a:rPr>
              <a:t>g</a:t>
            </a:r>
            <a:r>
              <a:rPr sz="1299" spc="-5" dirty="0">
                <a:latin typeface="Calibri"/>
                <a:cs typeface="Calibri"/>
              </a:rPr>
              <a:t>e</a:t>
            </a:r>
            <a:r>
              <a:rPr sz="1299" b="1" spc="-9" dirty="0">
                <a:solidFill>
                  <a:srgbClr val="000080"/>
                </a:solidFill>
                <a:latin typeface="Calibri"/>
                <a:cs typeface="Calibri"/>
              </a:rPr>
              <a:t>(</a:t>
            </a:r>
            <a:r>
              <a:rPr sz="1299" dirty="0">
                <a:solidFill>
                  <a:srgbClr val="808080"/>
                </a:solidFill>
                <a:latin typeface="Calibri"/>
                <a:cs typeface="Calibri"/>
              </a:rPr>
              <a:t>"</a:t>
            </a:r>
            <a:r>
              <a:rPr sz="1299" spc="-9" dirty="0">
                <a:solidFill>
                  <a:srgbClr val="808080"/>
                </a:solidFill>
                <a:latin typeface="Calibri"/>
                <a:cs typeface="Calibri"/>
              </a:rPr>
              <a:t>Pu</a:t>
            </a:r>
            <a:r>
              <a:rPr sz="1299" spc="5" dirty="0">
                <a:solidFill>
                  <a:srgbClr val="808080"/>
                </a:solidFill>
                <a:latin typeface="Calibri"/>
                <a:cs typeface="Calibri"/>
              </a:rPr>
              <a:t>b</a:t>
            </a:r>
            <a:r>
              <a:rPr sz="1299" dirty="0">
                <a:solidFill>
                  <a:srgbClr val="808080"/>
                </a:solidFill>
                <a:latin typeface="Calibri"/>
                <a:cs typeface="Calibri"/>
              </a:rPr>
              <a:t>li</a:t>
            </a:r>
            <a:r>
              <a:rPr sz="1299" spc="-5" dirty="0">
                <a:solidFill>
                  <a:srgbClr val="808080"/>
                </a:solidFill>
                <a:latin typeface="Calibri"/>
                <a:cs typeface="Calibri"/>
              </a:rPr>
              <a:t>s</a:t>
            </a:r>
            <a:r>
              <a:rPr sz="1299" spc="-9" dirty="0">
                <a:solidFill>
                  <a:srgbClr val="808080"/>
                </a:solidFill>
                <a:latin typeface="Calibri"/>
                <a:cs typeface="Calibri"/>
              </a:rPr>
              <a:t>h</a:t>
            </a:r>
            <a:r>
              <a:rPr sz="1299" dirty="0">
                <a:solidFill>
                  <a:srgbClr val="808080"/>
                </a:solidFill>
                <a:latin typeface="Calibri"/>
                <a:cs typeface="Calibri"/>
              </a:rPr>
              <a:t>"</a:t>
            </a: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)</a:t>
            </a:r>
            <a:r>
              <a:rPr sz="1299" b="1" spc="-23" dirty="0">
                <a:solidFill>
                  <a:srgbClr val="000080"/>
                </a:solidFill>
                <a:latin typeface="Calibri"/>
                <a:cs typeface="Calibri"/>
              </a:rPr>
              <a:t> </a:t>
            </a: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{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6023998" y="3931157"/>
            <a:ext cx="373689" cy="19236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85"/>
              </a:lnSpc>
            </a:pPr>
            <a:r>
              <a:rPr sz="1299" spc="5" dirty="0">
                <a:latin typeface="Calibri"/>
                <a:cs typeface="Calibri"/>
              </a:rPr>
              <a:t>w</a:t>
            </a:r>
            <a:r>
              <a:rPr sz="1299" spc="-9" dirty="0">
                <a:latin typeface="Calibri"/>
                <a:cs typeface="Calibri"/>
              </a:rPr>
              <a:t>h</a:t>
            </a:r>
            <a:r>
              <a:rPr sz="1299" spc="-14" dirty="0">
                <a:latin typeface="Calibri"/>
                <a:cs typeface="Calibri"/>
              </a:rPr>
              <a:t>e</a:t>
            </a:r>
            <a:r>
              <a:rPr sz="1299" dirty="0">
                <a:latin typeface="Calibri"/>
                <a:cs typeface="Calibri"/>
              </a:rPr>
              <a:t>n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6435645" y="3931158"/>
            <a:ext cx="56584" cy="200990"/>
          </a:xfrm>
          <a:custGeom>
            <a:avLst/>
            <a:gdLst/>
            <a:ahLst/>
            <a:cxnLst/>
            <a:rect l="l" t="t" r="r" b="b"/>
            <a:pathLst>
              <a:path w="60959" h="216535">
                <a:moveTo>
                  <a:pt x="60960" y="216407"/>
                </a:moveTo>
                <a:lnTo>
                  <a:pt x="0" y="216407"/>
                </a:lnTo>
                <a:lnTo>
                  <a:pt x="0" y="0"/>
                </a:lnTo>
                <a:lnTo>
                  <a:pt x="60960" y="0"/>
                </a:lnTo>
                <a:lnTo>
                  <a:pt x="60960" y="2164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41" name="object 41"/>
          <p:cNvSpPr txBox="1"/>
          <p:nvPr/>
        </p:nvSpPr>
        <p:spPr>
          <a:xfrm>
            <a:off x="5902344" y="3931157"/>
            <a:ext cx="628316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31828" algn="r">
              <a:lnSpc>
                <a:spcPts val="1485"/>
              </a:lnSpc>
            </a:pP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{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6530424" y="3931157"/>
            <a:ext cx="811034" cy="19236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85"/>
              </a:lnSpc>
            </a:pPr>
            <a:r>
              <a:rPr sz="1299" spc="-23" dirty="0">
                <a:latin typeface="Calibri"/>
                <a:cs typeface="Calibri"/>
              </a:rPr>
              <a:t>e</a:t>
            </a:r>
            <a:r>
              <a:rPr sz="1299" spc="-5" dirty="0">
                <a:latin typeface="Calibri"/>
                <a:cs typeface="Calibri"/>
              </a:rPr>
              <a:t>x</a:t>
            </a:r>
            <a:r>
              <a:rPr sz="1299" spc="5" dirty="0">
                <a:latin typeface="Calibri"/>
                <a:cs typeface="Calibri"/>
              </a:rPr>
              <a:t>p</a:t>
            </a:r>
            <a:r>
              <a:rPr sz="1299" spc="-28" dirty="0">
                <a:latin typeface="Calibri"/>
                <a:cs typeface="Calibri"/>
              </a:rPr>
              <a:t>r</a:t>
            </a:r>
            <a:r>
              <a:rPr sz="1299" dirty="0">
                <a:latin typeface="Calibri"/>
                <a:cs typeface="Calibri"/>
              </a:rPr>
              <a:t>e</a:t>
            </a:r>
            <a:r>
              <a:rPr sz="1299" spc="-5" dirty="0">
                <a:latin typeface="Calibri"/>
                <a:cs typeface="Calibri"/>
              </a:rPr>
              <a:t>ss</a:t>
            </a:r>
            <a:r>
              <a:rPr sz="1299" dirty="0">
                <a:latin typeface="Calibri"/>
                <a:cs typeface="Calibri"/>
              </a:rPr>
              <a:t>ion</a:t>
            </a:r>
            <a:r>
              <a:rPr sz="1299" spc="-9" dirty="0">
                <a:latin typeface="Calibri"/>
                <a:cs typeface="Calibri"/>
              </a:rPr>
              <a:t> </a:t>
            </a: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{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7379180" y="3931169"/>
            <a:ext cx="1301427" cy="200990"/>
          </a:xfrm>
          <a:custGeom>
            <a:avLst/>
            <a:gdLst/>
            <a:ahLst/>
            <a:cxnLst/>
            <a:rect l="l" t="t" r="r" b="b"/>
            <a:pathLst>
              <a:path w="1402079" h="216535">
                <a:moveTo>
                  <a:pt x="1199388" y="0"/>
                </a:moveTo>
                <a:lnTo>
                  <a:pt x="582168" y="0"/>
                </a:lnTo>
                <a:lnTo>
                  <a:pt x="534911" y="0"/>
                </a:lnTo>
                <a:lnTo>
                  <a:pt x="0" y="0"/>
                </a:lnTo>
                <a:lnTo>
                  <a:pt x="0" y="216395"/>
                </a:lnTo>
                <a:lnTo>
                  <a:pt x="534911" y="216395"/>
                </a:lnTo>
                <a:lnTo>
                  <a:pt x="582168" y="216395"/>
                </a:lnTo>
                <a:lnTo>
                  <a:pt x="1199388" y="216395"/>
                </a:lnTo>
                <a:lnTo>
                  <a:pt x="1199388" y="0"/>
                </a:lnTo>
                <a:close/>
              </a:path>
              <a:path w="1402079" h="216535">
                <a:moveTo>
                  <a:pt x="1301483" y="0"/>
                </a:moveTo>
                <a:lnTo>
                  <a:pt x="1240536" y="0"/>
                </a:lnTo>
                <a:lnTo>
                  <a:pt x="1240536" y="216395"/>
                </a:lnTo>
                <a:lnTo>
                  <a:pt x="1301483" y="216395"/>
                </a:lnTo>
                <a:lnTo>
                  <a:pt x="1301483" y="0"/>
                </a:lnTo>
                <a:close/>
              </a:path>
              <a:path w="1402079" h="216535">
                <a:moveTo>
                  <a:pt x="1402067" y="0"/>
                </a:moveTo>
                <a:lnTo>
                  <a:pt x="1341120" y="0"/>
                </a:lnTo>
                <a:lnTo>
                  <a:pt x="1341120" y="216395"/>
                </a:lnTo>
                <a:lnTo>
                  <a:pt x="1402067" y="216395"/>
                </a:lnTo>
                <a:lnTo>
                  <a:pt x="140206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44" name="object 44"/>
          <p:cNvSpPr txBox="1"/>
          <p:nvPr/>
        </p:nvSpPr>
        <p:spPr>
          <a:xfrm>
            <a:off x="7377761" y="3909486"/>
            <a:ext cx="1313805" cy="212425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>
              <a:spcBef>
                <a:spcPts val="97"/>
              </a:spcBef>
            </a:pPr>
            <a:r>
              <a:rPr sz="1299" spc="-5" dirty="0">
                <a:latin typeface="Calibri"/>
                <a:cs typeface="Calibri"/>
              </a:rPr>
              <a:t>params</a:t>
            </a:r>
            <a:r>
              <a:rPr sz="1299" b="1" spc="-5" dirty="0">
                <a:solidFill>
                  <a:srgbClr val="000080"/>
                </a:solidFill>
                <a:latin typeface="Calibri"/>
                <a:cs typeface="Calibri"/>
              </a:rPr>
              <a:t>.</a:t>
            </a:r>
            <a:r>
              <a:rPr sz="1299" spc="-5" dirty="0">
                <a:latin typeface="Calibri"/>
                <a:cs typeface="Calibri"/>
              </a:rPr>
              <a:t>RELEASE</a:t>
            </a:r>
            <a:r>
              <a:rPr sz="1299" spc="-23" dirty="0">
                <a:latin typeface="Calibri"/>
                <a:cs typeface="Calibri"/>
              </a:rPr>
              <a:t> </a:t>
            </a: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}</a:t>
            </a:r>
            <a:r>
              <a:rPr sz="1299" b="1" spc="-42" dirty="0">
                <a:solidFill>
                  <a:srgbClr val="000080"/>
                </a:solidFill>
                <a:latin typeface="Calibri"/>
                <a:cs typeface="Calibri"/>
              </a:rPr>
              <a:t> </a:t>
            </a: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}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6023998" y="4132029"/>
            <a:ext cx="373689" cy="19236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62"/>
              </a:lnSpc>
            </a:pPr>
            <a:r>
              <a:rPr sz="1299" spc="-9" dirty="0">
                <a:latin typeface="Calibri"/>
                <a:cs typeface="Calibri"/>
              </a:rPr>
              <a:t>steps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6410183" y="4129200"/>
            <a:ext cx="56584" cy="200990"/>
          </a:xfrm>
          <a:custGeom>
            <a:avLst/>
            <a:gdLst/>
            <a:ahLst/>
            <a:cxnLst/>
            <a:rect l="l" t="t" r="r" b="b"/>
            <a:pathLst>
              <a:path w="60959" h="216535">
                <a:moveTo>
                  <a:pt x="60960" y="216408"/>
                </a:moveTo>
                <a:lnTo>
                  <a:pt x="0" y="216408"/>
                </a:lnTo>
                <a:lnTo>
                  <a:pt x="0" y="0"/>
                </a:lnTo>
                <a:lnTo>
                  <a:pt x="60960" y="0"/>
                </a:lnTo>
                <a:lnTo>
                  <a:pt x="60960" y="21640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47" name="object 47"/>
          <p:cNvSpPr txBox="1"/>
          <p:nvPr/>
        </p:nvSpPr>
        <p:spPr>
          <a:xfrm>
            <a:off x="6397008" y="4107481"/>
            <a:ext cx="80750" cy="212425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{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6173945" y="4327243"/>
            <a:ext cx="894141" cy="19236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85"/>
              </a:lnSpc>
            </a:pPr>
            <a:r>
              <a:rPr sz="1299" spc="-5" dirty="0">
                <a:latin typeface="Calibri"/>
                <a:cs typeface="Calibri"/>
              </a:rPr>
              <a:t>sh</a:t>
            </a:r>
            <a:r>
              <a:rPr sz="1299" spc="-23" dirty="0">
                <a:latin typeface="Calibri"/>
                <a:cs typeface="Calibri"/>
              </a:rPr>
              <a:t> </a:t>
            </a:r>
            <a:r>
              <a:rPr sz="1299" spc="-9" dirty="0">
                <a:solidFill>
                  <a:srgbClr val="808080"/>
                </a:solidFill>
                <a:latin typeface="Calibri"/>
                <a:cs typeface="Calibri"/>
              </a:rPr>
              <a:t>"./gradlew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7103334" y="4327244"/>
            <a:ext cx="550513" cy="200990"/>
          </a:xfrm>
          <a:custGeom>
            <a:avLst/>
            <a:gdLst/>
            <a:ahLst/>
            <a:cxnLst/>
            <a:rect l="l" t="t" r="r" b="b"/>
            <a:pathLst>
              <a:path w="593090" h="216535">
                <a:moveTo>
                  <a:pt x="592835" y="216407"/>
                </a:moveTo>
                <a:lnTo>
                  <a:pt x="0" y="216407"/>
                </a:lnTo>
                <a:lnTo>
                  <a:pt x="0" y="0"/>
                </a:lnTo>
                <a:lnTo>
                  <a:pt x="592835" y="0"/>
                </a:lnTo>
                <a:lnTo>
                  <a:pt x="592835" y="2164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50" name="object 50"/>
          <p:cNvSpPr txBox="1"/>
          <p:nvPr/>
        </p:nvSpPr>
        <p:spPr>
          <a:xfrm>
            <a:off x="7101981" y="4305557"/>
            <a:ext cx="551692" cy="212425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>
              <a:spcBef>
                <a:spcPts val="97"/>
              </a:spcBef>
            </a:pPr>
            <a:r>
              <a:rPr sz="1299" spc="-28" dirty="0">
                <a:solidFill>
                  <a:srgbClr val="808080"/>
                </a:solidFill>
                <a:latin typeface="Calibri"/>
                <a:cs typeface="Calibri"/>
              </a:rPr>
              <a:t>r</a:t>
            </a:r>
            <a:r>
              <a:rPr sz="1299" dirty="0">
                <a:solidFill>
                  <a:srgbClr val="808080"/>
                </a:solidFill>
                <a:latin typeface="Calibri"/>
                <a:cs typeface="Calibri"/>
              </a:rPr>
              <a:t>ele</a:t>
            </a:r>
            <a:r>
              <a:rPr sz="1299" spc="-14" dirty="0">
                <a:solidFill>
                  <a:srgbClr val="808080"/>
                </a:solidFill>
                <a:latin typeface="Calibri"/>
                <a:cs typeface="Calibri"/>
              </a:rPr>
              <a:t>a</a:t>
            </a:r>
            <a:r>
              <a:rPr sz="1299" spc="9" dirty="0">
                <a:solidFill>
                  <a:srgbClr val="808080"/>
                </a:solidFill>
                <a:latin typeface="Calibri"/>
                <a:cs typeface="Calibri"/>
              </a:rPr>
              <a:t>s</a:t>
            </a:r>
            <a:r>
              <a:rPr sz="1299" spc="-14" dirty="0">
                <a:solidFill>
                  <a:srgbClr val="808080"/>
                </a:solidFill>
                <a:latin typeface="Calibri"/>
                <a:cs typeface="Calibri"/>
              </a:rPr>
              <a:t>e</a:t>
            </a:r>
            <a:r>
              <a:rPr sz="1299" dirty="0">
                <a:solidFill>
                  <a:srgbClr val="808080"/>
                </a:solidFill>
                <a:latin typeface="Calibri"/>
                <a:cs typeface="Calibri"/>
              </a:rPr>
              <a:t>"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5574146" y="4525288"/>
            <a:ext cx="506896" cy="796887"/>
          </a:xfrm>
          <a:custGeom>
            <a:avLst/>
            <a:gdLst/>
            <a:ahLst/>
            <a:cxnLst/>
            <a:rect l="l" t="t" r="r" b="b"/>
            <a:pathLst>
              <a:path w="546100" h="858520">
                <a:moveTo>
                  <a:pt x="60972" y="641616"/>
                </a:moveTo>
                <a:lnTo>
                  <a:pt x="0" y="641616"/>
                </a:lnTo>
                <a:lnTo>
                  <a:pt x="0" y="858012"/>
                </a:lnTo>
                <a:lnTo>
                  <a:pt x="60972" y="858012"/>
                </a:lnTo>
                <a:lnTo>
                  <a:pt x="60972" y="641616"/>
                </a:lnTo>
                <a:close/>
              </a:path>
              <a:path w="546100" h="858520">
                <a:moveTo>
                  <a:pt x="222504" y="428244"/>
                </a:moveTo>
                <a:lnTo>
                  <a:pt x="161556" y="428244"/>
                </a:lnTo>
                <a:lnTo>
                  <a:pt x="161556" y="644664"/>
                </a:lnTo>
                <a:lnTo>
                  <a:pt x="222504" y="644664"/>
                </a:lnTo>
                <a:lnTo>
                  <a:pt x="222504" y="428244"/>
                </a:lnTo>
                <a:close/>
              </a:path>
              <a:path w="546100" h="858520">
                <a:moveTo>
                  <a:pt x="384048" y="214896"/>
                </a:moveTo>
                <a:lnTo>
                  <a:pt x="323100" y="214896"/>
                </a:lnTo>
                <a:lnTo>
                  <a:pt x="323100" y="431292"/>
                </a:lnTo>
                <a:lnTo>
                  <a:pt x="384048" y="431292"/>
                </a:lnTo>
                <a:lnTo>
                  <a:pt x="384048" y="214896"/>
                </a:lnTo>
                <a:close/>
              </a:path>
              <a:path w="546100" h="858520">
                <a:moveTo>
                  <a:pt x="545604" y="0"/>
                </a:moveTo>
                <a:lnTo>
                  <a:pt x="484632" y="0"/>
                </a:lnTo>
                <a:lnTo>
                  <a:pt x="484632" y="216408"/>
                </a:lnTo>
                <a:lnTo>
                  <a:pt x="545604" y="216408"/>
                </a:lnTo>
                <a:lnTo>
                  <a:pt x="54560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52" name="object 52"/>
          <p:cNvSpPr txBox="1"/>
          <p:nvPr/>
        </p:nvSpPr>
        <p:spPr>
          <a:xfrm>
            <a:off x="5560983" y="4503633"/>
            <a:ext cx="530473" cy="812205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461506">
              <a:spcBef>
                <a:spcPts val="97"/>
              </a:spcBef>
            </a:pP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}</a:t>
            </a:r>
            <a:endParaRPr sz="1299">
              <a:latin typeface="Calibri"/>
              <a:cs typeface="Calibri"/>
            </a:endParaRPr>
          </a:p>
          <a:p>
            <a:pPr marL="311207">
              <a:spcBef>
                <a:spcPts val="9"/>
              </a:spcBef>
            </a:pP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}</a:t>
            </a:r>
            <a:endParaRPr sz="1299">
              <a:latin typeface="Calibri"/>
              <a:cs typeface="Calibri"/>
            </a:endParaRPr>
          </a:p>
          <a:p>
            <a:pPr marL="161498"/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}</a:t>
            </a:r>
            <a:endParaRPr sz="1299">
              <a:latin typeface="Calibri"/>
              <a:cs typeface="Calibri"/>
            </a:endParaRPr>
          </a:p>
          <a:p>
            <a:pPr marL="11788"/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}</a:t>
            </a:r>
            <a:endParaRPr sz="1299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68497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30817" y="885063"/>
            <a:ext cx="6959467" cy="462494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2924" spc="-42" dirty="0"/>
              <a:t>Les</a:t>
            </a:r>
            <a:r>
              <a:rPr sz="2924" spc="-74" dirty="0"/>
              <a:t> </a:t>
            </a:r>
            <a:r>
              <a:rPr sz="2924" spc="-60" dirty="0"/>
              <a:t>conditions</a:t>
            </a:r>
            <a:r>
              <a:rPr sz="2924" spc="-42" dirty="0"/>
              <a:t> </a:t>
            </a:r>
            <a:r>
              <a:rPr sz="2924" spc="-51" dirty="0"/>
              <a:t>dans</a:t>
            </a:r>
            <a:r>
              <a:rPr sz="2924" spc="-74" dirty="0"/>
              <a:t> </a:t>
            </a:r>
            <a:r>
              <a:rPr sz="2924" spc="-46" dirty="0"/>
              <a:t>un</a:t>
            </a:r>
            <a:r>
              <a:rPr sz="2924" spc="-79" dirty="0"/>
              <a:t> </a:t>
            </a:r>
            <a:r>
              <a:rPr sz="2924" spc="-60" dirty="0"/>
              <a:t>pipeline</a:t>
            </a:r>
            <a:r>
              <a:rPr sz="2924" spc="-37" dirty="0"/>
              <a:t> </a:t>
            </a:r>
            <a:r>
              <a:rPr sz="2924" spc="-65" dirty="0"/>
              <a:t>déclaratif</a:t>
            </a:r>
            <a:endParaRPr sz="2924" dirty="0"/>
          </a:p>
        </p:txBody>
      </p:sp>
      <p:sp>
        <p:nvSpPr>
          <p:cNvPr id="3" name="object 3"/>
          <p:cNvSpPr txBox="1"/>
          <p:nvPr/>
        </p:nvSpPr>
        <p:spPr>
          <a:xfrm>
            <a:off x="9216804" y="6078931"/>
            <a:ext cx="110810" cy="2051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12"/>
              </a:lnSpc>
            </a:pPr>
            <a:r>
              <a:rPr sz="835" spc="9" dirty="0">
                <a:solidFill>
                  <a:srgbClr val="FFFFFF"/>
                </a:solidFill>
                <a:latin typeface="Calibri"/>
                <a:cs typeface="Calibri"/>
              </a:rPr>
              <a:t>94</a:t>
            </a:r>
            <a:endParaRPr sz="835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217196" y="1333962"/>
            <a:ext cx="8830027" cy="4904870"/>
            <a:chOff x="1014971" y="1437132"/>
            <a:chExt cx="9512947" cy="5284216"/>
          </a:xfrm>
        </p:grpSpPr>
        <p:sp>
          <p:nvSpPr>
            <p:cNvPr id="5" name="object 5"/>
            <p:cNvSpPr/>
            <p:nvPr/>
          </p:nvSpPr>
          <p:spPr>
            <a:xfrm>
              <a:off x="1083564" y="1437132"/>
              <a:ext cx="8700770" cy="10795"/>
            </a:xfrm>
            <a:custGeom>
              <a:avLst/>
              <a:gdLst/>
              <a:ahLst/>
              <a:cxnLst/>
              <a:rect l="l" t="t" r="r" b="b"/>
              <a:pathLst>
                <a:path w="8700770" h="10794">
                  <a:moveTo>
                    <a:pt x="8700515" y="10667"/>
                  </a:moveTo>
                  <a:lnTo>
                    <a:pt x="0" y="10667"/>
                  </a:lnTo>
                  <a:lnTo>
                    <a:pt x="0" y="0"/>
                  </a:lnTo>
                  <a:lnTo>
                    <a:pt x="8700515" y="0"/>
                  </a:lnTo>
                  <a:lnTo>
                    <a:pt x="8700515" y="10667"/>
                  </a:lnTo>
                  <a:close/>
                </a:path>
              </a:pathLst>
            </a:custGeom>
            <a:solidFill>
              <a:srgbClr val="ACACA8">
                <a:alpha val="62890"/>
              </a:srgbClr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7" name="object 7"/>
            <p:cNvSpPr/>
            <p:nvPr/>
          </p:nvSpPr>
          <p:spPr>
            <a:xfrm>
              <a:off x="5173980" y="1450848"/>
              <a:ext cx="5346700" cy="5262880"/>
            </a:xfrm>
            <a:custGeom>
              <a:avLst/>
              <a:gdLst/>
              <a:ahLst/>
              <a:cxnLst/>
              <a:rect l="l" t="t" r="r" b="b"/>
              <a:pathLst>
                <a:path w="5346700" h="5262880">
                  <a:moveTo>
                    <a:pt x="5346191" y="5262371"/>
                  </a:moveTo>
                  <a:lnTo>
                    <a:pt x="0" y="5262371"/>
                  </a:lnTo>
                  <a:lnTo>
                    <a:pt x="0" y="0"/>
                  </a:lnTo>
                  <a:lnTo>
                    <a:pt x="5346191" y="0"/>
                  </a:lnTo>
                  <a:lnTo>
                    <a:pt x="5346191" y="526237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8" name="object 8"/>
            <p:cNvSpPr/>
            <p:nvPr/>
          </p:nvSpPr>
          <p:spPr>
            <a:xfrm>
              <a:off x="5167883" y="1443228"/>
              <a:ext cx="5360035" cy="5278120"/>
            </a:xfrm>
            <a:custGeom>
              <a:avLst/>
              <a:gdLst/>
              <a:ahLst/>
              <a:cxnLst/>
              <a:rect l="l" t="t" r="r" b="b"/>
              <a:pathLst>
                <a:path w="5360034" h="5278120">
                  <a:moveTo>
                    <a:pt x="5356860" y="5277612"/>
                  </a:moveTo>
                  <a:lnTo>
                    <a:pt x="3048" y="5277612"/>
                  </a:lnTo>
                  <a:lnTo>
                    <a:pt x="0" y="5274564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5356860" y="0"/>
                  </a:lnTo>
                  <a:lnTo>
                    <a:pt x="5359907" y="3048"/>
                  </a:lnTo>
                  <a:lnTo>
                    <a:pt x="5359907" y="7620"/>
                  </a:lnTo>
                  <a:lnTo>
                    <a:pt x="13716" y="7620"/>
                  </a:lnTo>
                  <a:lnTo>
                    <a:pt x="6096" y="13716"/>
                  </a:lnTo>
                  <a:lnTo>
                    <a:pt x="13716" y="13716"/>
                  </a:lnTo>
                  <a:lnTo>
                    <a:pt x="13716" y="5263896"/>
                  </a:lnTo>
                  <a:lnTo>
                    <a:pt x="6096" y="5263896"/>
                  </a:lnTo>
                  <a:lnTo>
                    <a:pt x="13716" y="5269991"/>
                  </a:lnTo>
                  <a:lnTo>
                    <a:pt x="5359907" y="5269991"/>
                  </a:lnTo>
                  <a:lnTo>
                    <a:pt x="5359907" y="5274564"/>
                  </a:lnTo>
                  <a:lnTo>
                    <a:pt x="5356860" y="5277612"/>
                  </a:lnTo>
                  <a:close/>
                </a:path>
                <a:path w="5360034" h="5278120">
                  <a:moveTo>
                    <a:pt x="13716" y="13716"/>
                  </a:moveTo>
                  <a:lnTo>
                    <a:pt x="6096" y="13716"/>
                  </a:lnTo>
                  <a:lnTo>
                    <a:pt x="13716" y="7620"/>
                  </a:lnTo>
                  <a:lnTo>
                    <a:pt x="13716" y="13716"/>
                  </a:lnTo>
                  <a:close/>
                </a:path>
                <a:path w="5360034" h="5278120">
                  <a:moveTo>
                    <a:pt x="5344668" y="13716"/>
                  </a:moveTo>
                  <a:lnTo>
                    <a:pt x="13716" y="13716"/>
                  </a:lnTo>
                  <a:lnTo>
                    <a:pt x="13716" y="7620"/>
                  </a:lnTo>
                  <a:lnTo>
                    <a:pt x="5344668" y="7620"/>
                  </a:lnTo>
                  <a:lnTo>
                    <a:pt x="5344668" y="13716"/>
                  </a:lnTo>
                  <a:close/>
                </a:path>
                <a:path w="5360034" h="5278120">
                  <a:moveTo>
                    <a:pt x="5344668" y="5269991"/>
                  </a:moveTo>
                  <a:lnTo>
                    <a:pt x="5344668" y="7620"/>
                  </a:lnTo>
                  <a:lnTo>
                    <a:pt x="5352287" y="13716"/>
                  </a:lnTo>
                  <a:lnTo>
                    <a:pt x="5359907" y="13716"/>
                  </a:lnTo>
                  <a:lnTo>
                    <a:pt x="5359907" y="5263896"/>
                  </a:lnTo>
                  <a:lnTo>
                    <a:pt x="5352287" y="5263896"/>
                  </a:lnTo>
                  <a:lnTo>
                    <a:pt x="5344668" y="5269991"/>
                  </a:lnTo>
                  <a:close/>
                </a:path>
                <a:path w="5360034" h="5278120">
                  <a:moveTo>
                    <a:pt x="5359907" y="13716"/>
                  </a:moveTo>
                  <a:lnTo>
                    <a:pt x="5352287" y="13716"/>
                  </a:lnTo>
                  <a:lnTo>
                    <a:pt x="5344668" y="7620"/>
                  </a:lnTo>
                  <a:lnTo>
                    <a:pt x="5359907" y="7620"/>
                  </a:lnTo>
                  <a:lnTo>
                    <a:pt x="5359907" y="13716"/>
                  </a:lnTo>
                  <a:close/>
                </a:path>
                <a:path w="5360034" h="5278120">
                  <a:moveTo>
                    <a:pt x="13716" y="5269991"/>
                  </a:moveTo>
                  <a:lnTo>
                    <a:pt x="6096" y="5263896"/>
                  </a:lnTo>
                  <a:lnTo>
                    <a:pt x="13716" y="5263896"/>
                  </a:lnTo>
                  <a:lnTo>
                    <a:pt x="13716" y="5269991"/>
                  </a:lnTo>
                  <a:close/>
                </a:path>
                <a:path w="5360034" h="5278120">
                  <a:moveTo>
                    <a:pt x="5344668" y="5269991"/>
                  </a:moveTo>
                  <a:lnTo>
                    <a:pt x="13716" y="5269991"/>
                  </a:lnTo>
                  <a:lnTo>
                    <a:pt x="13716" y="5263896"/>
                  </a:lnTo>
                  <a:lnTo>
                    <a:pt x="5344668" y="5263896"/>
                  </a:lnTo>
                  <a:lnTo>
                    <a:pt x="5344668" y="5269991"/>
                  </a:lnTo>
                  <a:close/>
                </a:path>
                <a:path w="5360034" h="5278120">
                  <a:moveTo>
                    <a:pt x="5359907" y="5269991"/>
                  </a:moveTo>
                  <a:lnTo>
                    <a:pt x="5344668" y="5269991"/>
                  </a:lnTo>
                  <a:lnTo>
                    <a:pt x="5352287" y="5263896"/>
                  </a:lnTo>
                  <a:lnTo>
                    <a:pt x="5359907" y="5263896"/>
                  </a:lnTo>
                  <a:lnTo>
                    <a:pt x="5359907" y="5269991"/>
                  </a:lnTo>
                  <a:close/>
                </a:path>
              </a:pathLst>
            </a:custGeom>
            <a:solidFill>
              <a:srgbClr val="DB8531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9" name="object 9"/>
            <p:cNvSpPr/>
            <p:nvPr/>
          </p:nvSpPr>
          <p:spPr>
            <a:xfrm>
              <a:off x="1014971" y="4853939"/>
              <a:ext cx="4023995" cy="1059180"/>
            </a:xfrm>
            <a:custGeom>
              <a:avLst/>
              <a:gdLst/>
              <a:ahLst/>
              <a:cxnLst/>
              <a:rect l="l" t="t" r="r" b="b"/>
              <a:pathLst>
                <a:path w="4023995" h="1059179">
                  <a:moveTo>
                    <a:pt x="4023372" y="3048"/>
                  </a:moveTo>
                  <a:lnTo>
                    <a:pt x="4020312" y="0"/>
                  </a:lnTo>
                  <a:lnTo>
                    <a:pt x="3048" y="0"/>
                  </a:lnTo>
                  <a:lnTo>
                    <a:pt x="0" y="3048"/>
                  </a:lnTo>
                  <a:lnTo>
                    <a:pt x="0" y="1056132"/>
                  </a:lnTo>
                  <a:lnTo>
                    <a:pt x="3048" y="1059180"/>
                  </a:lnTo>
                  <a:lnTo>
                    <a:pt x="4020312" y="1059180"/>
                  </a:lnTo>
                  <a:lnTo>
                    <a:pt x="4023372" y="1056132"/>
                  </a:lnTo>
                  <a:lnTo>
                    <a:pt x="4023372" y="1051560"/>
                  </a:lnTo>
                  <a:lnTo>
                    <a:pt x="4023372" y="1045464"/>
                  </a:lnTo>
                  <a:lnTo>
                    <a:pt x="4023372" y="13716"/>
                  </a:lnTo>
                  <a:lnTo>
                    <a:pt x="4023372" y="6096"/>
                  </a:lnTo>
                  <a:lnTo>
                    <a:pt x="4023372" y="304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1147383" y="1541418"/>
            <a:ext cx="2990688" cy="286959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367790" indent="-356591">
              <a:spcBef>
                <a:spcPts val="121"/>
              </a:spcBef>
              <a:buClr>
                <a:srgbClr val="493D2F"/>
              </a:buClr>
              <a:buFont typeface="Times New Roman"/>
              <a:buChar char="■"/>
              <a:tabLst>
                <a:tab pos="367790" algn="l"/>
                <a:tab pos="368379" algn="l"/>
              </a:tabLst>
            </a:pPr>
            <a:r>
              <a:rPr sz="1764" spc="5" dirty="0">
                <a:solidFill>
                  <a:srgbClr val="3F3F3F"/>
                </a:solidFill>
                <a:latin typeface="Calibri"/>
                <a:cs typeface="Calibri"/>
              </a:rPr>
              <a:t>Structure</a:t>
            </a:r>
            <a:r>
              <a:rPr sz="1764" spc="-28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764" spc="14" dirty="0">
                <a:solidFill>
                  <a:srgbClr val="3F3F3F"/>
                </a:solidFill>
                <a:latin typeface="Calibri"/>
                <a:cs typeface="Calibri"/>
              </a:rPr>
              <a:t>de</a:t>
            </a:r>
            <a:r>
              <a:rPr sz="1764" spc="-28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764" spc="5" dirty="0">
                <a:solidFill>
                  <a:srgbClr val="3F3F3F"/>
                </a:solidFill>
                <a:latin typeface="Calibri"/>
                <a:cs typeface="Calibri"/>
              </a:rPr>
              <a:t>contrôle</a:t>
            </a:r>
            <a:r>
              <a:rPr sz="1764" spc="-28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764" b="1" dirty="0">
                <a:solidFill>
                  <a:srgbClr val="3F3F3F"/>
                </a:solidFill>
                <a:latin typeface="Calibri"/>
                <a:cs typeface="Calibri"/>
              </a:rPr>
              <a:t>if/else</a:t>
            </a:r>
            <a:endParaRPr sz="1764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152609" y="1380644"/>
            <a:ext cx="631263" cy="19236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94"/>
              </a:lnSpc>
            </a:pPr>
            <a:r>
              <a:rPr sz="1299" spc="-5" dirty="0">
                <a:latin typeface="Calibri"/>
                <a:cs typeface="Calibri"/>
              </a:rPr>
              <a:t>pipeline</a:t>
            </a:r>
            <a:r>
              <a:rPr sz="1299" spc="-51" dirty="0">
                <a:latin typeface="Calibri"/>
                <a:cs typeface="Calibri"/>
              </a:rPr>
              <a:t> </a:t>
            </a: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{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302556" y="1580101"/>
            <a:ext cx="653661" cy="19236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94"/>
              </a:lnSpc>
            </a:pPr>
            <a:r>
              <a:rPr sz="1299" spc="-9" dirty="0">
                <a:latin typeface="Calibri"/>
                <a:cs typeface="Calibri"/>
              </a:rPr>
              <a:t>agent</a:t>
            </a:r>
            <a:r>
              <a:rPr sz="1299" spc="-32" dirty="0">
                <a:latin typeface="Calibri"/>
                <a:cs typeface="Calibri"/>
              </a:rPr>
              <a:t> </a:t>
            </a:r>
            <a:r>
              <a:rPr sz="1299" spc="-14" dirty="0">
                <a:latin typeface="Calibri"/>
                <a:cs typeface="Calibri"/>
              </a:rPr>
              <a:t>any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302556" y="1778144"/>
            <a:ext cx="768596" cy="19236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94"/>
              </a:lnSpc>
            </a:pPr>
            <a:r>
              <a:rPr sz="1299" spc="-9" dirty="0">
                <a:latin typeface="Calibri"/>
                <a:cs typeface="Calibri"/>
              </a:rPr>
              <a:t>p</a:t>
            </a:r>
            <a:r>
              <a:rPr sz="1299" dirty="0">
                <a:latin typeface="Calibri"/>
                <a:cs typeface="Calibri"/>
              </a:rPr>
              <a:t>a</a:t>
            </a:r>
            <a:r>
              <a:rPr sz="1299" spc="-28" dirty="0">
                <a:latin typeface="Calibri"/>
                <a:cs typeface="Calibri"/>
              </a:rPr>
              <a:t>r</a:t>
            </a:r>
            <a:r>
              <a:rPr sz="1299" dirty="0">
                <a:latin typeface="Calibri"/>
                <a:cs typeface="Calibri"/>
              </a:rPr>
              <a:t>am</a:t>
            </a:r>
            <a:r>
              <a:rPr sz="1299" spc="-23" dirty="0">
                <a:latin typeface="Calibri"/>
                <a:cs typeface="Calibri"/>
              </a:rPr>
              <a:t>e</a:t>
            </a:r>
            <a:r>
              <a:rPr sz="1299" spc="-9" dirty="0">
                <a:latin typeface="Calibri"/>
                <a:cs typeface="Calibri"/>
              </a:rPr>
              <a:t>t</a:t>
            </a:r>
            <a:r>
              <a:rPr sz="1299" spc="-14" dirty="0">
                <a:latin typeface="Calibri"/>
                <a:cs typeface="Calibri"/>
              </a:rPr>
              <a:t>er</a:t>
            </a:r>
            <a:r>
              <a:rPr sz="1299" dirty="0">
                <a:latin typeface="Calibri"/>
                <a:cs typeface="Calibri"/>
              </a:rPr>
              <a:t>s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6108875" y="1778144"/>
            <a:ext cx="56584" cy="200990"/>
          </a:xfrm>
          <a:custGeom>
            <a:avLst/>
            <a:gdLst/>
            <a:ahLst/>
            <a:cxnLst/>
            <a:rect l="l" t="t" r="r" b="b"/>
            <a:pathLst>
              <a:path w="60960" h="216535">
                <a:moveTo>
                  <a:pt x="60959" y="216408"/>
                </a:moveTo>
                <a:lnTo>
                  <a:pt x="0" y="216408"/>
                </a:lnTo>
                <a:lnTo>
                  <a:pt x="0" y="0"/>
                </a:lnTo>
                <a:lnTo>
                  <a:pt x="60959" y="0"/>
                </a:lnTo>
                <a:lnTo>
                  <a:pt x="60959" y="21640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15" name="object 15"/>
          <p:cNvSpPr txBox="1"/>
          <p:nvPr/>
        </p:nvSpPr>
        <p:spPr>
          <a:xfrm>
            <a:off x="6095672" y="1757884"/>
            <a:ext cx="80750" cy="212425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{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452502" y="1979017"/>
            <a:ext cx="1448780" cy="19236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76"/>
              </a:lnSpc>
            </a:pPr>
            <a:r>
              <a:rPr sz="1299" spc="-9" dirty="0">
                <a:latin typeface="Calibri"/>
                <a:cs typeface="Calibri"/>
              </a:rPr>
              <a:t>booleanParam</a:t>
            </a:r>
            <a:r>
              <a:rPr sz="1299" b="1" spc="-9" dirty="0">
                <a:solidFill>
                  <a:srgbClr val="000080"/>
                </a:solidFill>
                <a:latin typeface="Calibri"/>
                <a:cs typeface="Calibri"/>
              </a:rPr>
              <a:t>(</a:t>
            </a:r>
            <a:r>
              <a:rPr sz="1299" spc="-9" dirty="0">
                <a:latin typeface="Calibri"/>
                <a:cs typeface="Calibri"/>
              </a:rPr>
              <a:t>name</a:t>
            </a:r>
            <a:r>
              <a:rPr sz="1299" b="1" spc="-9" dirty="0">
                <a:solidFill>
                  <a:srgbClr val="000080"/>
                </a:solidFill>
                <a:latin typeface="Calibri"/>
                <a:cs typeface="Calibri"/>
              </a:rPr>
              <a:t>:</a:t>
            </a:r>
            <a:endParaRPr sz="1299">
              <a:latin typeface="Calibri"/>
              <a:cs typeface="Calibri"/>
            </a:endParaRPr>
          </a:p>
        </p:txBody>
      </p:sp>
      <p:graphicFrame>
        <p:nvGraphicFramePr>
          <p:cNvPr id="17" name="object 17"/>
          <p:cNvGraphicFramePr>
            <a:graphicFrameLocks noGrp="1"/>
          </p:cNvGraphicFramePr>
          <p:nvPr/>
        </p:nvGraphicFramePr>
        <p:xfrm>
          <a:off x="6901047" y="1976188"/>
          <a:ext cx="2095367" cy="203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862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65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5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00872">
                <a:tc>
                  <a:txBody>
                    <a:bodyPr/>
                    <a:lstStyle/>
                    <a:p>
                      <a:pPr marL="19050">
                        <a:lnSpc>
                          <a:spcPts val="1605"/>
                        </a:lnSpc>
                      </a:pPr>
                      <a:r>
                        <a:rPr sz="1300" spc="-5" dirty="0">
                          <a:solidFill>
                            <a:srgbClr val="808080"/>
                          </a:solidFill>
                          <a:latin typeface="Calibri"/>
                          <a:cs typeface="Calibri"/>
                        </a:rPr>
                        <a:t>"RELEASE"</a:t>
                      </a:r>
                      <a:r>
                        <a:rPr sz="1300" b="1" spc="-5" dirty="0">
                          <a:solidFill>
                            <a:srgbClr val="000080"/>
                          </a:solidFill>
                          <a:latin typeface="Calibri"/>
                          <a:cs typeface="Calibri"/>
                        </a:rPr>
                        <a:t>,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53975">
                      <a:solidFill>
                        <a:srgbClr val="DB8531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9050">
                        <a:lnSpc>
                          <a:spcPts val="1605"/>
                        </a:lnSpc>
                      </a:pPr>
                      <a:r>
                        <a:rPr sz="1300" spc="-15" dirty="0">
                          <a:latin typeface="Calibri"/>
                          <a:cs typeface="Calibri"/>
                        </a:rPr>
                        <a:t>defaultValue</a:t>
                      </a:r>
                      <a:r>
                        <a:rPr sz="1300" b="1" spc="-15" dirty="0">
                          <a:solidFill>
                            <a:srgbClr val="000080"/>
                          </a:solidFill>
                          <a:latin typeface="Calibri"/>
                          <a:cs typeface="Calibri"/>
                        </a:rPr>
                        <a:t>: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9050">
                        <a:lnSpc>
                          <a:spcPts val="1605"/>
                        </a:lnSpc>
                      </a:pPr>
                      <a:r>
                        <a:rPr sz="1300" spc="-25" dirty="0">
                          <a:latin typeface="Calibri"/>
                          <a:cs typeface="Calibri"/>
                        </a:rPr>
                        <a:t>f</a:t>
                      </a:r>
                      <a:r>
                        <a:rPr sz="1300" dirty="0">
                          <a:latin typeface="Calibri"/>
                          <a:cs typeface="Calibri"/>
                        </a:rPr>
                        <a:t>al</a:t>
                      </a:r>
                      <a:r>
                        <a:rPr sz="1300" spc="-5" dirty="0">
                          <a:latin typeface="Calibri"/>
                          <a:cs typeface="Calibri"/>
                        </a:rPr>
                        <a:t>s</a:t>
                      </a:r>
                      <a:r>
                        <a:rPr sz="1300" dirty="0">
                          <a:latin typeface="Calibri"/>
                          <a:cs typeface="Calibri"/>
                        </a:rPr>
                        <a:t>e</a:t>
                      </a:r>
                      <a:r>
                        <a:rPr sz="1300" b="1" dirty="0">
                          <a:solidFill>
                            <a:srgbClr val="000080"/>
                          </a:solidFill>
                          <a:latin typeface="Calibri"/>
                          <a:cs typeface="Calibri"/>
                        </a:rPr>
                        <a:t>)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53975">
                      <a:solidFill>
                        <a:srgbClr val="FFFFFF"/>
                      </a:solidFill>
                      <a:prstDash val="solid"/>
                    </a:lnL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8" name="object 18"/>
          <p:cNvSpPr/>
          <p:nvPr/>
        </p:nvSpPr>
        <p:spPr>
          <a:xfrm>
            <a:off x="5302556" y="2175645"/>
            <a:ext cx="56584" cy="200990"/>
          </a:xfrm>
          <a:custGeom>
            <a:avLst/>
            <a:gdLst/>
            <a:ahLst/>
            <a:cxnLst/>
            <a:rect l="l" t="t" r="r" b="b"/>
            <a:pathLst>
              <a:path w="60960" h="216535">
                <a:moveTo>
                  <a:pt x="60959" y="216407"/>
                </a:moveTo>
                <a:lnTo>
                  <a:pt x="0" y="216407"/>
                </a:lnTo>
                <a:lnTo>
                  <a:pt x="0" y="0"/>
                </a:lnTo>
                <a:lnTo>
                  <a:pt x="60959" y="0"/>
                </a:lnTo>
                <a:lnTo>
                  <a:pt x="60959" y="2164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19" name="object 19"/>
          <p:cNvSpPr txBox="1"/>
          <p:nvPr/>
        </p:nvSpPr>
        <p:spPr>
          <a:xfrm>
            <a:off x="5289387" y="2155410"/>
            <a:ext cx="80750" cy="212425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}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330848" y="2373689"/>
            <a:ext cx="483908" cy="384721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94"/>
              </a:lnSpc>
            </a:pPr>
            <a:r>
              <a:rPr sz="1299" spc="-19" dirty="0">
                <a:latin typeface="Calibri"/>
                <a:cs typeface="Calibri"/>
              </a:rPr>
              <a:t>s</a:t>
            </a:r>
            <a:r>
              <a:rPr sz="1299" spc="-9" dirty="0">
                <a:latin typeface="Calibri"/>
                <a:cs typeface="Calibri"/>
              </a:rPr>
              <a:t>t</a:t>
            </a:r>
            <a:r>
              <a:rPr sz="1299" dirty="0">
                <a:latin typeface="Calibri"/>
                <a:cs typeface="Calibri"/>
              </a:rPr>
              <a:t>a</a:t>
            </a:r>
            <a:r>
              <a:rPr sz="1299" spc="-14" dirty="0">
                <a:latin typeface="Calibri"/>
                <a:cs typeface="Calibri"/>
              </a:rPr>
              <a:t>g</a:t>
            </a:r>
            <a:r>
              <a:rPr sz="1299" dirty="0">
                <a:latin typeface="Calibri"/>
                <a:cs typeface="Calibri"/>
              </a:rPr>
              <a:t>es</a:t>
            </a:r>
            <a:r>
              <a:rPr sz="1299" spc="-23" dirty="0">
                <a:latin typeface="Calibri"/>
                <a:cs typeface="Calibri"/>
              </a:rPr>
              <a:t> </a:t>
            </a: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{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452502" y="2574561"/>
            <a:ext cx="929506" cy="19236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76"/>
              </a:lnSpc>
            </a:pPr>
            <a:r>
              <a:rPr sz="1299" spc="-19" dirty="0">
                <a:latin typeface="Calibri"/>
                <a:cs typeface="Calibri"/>
              </a:rPr>
              <a:t>s</a:t>
            </a:r>
            <a:r>
              <a:rPr sz="1299" spc="-9" dirty="0">
                <a:latin typeface="Calibri"/>
                <a:cs typeface="Calibri"/>
              </a:rPr>
              <a:t>t</a:t>
            </a:r>
            <a:r>
              <a:rPr sz="1299" dirty="0">
                <a:latin typeface="Calibri"/>
                <a:cs typeface="Calibri"/>
              </a:rPr>
              <a:t>a</a:t>
            </a:r>
            <a:r>
              <a:rPr sz="1299" spc="-14" dirty="0">
                <a:latin typeface="Calibri"/>
                <a:cs typeface="Calibri"/>
              </a:rPr>
              <a:t>g</a:t>
            </a:r>
            <a:r>
              <a:rPr sz="1299" spc="-5" dirty="0">
                <a:latin typeface="Calibri"/>
                <a:cs typeface="Calibri"/>
              </a:rPr>
              <a:t>e</a:t>
            </a:r>
            <a:r>
              <a:rPr sz="1299" b="1" spc="-9" dirty="0">
                <a:solidFill>
                  <a:srgbClr val="000080"/>
                </a:solidFill>
                <a:latin typeface="Calibri"/>
                <a:cs typeface="Calibri"/>
              </a:rPr>
              <a:t>(</a:t>
            </a:r>
            <a:r>
              <a:rPr sz="1299" dirty="0">
                <a:solidFill>
                  <a:srgbClr val="808080"/>
                </a:solidFill>
                <a:latin typeface="Calibri"/>
                <a:cs typeface="Calibri"/>
              </a:rPr>
              <a:t>"</a:t>
            </a:r>
            <a:r>
              <a:rPr sz="1299" spc="5" dirty="0">
                <a:solidFill>
                  <a:srgbClr val="808080"/>
                </a:solidFill>
                <a:latin typeface="Calibri"/>
                <a:cs typeface="Calibri"/>
              </a:rPr>
              <a:t>B</a:t>
            </a:r>
            <a:r>
              <a:rPr sz="1299" spc="-9" dirty="0">
                <a:solidFill>
                  <a:srgbClr val="808080"/>
                </a:solidFill>
                <a:latin typeface="Calibri"/>
                <a:cs typeface="Calibri"/>
              </a:rPr>
              <a:t>u</a:t>
            </a:r>
            <a:r>
              <a:rPr sz="1299" dirty="0">
                <a:solidFill>
                  <a:srgbClr val="808080"/>
                </a:solidFill>
                <a:latin typeface="Calibri"/>
                <a:cs typeface="Calibri"/>
              </a:rPr>
              <a:t>il</a:t>
            </a:r>
            <a:r>
              <a:rPr sz="1299" spc="-9" dirty="0">
                <a:solidFill>
                  <a:srgbClr val="808080"/>
                </a:solidFill>
                <a:latin typeface="Calibri"/>
                <a:cs typeface="Calibri"/>
              </a:rPr>
              <a:t>d</a:t>
            </a:r>
            <a:r>
              <a:rPr sz="1299" dirty="0">
                <a:solidFill>
                  <a:srgbClr val="808080"/>
                </a:solidFill>
                <a:latin typeface="Calibri"/>
                <a:cs typeface="Calibri"/>
              </a:rPr>
              <a:t>"</a:t>
            </a: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)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6417255" y="2571733"/>
            <a:ext cx="56584" cy="200990"/>
          </a:xfrm>
          <a:custGeom>
            <a:avLst/>
            <a:gdLst/>
            <a:ahLst/>
            <a:cxnLst/>
            <a:rect l="l" t="t" r="r" b="b"/>
            <a:pathLst>
              <a:path w="60959" h="216535">
                <a:moveTo>
                  <a:pt x="60960" y="216408"/>
                </a:moveTo>
                <a:lnTo>
                  <a:pt x="0" y="216408"/>
                </a:lnTo>
                <a:lnTo>
                  <a:pt x="0" y="0"/>
                </a:lnTo>
                <a:lnTo>
                  <a:pt x="60960" y="0"/>
                </a:lnTo>
                <a:lnTo>
                  <a:pt x="60960" y="21640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23" name="object 23"/>
          <p:cNvSpPr txBox="1"/>
          <p:nvPr/>
        </p:nvSpPr>
        <p:spPr>
          <a:xfrm>
            <a:off x="6404079" y="2551480"/>
            <a:ext cx="80750" cy="212425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{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602450" y="2769775"/>
            <a:ext cx="349523" cy="19236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94"/>
              </a:lnSpc>
            </a:pPr>
            <a:r>
              <a:rPr sz="1299" spc="-19" dirty="0">
                <a:latin typeface="Calibri"/>
                <a:cs typeface="Calibri"/>
              </a:rPr>
              <a:t>s</a:t>
            </a:r>
            <a:r>
              <a:rPr sz="1299" spc="-9" dirty="0">
                <a:latin typeface="Calibri"/>
                <a:cs typeface="Calibri"/>
              </a:rPr>
              <a:t>t</a:t>
            </a:r>
            <a:r>
              <a:rPr sz="1299" dirty="0">
                <a:latin typeface="Calibri"/>
                <a:cs typeface="Calibri"/>
              </a:rPr>
              <a:t>e</a:t>
            </a:r>
            <a:r>
              <a:rPr sz="1299" spc="-23" dirty="0">
                <a:latin typeface="Calibri"/>
                <a:cs typeface="Calibri"/>
              </a:rPr>
              <a:t>p</a:t>
            </a:r>
            <a:r>
              <a:rPr sz="1299" dirty="0">
                <a:latin typeface="Calibri"/>
                <a:cs typeface="Calibri"/>
              </a:rPr>
              <a:t>s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5988633" y="2769776"/>
            <a:ext cx="56584" cy="200990"/>
          </a:xfrm>
          <a:custGeom>
            <a:avLst/>
            <a:gdLst/>
            <a:ahLst/>
            <a:cxnLst/>
            <a:rect l="l" t="t" r="r" b="b"/>
            <a:pathLst>
              <a:path w="60960" h="216535">
                <a:moveTo>
                  <a:pt x="60960" y="216408"/>
                </a:moveTo>
                <a:lnTo>
                  <a:pt x="0" y="216408"/>
                </a:lnTo>
                <a:lnTo>
                  <a:pt x="0" y="0"/>
                </a:lnTo>
                <a:lnTo>
                  <a:pt x="60960" y="0"/>
                </a:lnTo>
                <a:lnTo>
                  <a:pt x="60960" y="21640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26" name="object 26"/>
          <p:cNvSpPr txBox="1"/>
          <p:nvPr/>
        </p:nvSpPr>
        <p:spPr>
          <a:xfrm>
            <a:off x="5330848" y="2749476"/>
            <a:ext cx="713781" cy="212425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algn="r">
              <a:spcBef>
                <a:spcPts val="97"/>
              </a:spcBef>
            </a:pP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{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5752397" y="2969233"/>
            <a:ext cx="894141" cy="19236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94"/>
              </a:lnSpc>
            </a:pPr>
            <a:r>
              <a:rPr sz="1299" spc="-5" dirty="0">
                <a:latin typeface="Calibri"/>
                <a:cs typeface="Calibri"/>
              </a:rPr>
              <a:t>sh</a:t>
            </a:r>
            <a:r>
              <a:rPr sz="1299" spc="-23" dirty="0">
                <a:latin typeface="Calibri"/>
                <a:cs typeface="Calibri"/>
              </a:rPr>
              <a:t> </a:t>
            </a:r>
            <a:r>
              <a:rPr sz="1299" spc="-9" dirty="0">
                <a:solidFill>
                  <a:srgbClr val="808080"/>
                </a:solidFill>
                <a:latin typeface="Calibri"/>
                <a:cs typeface="Calibri"/>
              </a:rPr>
              <a:t>"./gradlew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6681785" y="2969233"/>
            <a:ext cx="401981" cy="200990"/>
          </a:xfrm>
          <a:custGeom>
            <a:avLst/>
            <a:gdLst/>
            <a:ahLst/>
            <a:cxnLst/>
            <a:rect l="l" t="t" r="r" b="b"/>
            <a:pathLst>
              <a:path w="433070" h="216535">
                <a:moveTo>
                  <a:pt x="432816" y="0"/>
                </a:moveTo>
                <a:lnTo>
                  <a:pt x="361175" y="0"/>
                </a:lnTo>
                <a:lnTo>
                  <a:pt x="0" y="0"/>
                </a:lnTo>
                <a:lnTo>
                  <a:pt x="0" y="216408"/>
                </a:lnTo>
                <a:lnTo>
                  <a:pt x="361175" y="216408"/>
                </a:lnTo>
                <a:lnTo>
                  <a:pt x="432816" y="216408"/>
                </a:lnTo>
                <a:lnTo>
                  <a:pt x="43281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29" name="object 29"/>
          <p:cNvSpPr txBox="1"/>
          <p:nvPr/>
        </p:nvSpPr>
        <p:spPr>
          <a:xfrm>
            <a:off x="6680333" y="2948926"/>
            <a:ext cx="403749" cy="212425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>
              <a:spcBef>
                <a:spcPts val="97"/>
              </a:spcBef>
            </a:pPr>
            <a:r>
              <a:rPr sz="1299" spc="-9" dirty="0">
                <a:solidFill>
                  <a:srgbClr val="808080"/>
                </a:solidFill>
                <a:latin typeface="Calibri"/>
                <a:cs typeface="Calibri"/>
              </a:rPr>
              <a:t>bu</a:t>
            </a:r>
            <a:r>
              <a:rPr sz="1299" dirty="0">
                <a:solidFill>
                  <a:srgbClr val="808080"/>
                </a:solidFill>
                <a:latin typeface="Calibri"/>
                <a:cs typeface="Calibri"/>
              </a:rPr>
              <a:t>ild"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5602450" y="3167276"/>
            <a:ext cx="56584" cy="200990"/>
          </a:xfrm>
          <a:custGeom>
            <a:avLst/>
            <a:gdLst/>
            <a:ahLst/>
            <a:cxnLst/>
            <a:rect l="l" t="t" r="r" b="b"/>
            <a:pathLst>
              <a:path w="60960" h="216535">
                <a:moveTo>
                  <a:pt x="60960" y="216408"/>
                </a:moveTo>
                <a:lnTo>
                  <a:pt x="0" y="216408"/>
                </a:lnTo>
                <a:lnTo>
                  <a:pt x="0" y="0"/>
                </a:lnTo>
                <a:lnTo>
                  <a:pt x="60960" y="0"/>
                </a:lnTo>
                <a:lnTo>
                  <a:pt x="60960" y="21640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31" name="object 31"/>
          <p:cNvSpPr txBox="1"/>
          <p:nvPr/>
        </p:nvSpPr>
        <p:spPr>
          <a:xfrm>
            <a:off x="5589269" y="3147002"/>
            <a:ext cx="80750" cy="212425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}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5452502" y="3365320"/>
            <a:ext cx="56584" cy="200990"/>
          </a:xfrm>
          <a:custGeom>
            <a:avLst/>
            <a:gdLst/>
            <a:ahLst/>
            <a:cxnLst/>
            <a:rect l="l" t="t" r="r" b="b"/>
            <a:pathLst>
              <a:path w="60960" h="216535">
                <a:moveTo>
                  <a:pt x="60960" y="216407"/>
                </a:moveTo>
                <a:lnTo>
                  <a:pt x="0" y="216407"/>
                </a:lnTo>
                <a:lnTo>
                  <a:pt x="0" y="0"/>
                </a:lnTo>
                <a:lnTo>
                  <a:pt x="60960" y="0"/>
                </a:lnTo>
                <a:lnTo>
                  <a:pt x="60960" y="2164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33" name="object 33"/>
          <p:cNvSpPr txBox="1"/>
          <p:nvPr/>
        </p:nvSpPr>
        <p:spPr>
          <a:xfrm>
            <a:off x="5439308" y="3345078"/>
            <a:ext cx="80750" cy="212425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}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5480795" y="3563362"/>
            <a:ext cx="1046800" cy="384721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94"/>
              </a:lnSpc>
            </a:pPr>
            <a:r>
              <a:rPr sz="1299" spc="-19" dirty="0">
                <a:latin typeface="Calibri"/>
                <a:cs typeface="Calibri"/>
              </a:rPr>
              <a:t>s</a:t>
            </a:r>
            <a:r>
              <a:rPr sz="1299" spc="-9" dirty="0">
                <a:latin typeface="Calibri"/>
                <a:cs typeface="Calibri"/>
              </a:rPr>
              <a:t>t</a:t>
            </a:r>
            <a:r>
              <a:rPr sz="1299" dirty="0">
                <a:latin typeface="Calibri"/>
                <a:cs typeface="Calibri"/>
              </a:rPr>
              <a:t>a</a:t>
            </a:r>
            <a:r>
              <a:rPr sz="1299" spc="-14" dirty="0">
                <a:latin typeface="Calibri"/>
                <a:cs typeface="Calibri"/>
              </a:rPr>
              <a:t>g</a:t>
            </a:r>
            <a:r>
              <a:rPr sz="1299" spc="-5" dirty="0">
                <a:latin typeface="Calibri"/>
                <a:cs typeface="Calibri"/>
              </a:rPr>
              <a:t>e</a:t>
            </a:r>
            <a:r>
              <a:rPr sz="1299" b="1" spc="-9" dirty="0">
                <a:solidFill>
                  <a:srgbClr val="000080"/>
                </a:solidFill>
                <a:latin typeface="Calibri"/>
                <a:cs typeface="Calibri"/>
              </a:rPr>
              <a:t>(</a:t>
            </a:r>
            <a:r>
              <a:rPr sz="1299" dirty="0">
                <a:solidFill>
                  <a:srgbClr val="808080"/>
                </a:solidFill>
                <a:latin typeface="Calibri"/>
                <a:cs typeface="Calibri"/>
              </a:rPr>
              <a:t>"</a:t>
            </a:r>
            <a:r>
              <a:rPr sz="1299" spc="-9" dirty="0">
                <a:solidFill>
                  <a:srgbClr val="808080"/>
                </a:solidFill>
                <a:latin typeface="Calibri"/>
                <a:cs typeface="Calibri"/>
              </a:rPr>
              <a:t>Pu</a:t>
            </a:r>
            <a:r>
              <a:rPr sz="1299" spc="5" dirty="0">
                <a:solidFill>
                  <a:srgbClr val="808080"/>
                </a:solidFill>
                <a:latin typeface="Calibri"/>
                <a:cs typeface="Calibri"/>
              </a:rPr>
              <a:t>b</a:t>
            </a:r>
            <a:r>
              <a:rPr sz="1299" dirty="0">
                <a:solidFill>
                  <a:srgbClr val="808080"/>
                </a:solidFill>
                <a:latin typeface="Calibri"/>
                <a:cs typeface="Calibri"/>
              </a:rPr>
              <a:t>li</a:t>
            </a:r>
            <a:r>
              <a:rPr sz="1299" spc="-5" dirty="0">
                <a:solidFill>
                  <a:srgbClr val="808080"/>
                </a:solidFill>
                <a:latin typeface="Calibri"/>
                <a:cs typeface="Calibri"/>
              </a:rPr>
              <a:t>s</a:t>
            </a:r>
            <a:r>
              <a:rPr sz="1299" spc="-9" dirty="0">
                <a:solidFill>
                  <a:srgbClr val="808080"/>
                </a:solidFill>
                <a:latin typeface="Calibri"/>
                <a:cs typeface="Calibri"/>
              </a:rPr>
              <a:t>h</a:t>
            </a:r>
            <a:r>
              <a:rPr sz="1299" dirty="0">
                <a:solidFill>
                  <a:srgbClr val="808080"/>
                </a:solidFill>
                <a:latin typeface="Calibri"/>
                <a:cs typeface="Calibri"/>
              </a:rPr>
              <a:t>"</a:t>
            </a: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)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6562959" y="3563363"/>
            <a:ext cx="56584" cy="200990"/>
          </a:xfrm>
          <a:custGeom>
            <a:avLst/>
            <a:gdLst/>
            <a:ahLst/>
            <a:cxnLst/>
            <a:rect l="l" t="t" r="r" b="b"/>
            <a:pathLst>
              <a:path w="60959" h="216535">
                <a:moveTo>
                  <a:pt x="60959" y="216408"/>
                </a:moveTo>
                <a:lnTo>
                  <a:pt x="0" y="216408"/>
                </a:lnTo>
                <a:lnTo>
                  <a:pt x="0" y="0"/>
                </a:lnTo>
                <a:lnTo>
                  <a:pt x="60959" y="0"/>
                </a:lnTo>
                <a:lnTo>
                  <a:pt x="60959" y="21640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36" name="object 36"/>
          <p:cNvSpPr txBox="1"/>
          <p:nvPr/>
        </p:nvSpPr>
        <p:spPr>
          <a:xfrm>
            <a:off x="6549748" y="3543073"/>
            <a:ext cx="80750" cy="212425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{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5602450" y="3762821"/>
            <a:ext cx="349523" cy="19236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94"/>
              </a:lnSpc>
            </a:pPr>
            <a:r>
              <a:rPr sz="1299" spc="-19" dirty="0">
                <a:latin typeface="Calibri"/>
                <a:cs typeface="Calibri"/>
              </a:rPr>
              <a:t>s</a:t>
            </a:r>
            <a:r>
              <a:rPr sz="1299" spc="-9" dirty="0">
                <a:latin typeface="Calibri"/>
                <a:cs typeface="Calibri"/>
              </a:rPr>
              <a:t>t</a:t>
            </a:r>
            <a:r>
              <a:rPr sz="1299" dirty="0">
                <a:latin typeface="Calibri"/>
                <a:cs typeface="Calibri"/>
              </a:rPr>
              <a:t>e</a:t>
            </a:r>
            <a:r>
              <a:rPr sz="1299" spc="-23" dirty="0">
                <a:latin typeface="Calibri"/>
                <a:cs typeface="Calibri"/>
              </a:rPr>
              <a:t>p</a:t>
            </a:r>
            <a:r>
              <a:rPr sz="1299" dirty="0">
                <a:latin typeface="Calibri"/>
                <a:cs typeface="Calibri"/>
              </a:rPr>
              <a:t>s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5988633" y="3762821"/>
            <a:ext cx="56584" cy="200990"/>
          </a:xfrm>
          <a:custGeom>
            <a:avLst/>
            <a:gdLst/>
            <a:ahLst/>
            <a:cxnLst/>
            <a:rect l="l" t="t" r="r" b="b"/>
            <a:pathLst>
              <a:path w="60960" h="216535">
                <a:moveTo>
                  <a:pt x="60960" y="216408"/>
                </a:moveTo>
                <a:lnTo>
                  <a:pt x="0" y="216408"/>
                </a:lnTo>
                <a:lnTo>
                  <a:pt x="0" y="0"/>
                </a:lnTo>
                <a:lnTo>
                  <a:pt x="60960" y="0"/>
                </a:lnTo>
                <a:lnTo>
                  <a:pt x="60960" y="21640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39" name="object 39"/>
          <p:cNvSpPr txBox="1"/>
          <p:nvPr/>
        </p:nvSpPr>
        <p:spPr>
          <a:xfrm>
            <a:off x="5975409" y="3742524"/>
            <a:ext cx="80750" cy="212425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{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5752397" y="3960864"/>
            <a:ext cx="465637" cy="19236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94"/>
              </a:lnSpc>
            </a:pPr>
            <a:r>
              <a:rPr sz="1299" spc="-5" dirty="0">
                <a:latin typeface="Calibri"/>
                <a:cs typeface="Calibri"/>
              </a:rPr>
              <a:t>script</a:t>
            </a:r>
            <a:r>
              <a:rPr sz="1299" spc="-56" dirty="0">
                <a:latin typeface="Calibri"/>
                <a:cs typeface="Calibri"/>
              </a:rPr>
              <a:t> </a:t>
            </a: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{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5902344" y="4161736"/>
            <a:ext cx="104326" cy="19236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76"/>
              </a:lnSpc>
            </a:pPr>
            <a:r>
              <a:rPr sz="1299" b="1" spc="5" dirty="0">
                <a:solidFill>
                  <a:srgbClr val="0000FF"/>
                </a:solidFill>
                <a:latin typeface="Calibri"/>
                <a:cs typeface="Calibri"/>
              </a:rPr>
              <a:t>i</a:t>
            </a:r>
            <a:r>
              <a:rPr sz="1299" b="1" dirty="0">
                <a:solidFill>
                  <a:srgbClr val="0000FF"/>
                </a:solidFill>
                <a:latin typeface="Calibri"/>
                <a:cs typeface="Calibri"/>
              </a:rPr>
              <a:t>f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6051584" y="4158906"/>
            <a:ext cx="1196511" cy="384721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94"/>
              </a:lnSpc>
            </a:pPr>
            <a:r>
              <a:rPr sz="1299" b="1" spc="-9" dirty="0">
                <a:solidFill>
                  <a:srgbClr val="000080"/>
                </a:solidFill>
                <a:latin typeface="Calibri"/>
                <a:cs typeface="Calibri"/>
              </a:rPr>
              <a:t>(</a:t>
            </a:r>
            <a:r>
              <a:rPr sz="1299" spc="-9" dirty="0">
                <a:latin typeface="Calibri"/>
                <a:cs typeface="Calibri"/>
              </a:rPr>
              <a:t>p</a:t>
            </a:r>
            <a:r>
              <a:rPr sz="1299" dirty="0">
                <a:latin typeface="Calibri"/>
                <a:cs typeface="Calibri"/>
              </a:rPr>
              <a:t>a</a:t>
            </a:r>
            <a:r>
              <a:rPr sz="1299" spc="-28" dirty="0">
                <a:latin typeface="Calibri"/>
                <a:cs typeface="Calibri"/>
              </a:rPr>
              <a:t>r</a:t>
            </a:r>
            <a:r>
              <a:rPr sz="1299" dirty="0">
                <a:latin typeface="Calibri"/>
                <a:cs typeface="Calibri"/>
              </a:rPr>
              <a:t>am</a:t>
            </a:r>
            <a:r>
              <a:rPr sz="1299" spc="-5" dirty="0">
                <a:latin typeface="Calibri"/>
                <a:cs typeface="Calibri"/>
              </a:rPr>
              <a:t>s</a:t>
            </a:r>
            <a:r>
              <a:rPr sz="1299" b="1" spc="-5" dirty="0">
                <a:solidFill>
                  <a:srgbClr val="000080"/>
                </a:solidFill>
                <a:latin typeface="Calibri"/>
                <a:cs typeface="Calibri"/>
              </a:rPr>
              <a:t>.</a:t>
            </a:r>
            <a:r>
              <a:rPr sz="1299" spc="5" dirty="0">
                <a:latin typeface="Calibri"/>
                <a:cs typeface="Calibri"/>
              </a:rPr>
              <a:t>R</a:t>
            </a:r>
            <a:r>
              <a:rPr sz="1299" spc="-14" dirty="0">
                <a:latin typeface="Calibri"/>
                <a:cs typeface="Calibri"/>
              </a:rPr>
              <a:t>E</a:t>
            </a:r>
            <a:r>
              <a:rPr sz="1299" spc="-5" dirty="0">
                <a:latin typeface="Calibri"/>
                <a:cs typeface="Calibri"/>
              </a:rPr>
              <a:t>L</a:t>
            </a:r>
            <a:r>
              <a:rPr sz="1299" spc="-14" dirty="0">
                <a:latin typeface="Calibri"/>
                <a:cs typeface="Calibri"/>
              </a:rPr>
              <a:t>E</a:t>
            </a:r>
            <a:r>
              <a:rPr sz="1299" dirty="0">
                <a:latin typeface="Calibri"/>
                <a:cs typeface="Calibri"/>
              </a:rPr>
              <a:t>ASE</a:t>
            </a: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)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7287231" y="4158907"/>
            <a:ext cx="56584" cy="200990"/>
          </a:xfrm>
          <a:custGeom>
            <a:avLst/>
            <a:gdLst/>
            <a:ahLst/>
            <a:cxnLst/>
            <a:rect l="l" t="t" r="r" b="b"/>
            <a:pathLst>
              <a:path w="60959" h="216535">
                <a:moveTo>
                  <a:pt x="60960" y="216408"/>
                </a:moveTo>
                <a:lnTo>
                  <a:pt x="0" y="216408"/>
                </a:lnTo>
                <a:lnTo>
                  <a:pt x="0" y="0"/>
                </a:lnTo>
                <a:lnTo>
                  <a:pt x="60960" y="0"/>
                </a:lnTo>
                <a:lnTo>
                  <a:pt x="60960" y="21640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44" name="object 44"/>
          <p:cNvSpPr txBox="1"/>
          <p:nvPr/>
        </p:nvSpPr>
        <p:spPr>
          <a:xfrm>
            <a:off x="7274047" y="4138675"/>
            <a:ext cx="80750" cy="212425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{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6051584" y="4359779"/>
            <a:ext cx="894731" cy="19236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76"/>
              </a:lnSpc>
            </a:pPr>
            <a:r>
              <a:rPr sz="1299" spc="-5" dirty="0">
                <a:latin typeface="Calibri"/>
                <a:cs typeface="Calibri"/>
              </a:rPr>
              <a:t>sh</a:t>
            </a:r>
            <a:r>
              <a:rPr sz="1299" spc="-23" dirty="0">
                <a:latin typeface="Calibri"/>
                <a:cs typeface="Calibri"/>
              </a:rPr>
              <a:t> </a:t>
            </a:r>
            <a:r>
              <a:rPr sz="1299" spc="-9" dirty="0">
                <a:solidFill>
                  <a:srgbClr val="808080"/>
                </a:solidFill>
                <a:latin typeface="Calibri"/>
                <a:cs typeface="Calibri"/>
              </a:rPr>
              <a:t>"./gradlew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6981679" y="4356950"/>
            <a:ext cx="550513" cy="19236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94"/>
              </a:lnSpc>
            </a:pPr>
            <a:r>
              <a:rPr sz="1299" spc="-28" dirty="0">
                <a:solidFill>
                  <a:srgbClr val="808080"/>
                </a:solidFill>
                <a:latin typeface="Calibri"/>
                <a:cs typeface="Calibri"/>
              </a:rPr>
              <a:t>r</a:t>
            </a:r>
            <a:r>
              <a:rPr sz="1299" dirty="0">
                <a:solidFill>
                  <a:srgbClr val="808080"/>
                </a:solidFill>
                <a:latin typeface="Calibri"/>
                <a:cs typeface="Calibri"/>
              </a:rPr>
              <a:t>ele</a:t>
            </a:r>
            <a:r>
              <a:rPr sz="1299" spc="-14" dirty="0">
                <a:solidFill>
                  <a:srgbClr val="808080"/>
                </a:solidFill>
                <a:latin typeface="Calibri"/>
                <a:cs typeface="Calibri"/>
              </a:rPr>
              <a:t>a</a:t>
            </a:r>
            <a:r>
              <a:rPr sz="1299" spc="9" dirty="0">
                <a:solidFill>
                  <a:srgbClr val="808080"/>
                </a:solidFill>
                <a:latin typeface="Calibri"/>
                <a:cs typeface="Calibri"/>
              </a:rPr>
              <a:t>s</a:t>
            </a:r>
            <a:r>
              <a:rPr sz="1299" spc="-14" dirty="0">
                <a:solidFill>
                  <a:srgbClr val="808080"/>
                </a:solidFill>
                <a:latin typeface="Calibri"/>
                <a:cs typeface="Calibri"/>
              </a:rPr>
              <a:t>e</a:t>
            </a:r>
            <a:r>
              <a:rPr sz="1299" dirty="0">
                <a:solidFill>
                  <a:srgbClr val="808080"/>
                </a:solidFill>
                <a:latin typeface="Calibri"/>
                <a:cs typeface="Calibri"/>
              </a:rPr>
              <a:t>"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5152597" y="4556407"/>
            <a:ext cx="2635861" cy="1590240"/>
          </a:xfrm>
          <a:custGeom>
            <a:avLst/>
            <a:gdLst/>
            <a:ahLst/>
            <a:cxnLst/>
            <a:rect l="l" t="t" r="r" b="b"/>
            <a:pathLst>
              <a:path w="2839720" h="1713229">
                <a:moveTo>
                  <a:pt x="60972" y="1496568"/>
                </a:moveTo>
                <a:lnTo>
                  <a:pt x="0" y="1496568"/>
                </a:lnTo>
                <a:lnTo>
                  <a:pt x="0" y="1712988"/>
                </a:lnTo>
                <a:lnTo>
                  <a:pt x="60972" y="1712988"/>
                </a:lnTo>
                <a:lnTo>
                  <a:pt x="60972" y="1496568"/>
                </a:lnTo>
                <a:close/>
              </a:path>
              <a:path w="2839720" h="1713229">
                <a:moveTo>
                  <a:pt x="222504" y="1281684"/>
                </a:moveTo>
                <a:lnTo>
                  <a:pt x="161556" y="1281684"/>
                </a:lnTo>
                <a:lnTo>
                  <a:pt x="161556" y="1498104"/>
                </a:lnTo>
                <a:lnTo>
                  <a:pt x="222504" y="1498104"/>
                </a:lnTo>
                <a:lnTo>
                  <a:pt x="222504" y="1281684"/>
                </a:lnTo>
                <a:close/>
              </a:path>
              <a:path w="2839720" h="1713229">
                <a:moveTo>
                  <a:pt x="384060" y="1068336"/>
                </a:moveTo>
                <a:lnTo>
                  <a:pt x="323088" y="1068336"/>
                </a:lnTo>
                <a:lnTo>
                  <a:pt x="323088" y="1284732"/>
                </a:lnTo>
                <a:lnTo>
                  <a:pt x="384060" y="1284732"/>
                </a:lnTo>
                <a:lnTo>
                  <a:pt x="384060" y="1068336"/>
                </a:lnTo>
                <a:close/>
              </a:path>
              <a:path w="2839720" h="1713229">
                <a:moveTo>
                  <a:pt x="545604" y="854964"/>
                </a:moveTo>
                <a:lnTo>
                  <a:pt x="484632" y="854964"/>
                </a:lnTo>
                <a:lnTo>
                  <a:pt x="484632" y="1071384"/>
                </a:lnTo>
                <a:lnTo>
                  <a:pt x="545604" y="1071384"/>
                </a:lnTo>
                <a:lnTo>
                  <a:pt x="545604" y="854964"/>
                </a:lnTo>
                <a:close/>
              </a:path>
              <a:path w="2839720" h="1713229">
                <a:moveTo>
                  <a:pt x="707136" y="641604"/>
                </a:moveTo>
                <a:lnTo>
                  <a:pt x="646188" y="641604"/>
                </a:lnTo>
                <a:lnTo>
                  <a:pt x="646188" y="858012"/>
                </a:lnTo>
                <a:lnTo>
                  <a:pt x="707136" y="858012"/>
                </a:lnTo>
                <a:lnTo>
                  <a:pt x="707136" y="641604"/>
                </a:lnTo>
                <a:close/>
              </a:path>
              <a:path w="2839720" h="1713229">
                <a:moveTo>
                  <a:pt x="868692" y="426720"/>
                </a:moveTo>
                <a:lnTo>
                  <a:pt x="807720" y="426720"/>
                </a:lnTo>
                <a:lnTo>
                  <a:pt x="807720" y="643128"/>
                </a:lnTo>
                <a:lnTo>
                  <a:pt x="868692" y="643128"/>
                </a:lnTo>
                <a:lnTo>
                  <a:pt x="868692" y="426720"/>
                </a:lnTo>
                <a:close/>
              </a:path>
              <a:path w="2839720" h="1713229">
                <a:moveTo>
                  <a:pt x="868692" y="0"/>
                </a:moveTo>
                <a:lnTo>
                  <a:pt x="807720" y="0"/>
                </a:lnTo>
                <a:lnTo>
                  <a:pt x="807720" y="216420"/>
                </a:lnTo>
                <a:lnTo>
                  <a:pt x="868692" y="216420"/>
                </a:lnTo>
                <a:lnTo>
                  <a:pt x="868692" y="0"/>
                </a:lnTo>
                <a:close/>
              </a:path>
              <a:path w="2839720" h="1713229">
                <a:moveTo>
                  <a:pt x="1932432" y="213372"/>
                </a:moveTo>
                <a:lnTo>
                  <a:pt x="1354836" y="213372"/>
                </a:lnTo>
                <a:lnTo>
                  <a:pt x="1303020" y="213372"/>
                </a:lnTo>
                <a:lnTo>
                  <a:pt x="1303020" y="0"/>
                </a:lnTo>
                <a:lnTo>
                  <a:pt x="1242072" y="0"/>
                </a:lnTo>
                <a:lnTo>
                  <a:pt x="1242072" y="213372"/>
                </a:lnTo>
                <a:lnTo>
                  <a:pt x="1203972" y="213372"/>
                </a:lnTo>
                <a:lnTo>
                  <a:pt x="1203972" y="0"/>
                </a:lnTo>
                <a:lnTo>
                  <a:pt x="908304" y="0"/>
                </a:lnTo>
                <a:lnTo>
                  <a:pt x="908304" y="216420"/>
                </a:lnTo>
                <a:lnTo>
                  <a:pt x="969276" y="216420"/>
                </a:lnTo>
                <a:lnTo>
                  <a:pt x="969276" y="429768"/>
                </a:lnTo>
                <a:lnTo>
                  <a:pt x="1171956" y="429768"/>
                </a:lnTo>
                <a:lnTo>
                  <a:pt x="1354836" y="429768"/>
                </a:lnTo>
                <a:lnTo>
                  <a:pt x="1932432" y="429768"/>
                </a:lnTo>
                <a:lnTo>
                  <a:pt x="1932432" y="213372"/>
                </a:lnTo>
                <a:close/>
              </a:path>
              <a:path w="2839720" h="1713229">
                <a:moveTo>
                  <a:pt x="2839224" y="213372"/>
                </a:moveTo>
                <a:lnTo>
                  <a:pt x="2767584" y="213372"/>
                </a:lnTo>
                <a:lnTo>
                  <a:pt x="1970532" y="213372"/>
                </a:lnTo>
                <a:lnTo>
                  <a:pt x="1970532" y="429768"/>
                </a:lnTo>
                <a:lnTo>
                  <a:pt x="2767584" y="429768"/>
                </a:lnTo>
                <a:lnTo>
                  <a:pt x="2839224" y="429768"/>
                </a:lnTo>
                <a:lnTo>
                  <a:pt x="2839224" y="21337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48" name="object 48"/>
          <p:cNvSpPr txBox="1"/>
          <p:nvPr/>
        </p:nvSpPr>
        <p:spPr>
          <a:xfrm>
            <a:off x="5139395" y="4536121"/>
            <a:ext cx="2648828" cy="1611911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761513">
              <a:spcBef>
                <a:spcPts val="97"/>
              </a:spcBef>
            </a:pP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}</a:t>
            </a:r>
            <a:r>
              <a:rPr sz="1299" b="1" spc="-37" dirty="0">
                <a:solidFill>
                  <a:srgbClr val="000080"/>
                </a:solidFill>
                <a:latin typeface="Calibri"/>
                <a:cs typeface="Calibri"/>
              </a:rPr>
              <a:t> </a:t>
            </a:r>
            <a:r>
              <a:rPr sz="1299" b="1" dirty="0">
                <a:solidFill>
                  <a:srgbClr val="0000FF"/>
                </a:solidFill>
                <a:latin typeface="Calibri"/>
                <a:cs typeface="Calibri"/>
              </a:rPr>
              <a:t>else</a:t>
            </a:r>
            <a:r>
              <a:rPr sz="1299" b="1" spc="-37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{</a:t>
            </a:r>
            <a:endParaRPr sz="1299">
              <a:latin typeface="Calibri"/>
              <a:cs typeface="Calibri"/>
            </a:endParaRPr>
          </a:p>
          <a:p>
            <a:pPr marL="911223"/>
            <a:r>
              <a:rPr sz="1299" spc="-5" dirty="0">
                <a:latin typeface="Calibri"/>
                <a:cs typeface="Calibri"/>
              </a:rPr>
              <a:t>sh </a:t>
            </a:r>
            <a:r>
              <a:rPr sz="1299" spc="-9" dirty="0">
                <a:solidFill>
                  <a:srgbClr val="808080"/>
                </a:solidFill>
                <a:latin typeface="Calibri"/>
                <a:cs typeface="Calibri"/>
              </a:rPr>
              <a:t>"./gradlew preRelease"</a:t>
            </a:r>
            <a:endParaRPr sz="1299">
              <a:latin typeface="Calibri"/>
              <a:cs typeface="Calibri"/>
            </a:endParaRPr>
          </a:p>
          <a:p>
            <a:pPr marL="761513"/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}</a:t>
            </a:r>
            <a:endParaRPr sz="1299">
              <a:latin typeface="Calibri"/>
              <a:cs typeface="Calibri"/>
            </a:endParaRPr>
          </a:p>
          <a:p>
            <a:pPr marL="611215">
              <a:spcBef>
                <a:spcPts val="9"/>
              </a:spcBef>
            </a:pP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}</a:t>
            </a:r>
            <a:endParaRPr sz="1299">
              <a:latin typeface="Calibri"/>
              <a:cs typeface="Calibri"/>
            </a:endParaRPr>
          </a:p>
          <a:p>
            <a:pPr marL="461506"/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}</a:t>
            </a:r>
            <a:endParaRPr sz="1299">
              <a:latin typeface="Calibri"/>
              <a:cs typeface="Calibri"/>
            </a:endParaRPr>
          </a:p>
          <a:p>
            <a:pPr marL="311207"/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}</a:t>
            </a:r>
            <a:endParaRPr sz="1299">
              <a:latin typeface="Calibri"/>
              <a:cs typeface="Calibri"/>
            </a:endParaRPr>
          </a:p>
          <a:p>
            <a:pPr marL="161498"/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}</a:t>
            </a:r>
            <a:endParaRPr sz="1299">
              <a:latin typeface="Calibri"/>
              <a:cs typeface="Calibri"/>
            </a:endParaRPr>
          </a:p>
          <a:p>
            <a:pPr marL="11788">
              <a:spcBef>
                <a:spcPts val="9"/>
              </a:spcBef>
            </a:pP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}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1286007" y="1905491"/>
            <a:ext cx="3664978" cy="2380254"/>
          </a:xfrm>
          <a:prstGeom prst="rect">
            <a:avLst/>
          </a:prstGeom>
        </p:spPr>
        <p:txBody>
          <a:bodyPr vert="horz" wrap="square" lIns="0" tIns="10020" rIns="0" bIns="0" rtlCol="0">
            <a:spAutoFit/>
          </a:bodyPr>
          <a:lstStyle/>
          <a:p>
            <a:pPr marL="11788" marR="4715" algn="just">
              <a:lnSpc>
                <a:spcPct val="152700"/>
              </a:lnSpc>
              <a:spcBef>
                <a:spcPts val="79"/>
              </a:spcBef>
            </a:pPr>
            <a:r>
              <a:rPr sz="1439" spc="-5" dirty="0">
                <a:latin typeface="Calibri"/>
                <a:cs typeface="Calibri"/>
              </a:rPr>
              <a:t>Parfois, </a:t>
            </a:r>
            <a:r>
              <a:rPr sz="1439" spc="14" dirty="0">
                <a:latin typeface="Calibri"/>
                <a:cs typeface="Calibri"/>
              </a:rPr>
              <a:t>nous </a:t>
            </a:r>
            <a:r>
              <a:rPr sz="1439" spc="5" dirty="0">
                <a:latin typeface="Calibri"/>
                <a:cs typeface="Calibri"/>
              </a:rPr>
              <a:t>voulons </a:t>
            </a:r>
            <a:r>
              <a:rPr sz="1439" spc="14" dirty="0">
                <a:latin typeface="Calibri"/>
                <a:cs typeface="Calibri"/>
              </a:rPr>
              <a:t>que </a:t>
            </a:r>
            <a:r>
              <a:rPr sz="1439" spc="5" dirty="0">
                <a:latin typeface="Calibri"/>
                <a:cs typeface="Calibri"/>
              </a:rPr>
              <a:t>l'un </a:t>
            </a:r>
            <a:r>
              <a:rPr sz="1439" spc="9" dirty="0">
                <a:latin typeface="Calibri"/>
                <a:cs typeface="Calibri"/>
              </a:rPr>
              <a:t>des </a:t>
            </a:r>
            <a:r>
              <a:rPr sz="1439" spc="5" dirty="0">
                <a:latin typeface="Calibri"/>
                <a:cs typeface="Calibri"/>
              </a:rPr>
              <a:t>scripts sera </a:t>
            </a:r>
            <a:r>
              <a:rPr sz="1439" spc="9" dirty="0">
                <a:latin typeface="Calibri"/>
                <a:cs typeface="Calibri"/>
              </a:rPr>
              <a:t> </a:t>
            </a:r>
            <a:r>
              <a:rPr sz="1439" dirty="0">
                <a:latin typeface="Calibri"/>
                <a:cs typeface="Calibri"/>
              </a:rPr>
              <a:t>exécuté.</a:t>
            </a:r>
            <a:r>
              <a:rPr sz="1439" spc="5" dirty="0">
                <a:latin typeface="Calibri"/>
                <a:cs typeface="Calibri"/>
              </a:rPr>
              <a:t> </a:t>
            </a:r>
            <a:r>
              <a:rPr sz="1439" dirty="0">
                <a:latin typeface="Calibri"/>
                <a:cs typeface="Calibri"/>
              </a:rPr>
              <a:t>Par</a:t>
            </a:r>
            <a:r>
              <a:rPr sz="1439" spc="5" dirty="0">
                <a:latin typeface="Calibri"/>
                <a:cs typeface="Calibri"/>
              </a:rPr>
              <a:t> </a:t>
            </a:r>
            <a:r>
              <a:rPr sz="1439" dirty="0">
                <a:latin typeface="Calibri"/>
                <a:cs typeface="Calibri"/>
              </a:rPr>
              <a:t>exemple,</a:t>
            </a:r>
            <a:r>
              <a:rPr sz="1439" spc="5" dirty="0">
                <a:latin typeface="Calibri"/>
                <a:cs typeface="Calibri"/>
              </a:rPr>
              <a:t> </a:t>
            </a:r>
            <a:r>
              <a:rPr sz="1439" spc="14" dirty="0">
                <a:latin typeface="Calibri"/>
                <a:cs typeface="Calibri"/>
              </a:rPr>
              <a:t>nous</a:t>
            </a:r>
            <a:r>
              <a:rPr sz="1439" spc="19" dirty="0">
                <a:latin typeface="Calibri"/>
                <a:cs typeface="Calibri"/>
              </a:rPr>
              <a:t> </a:t>
            </a:r>
            <a:r>
              <a:rPr sz="1439" dirty="0">
                <a:latin typeface="Calibri"/>
                <a:cs typeface="Calibri"/>
              </a:rPr>
              <a:t>avons</a:t>
            </a:r>
            <a:r>
              <a:rPr sz="1439" spc="330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un </a:t>
            </a:r>
            <a:r>
              <a:rPr sz="1439" spc="14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mécanisme </a:t>
            </a:r>
            <a:r>
              <a:rPr sz="1439" spc="14" dirty="0">
                <a:latin typeface="Calibri"/>
                <a:cs typeface="Calibri"/>
              </a:rPr>
              <a:t>pour </a:t>
            </a:r>
            <a:r>
              <a:rPr sz="1439" dirty="0">
                <a:latin typeface="Calibri"/>
                <a:cs typeface="Calibri"/>
              </a:rPr>
              <a:t>construire </a:t>
            </a:r>
            <a:r>
              <a:rPr sz="1439" spc="14" dirty="0">
                <a:latin typeface="Calibri"/>
                <a:cs typeface="Calibri"/>
              </a:rPr>
              <a:t>une </a:t>
            </a:r>
            <a:r>
              <a:rPr sz="1439" spc="5" dirty="0">
                <a:latin typeface="Calibri"/>
                <a:cs typeface="Calibri"/>
              </a:rPr>
              <a:t>pré-version et </a:t>
            </a:r>
            <a:r>
              <a:rPr sz="1439" spc="9" dirty="0">
                <a:latin typeface="Calibri"/>
                <a:cs typeface="Calibri"/>
              </a:rPr>
              <a:t> un</a:t>
            </a:r>
            <a:r>
              <a:rPr sz="1439" spc="14" dirty="0">
                <a:latin typeface="Calibri"/>
                <a:cs typeface="Calibri"/>
              </a:rPr>
              <a:t> </a:t>
            </a:r>
            <a:r>
              <a:rPr sz="1439" spc="5" dirty="0">
                <a:latin typeface="Calibri"/>
                <a:cs typeface="Calibri"/>
              </a:rPr>
              <a:t>autre</a:t>
            </a:r>
            <a:r>
              <a:rPr sz="1439" dirty="0">
                <a:latin typeface="Calibri"/>
                <a:cs typeface="Calibri"/>
              </a:rPr>
              <a:t> </a:t>
            </a:r>
            <a:r>
              <a:rPr sz="1439" spc="14" dirty="0">
                <a:latin typeface="Calibri"/>
                <a:cs typeface="Calibri"/>
              </a:rPr>
              <a:t>pour </a:t>
            </a:r>
            <a:r>
              <a:rPr sz="1439" spc="5" dirty="0">
                <a:latin typeface="Calibri"/>
                <a:cs typeface="Calibri"/>
              </a:rPr>
              <a:t>construire</a:t>
            </a:r>
            <a:r>
              <a:rPr sz="1439" spc="-14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une</a:t>
            </a:r>
            <a:r>
              <a:rPr sz="1439" spc="28" dirty="0">
                <a:latin typeface="Calibri"/>
                <a:cs typeface="Calibri"/>
              </a:rPr>
              <a:t> </a:t>
            </a:r>
            <a:r>
              <a:rPr sz="1439" spc="5" dirty="0">
                <a:latin typeface="Calibri"/>
                <a:cs typeface="Calibri"/>
              </a:rPr>
              <a:t>version</a:t>
            </a:r>
            <a:r>
              <a:rPr sz="1439" spc="-28" dirty="0">
                <a:latin typeface="Calibri"/>
                <a:cs typeface="Calibri"/>
              </a:rPr>
              <a:t> </a:t>
            </a:r>
            <a:r>
              <a:rPr sz="1439" spc="5" dirty="0">
                <a:latin typeface="Calibri"/>
                <a:cs typeface="Calibri"/>
              </a:rPr>
              <a:t>finale.</a:t>
            </a:r>
            <a:endParaRPr sz="1439">
              <a:latin typeface="Calibri"/>
              <a:cs typeface="Calibri"/>
            </a:endParaRPr>
          </a:p>
          <a:p>
            <a:pPr marL="11788" algn="just">
              <a:spcBef>
                <a:spcPts val="899"/>
              </a:spcBef>
            </a:pPr>
            <a:r>
              <a:rPr sz="1439" spc="5" dirty="0">
                <a:latin typeface="Calibri"/>
                <a:cs typeface="Calibri"/>
              </a:rPr>
              <a:t>Pour</a:t>
            </a:r>
            <a:r>
              <a:rPr sz="1439" spc="-5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Jenkins,</a:t>
            </a:r>
            <a:r>
              <a:rPr sz="1439" spc="-9" dirty="0">
                <a:latin typeface="Calibri"/>
                <a:cs typeface="Calibri"/>
              </a:rPr>
              <a:t> </a:t>
            </a:r>
            <a:r>
              <a:rPr sz="1439" spc="5" dirty="0">
                <a:latin typeface="Calibri"/>
                <a:cs typeface="Calibri"/>
              </a:rPr>
              <a:t>il</a:t>
            </a:r>
            <a:r>
              <a:rPr sz="1439" spc="-9" dirty="0">
                <a:latin typeface="Calibri"/>
                <a:cs typeface="Calibri"/>
              </a:rPr>
              <a:t> </a:t>
            </a:r>
            <a:r>
              <a:rPr sz="1439" spc="5" dirty="0">
                <a:latin typeface="Calibri"/>
                <a:cs typeface="Calibri"/>
              </a:rPr>
              <a:t>s'agit </a:t>
            </a:r>
            <a:r>
              <a:rPr sz="1439" spc="9" dirty="0">
                <a:latin typeface="Calibri"/>
                <a:cs typeface="Calibri"/>
              </a:rPr>
              <a:t>de </a:t>
            </a:r>
            <a:r>
              <a:rPr sz="1439" spc="-9" dirty="0">
                <a:latin typeface="Calibri"/>
                <a:cs typeface="Calibri"/>
              </a:rPr>
              <a:t>l’étape</a:t>
            </a:r>
            <a:r>
              <a:rPr sz="1439" spc="5" dirty="0">
                <a:latin typeface="Calibri"/>
                <a:cs typeface="Calibri"/>
              </a:rPr>
              <a:t> </a:t>
            </a:r>
            <a:r>
              <a:rPr sz="1439" b="1" spc="9" dirty="0">
                <a:latin typeface="Calibri"/>
                <a:cs typeface="Calibri"/>
              </a:rPr>
              <a:t>Publish.</a:t>
            </a:r>
            <a:endParaRPr sz="1439">
              <a:latin typeface="Calibri"/>
              <a:cs typeface="Calibri"/>
            </a:endParaRPr>
          </a:p>
          <a:p>
            <a:pPr marL="11788" marR="5894" algn="just">
              <a:lnSpc>
                <a:spcPct val="152900"/>
              </a:lnSpc>
            </a:pPr>
            <a:r>
              <a:rPr sz="1439" spc="5" dirty="0">
                <a:latin typeface="Calibri"/>
                <a:cs typeface="Calibri"/>
              </a:rPr>
              <a:t>Pour </a:t>
            </a:r>
            <a:r>
              <a:rPr sz="1439" spc="9" dirty="0">
                <a:latin typeface="Calibri"/>
                <a:cs typeface="Calibri"/>
              </a:rPr>
              <a:t>découvrir ce qui </a:t>
            </a:r>
            <a:r>
              <a:rPr sz="1439" spc="5" dirty="0">
                <a:latin typeface="Calibri"/>
                <a:cs typeface="Calibri"/>
              </a:rPr>
              <a:t>s'est </a:t>
            </a:r>
            <a:r>
              <a:rPr sz="1439" spc="9" dirty="0">
                <a:latin typeface="Calibri"/>
                <a:cs typeface="Calibri"/>
              </a:rPr>
              <a:t>passé, nous </a:t>
            </a:r>
            <a:r>
              <a:rPr sz="1439" spc="5" dirty="0">
                <a:latin typeface="Calibri"/>
                <a:cs typeface="Calibri"/>
              </a:rPr>
              <a:t>aurions </a:t>
            </a:r>
            <a:r>
              <a:rPr sz="1439" spc="9" dirty="0">
                <a:latin typeface="Calibri"/>
                <a:cs typeface="Calibri"/>
              </a:rPr>
              <a:t> besoin</a:t>
            </a:r>
            <a:r>
              <a:rPr sz="1439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de</a:t>
            </a:r>
            <a:r>
              <a:rPr sz="1439" spc="14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vérifier</a:t>
            </a:r>
            <a:r>
              <a:rPr sz="1439" spc="-19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les</a:t>
            </a:r>
            <a:r>
              <a:rPr sz="1439" spc="-5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journaux</a:t>
            </a:r>
            <a:r>
              <a:rPr sz="1439" spc="-9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des</a:t>
            </a:r>
            <a:r>
              <a:rPr sz="1439" spc="5" dirty="0">
                <a:latin typeface="Calibri"/>
                <a:cs typeface="Calibri"/>
              </a:rPr>
              <a:t> exécutions.</a:t>
            </a:r>
            <a:endParaRPr sz="1439">
              <a:latin typeface="Calibri"/>
              <a:cs typeface="Calibri"/>
            </a:endParaRPr>
          </a:p>
        </p:txBody>
      </p:sp>
      <p:pic>
        <p:nvPicPr>
          <p:cNvPr id="50" name="object 5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33639" y="4745964"/>
            <a:ext cx="3370978" cy="502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934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30817" y="885063"/>
            <a:ext cx="7031475" cy="462494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2924" spc="-42" dirty="0"/>
              <a:t>Les</a:t>
            </a:r>
            <a:r>
              <a:rPr sz="2924" spc="-74" dirty="0"/>
              <a:t> </a:t>
            </a:r>
            <a:r>
              <a:rPr sz="2924" spc="-60" dirty="0"/>
              <a:t>conditions</a:t>
            </a:r>
            <a:r>
              <a:rPr sz="2924" spc="-42" dirty="0"/>
              <a:t> </a:t>
            </a:r>
            <a:r>
              <a:rPr sz="2924" spc="-51" dirty="0"/>
              <a:t>dans</a:t>
            </a:r>
            <a:r>
              <a:rPr sz="2924" spc="-74" dirty="0"/>
              <a:t> </a:t>
            </a:r>
            <a:r>
              <a:rPr sz="2924" spc="-46" dirty="0"/>
              <a:t>un</a:t>
            </a:r>
            <a:r>
              <a:rPr sz="2924" spc="-79" dirty="0"/>
              <a:t> </a:t>
            </a:r>
            <a:r>
              <a:rPr sz="2924" spc="-60" dirty="0"/>
              <a:t>pipeline</a:t>
            </a:r>
            <a:r>
              <a:rPr sz="2924" spc="-37" dirty="0"/>
              <a:t> </a:t>
            </a:r>
            <a:r>
              <a:rPr sz="2924" spc="-65" dirty="0"/>
              <a:t>déclaratif</a:t>
            </a:r>
            <a:endParaRPr sz="2924" dirty="0"/>
          </a:p>
        </p:txBody>
      </p:sp>
      <p:sp>
        <p:nvSpPr>
          <p:cNvPr id="3" name="object 3"/>
          <p:cNvSpPr txBox="1"/>
          <p:nvPr/>
        </p:nvSpPr>
        <p:spPr>
          <a:xfrm>
            <a:off x="9216804" y="6078931"/>
            <a:ext cx="110810" cy="2051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12"/>
              </a:lnSpc>
            </a:pPr>
            <a:r>
              <a:rPr sz="835" spc="9" dirty="0">
                <a:solidFill>
                  <a:srgbClr val="FFFFFF"/>
                </a:solidFill>
                <a:latin typeface="Calibri"/>
                <a:cs typeface="Calibri"/>
              </a:rPr>
              <a:t>95</a:t>
            </a:r>
            <a:endParaRPr sz="835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041797" y="1333962"/>
            <a:ext cx="8896619" cy="4965697"/>
            <a:chOff x="826008" y="1437132"/>
            <a:chExt cx="9584689" cy="5349747"/>
          </a:xfrm>
        </p:grpSpPr>
        <p:sp>
          <p:nvSpPr>
            <p:cNvPr id="5" name="object 5"/>
            <p:cNvSpPr/>
            <p:nvPr/>
          </p:nvSpPr>
          <p:spPr>
            <a:xfrm>
              <a:off x="1083564" y="1437132"/>
              <a:ext cx="8700770" cy="10795"/>
            </a:xfrm>
            <a:custGeom>
              <a:avLst/>
              <a:gdLst/>
              <a:ahLst/>
              <a:cxnLst/>
              <a:rect l="l" t="t" r="r" b="b"/>
              <a:pathLst>
                <a:path w="8700770" h="10794">
                  <a:moveTo>
                    <a:pt x="8700515" y="10667"/>
                  </a:moveTo>
                  <a:lnTo>
                    <a:pt x="0" y="10667"/>
                  </a:lnTo>
                  <a:lnTo>
                    <a:pt x="0" y="0"/>
                  </a:lnTo>
                  <a:lnTo>
                    <a:pt x="8700515" y="0"/>
                  </a:lnTo>
                  <a:lnTo>
                    <a:pt x="8700515" y="10667"/>
                  </a:lnTo>
                  <a:close/>
                </a:path>
              </a:pathLst>
            </a:custGeom>
            <a:solidFill>
              <a:srgbClr val="ACACA8">
                <a:alpha val="62890"/>
              </a:srgbClr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7" name="object 7"/>
            <p:cNvSpPr/>
            <p:nvPr/>
          </p:nvSpPr>
          <p:spPr>
            <a:xfrm>
              <a:off x="5657087" y="1447799"/>
              <a:ext cx="4745990" cy="5339080"/>
            </a:xfrm>
            <a:custGeom>
              <a:avLst/>
              <a:gdLst/>
              <a:ahLst/>
              <a:cxnLst/>
              <a:rect l="l" t="t" r="r" b="b"/>
              <a:pathLst>
                <a:path w="4745990" h="5339080">
                  <a:moveTo>
                    <a:pt x="4745736" y="5338571"/>
                  </a:moveTo>
                  <a:lnTo>
                    <a:pt x="0" y="5338571"/>
                  </a:lnTo>
                  <a:lnTo>
                    <a:pt x="0" y="0"/>
                  </a:lnTo>
                  <a:lnTo>
                    <a:pt x="4745736" y="0"/>
                  </a:lnTo>
                  <a:lnTo>
                    <a:pt x="4745736" y="533857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8" name="object 8"/>
            <p:cNvSpPr/>
            <p:nvPr/>
          </p:nvSpPr>
          <p:spPr>
            <a:xfrm>
              <a:off x="5649467" y="1441703"/>
              <a:ext cx="4761230" cy="5344795"/>
            </a:xfrm>
            <a:custGeom>
              <a:avLst/>
              <a:gdLst/>
              <a:ahLst/>
              <a:cxnLst/>
              <a:rect l="l" t="t" r="r" b="b"/>
              <a:pathLst>
                <a:path w="4761230" h="5344795">
                  <a:moveTo>
                    <a:pt x="13715" y="5344667"/>
                  </a:moveTo>
                  <a:lnTo>
                    <a:pt x="0" y="5344667"/>
                  </a:lnTo>
                  <a:lnTo>
                    <a:pt x="0" y="3047"/>
                  </a:lnTo>
                  <a:lnTo>
                    <a:pt x="3047" y="0"/>
                  </a:lnTo>
                  <a:lnTo>
                    <a:pt x="4757927" y="0"/>
                  </a:lnTo>
                  <a:lnTo>
                    <a:pt x="4760976" y="3047"/>
                  </a:lnTo>
                  <a:lnTo>
                    <a:pt x="4760976" y="6096"/>
                  </a:lnTo>
                  <a:lnTo>
                    <a:pt x="13715" y="6096"/>
                  </a:lnTo>
                  <a:lnTo>
                    <a:pt x="7619" y="13716"/>
                  </a:lnTo>
                  <a:lnTo>
                    <a:pt x="13715" y="13716"/>
                  </a:lnTo>
                  <a:lnTo>
                    <a:pt x="13715" y="5344667"/>
                  </a:lnTo>
                  <a:close/>
                </a:path>
                <a:path w="4761230" h="5344795">
                  <a:moveTo>
                    <a:pt x="13715" y="13716"/>
                  </a:moveTo>
                  <a:lnTo>
                    <a:pt x="7619" y="13716"/>
                  </a:lnTo>
                  <a:lnTo>
                    <a:pt x="13715" y="6096"/>
                  </a:lnTo>
                  <a:lnTo>
                    <a:pt x="13715" y="13716"/>
                  </a:lnTo>
                  <a:close/>
                </a:path>
                <a:path w="4761230" h="5344795">
                  <a:moveTo>
                    <a:pt x="4747260" y="13716"/>
                  </a:moveTo>
                  <a:lnTo>
                    <a:pt x="13715" y="13716"/>
                  </a:lnTo>
                  <a:lnTo>
                    <a:pt x="13715" y="6096"/>
                  </a:lnTo>
                  <a:lnTo>
                    <a:pt x="4747260" y="6096"/>
                  </a:lnTo>
                  <a:lnTo>
                    <a:pt x="4747260" y="13716"/>
                  </a:lnTo>
                  <a:close/>
                </a:path>
                <a:path w="4761230" h="5344795">
                  <a:moveTo>
                    <a:pt x="4760976" y="5344667"/>
                  </a:moveTo>
                  <a:lnTo>
                    <a:pt x="4747260" y="5344667"/>
                  </a:lnTo>
                  <a:lnTo>
                    <a:pt x="4747260" y="6096"/>
                  </a:lnTo>
                  <a:lnTo>
                    <a:pt x="4753356" y="13716"/>
                  </a:lnTo>
                  <a:lnTo>
                    <a:pt x="4760976" y="13716"/>
                  </a:lnTo>
                  <a:lnTo>
                    <a:pt x="4760976" y="5344667"/>
                  </a:lnTo>
                  <a:close/>
                </a:path>
                <a:path w="4761230" h="5344795">
                  <a:moveTo>
                    <a:pt x="4760976" y="13716"/>
                  </a:moveTo>
                  <a:lnTo>
                    <a:pt x="4753356" y="13716"/>
                  </a:lnTo>
                  <a:lnTo>
                    <a:pt x="4747260" y="6096"/>
                  </a:lnTo>
                  <a:lnTo>
                    <a:pt x="4760976" y="6096"/>
                  </a:lnTo>
                  <a:lnTo>
                    <a:pt x="4760976" y="13716"/>
                  </a:lnTo>
                  <a:close/>
                </a:path>
              </a:pathLst>
            </a:custGeom>
            <a:solidFill>
              <a:srgbClr val="E2CC59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9" name="object 9"/>
            <p:cNvSpPr/>
            <p:nvPr/>
          </p:nvSpPr>
          <p:spPr>
            <a:xfrm>
              <a:off x="826008" y="4431804"/>
              <a:ext cx="4678680" cy="1333500"/>
            </a:xfrm>
            <a:custGeom>
              <a:avLst/>
              <a:gdLst/>
              <a:ahLst/>
              <a:cxnLst/>
              <a:rect l="l" t="t" r="r" b="b"/>
              <a:pathLst>
                <a:path w="4678680" h="1333500">
                  <a:moveTo>
                    <a:pt x="4678680" y="3048"/>
                  </a:moveTo>
                  <a:lnTo>
                    <a:pt x="4675632" y="0"/>
                  </a:lnTo>
                  <a:lnTo>
                    <a:pt x="3048" y="0"/>
                  </a:lnTo>
                  <a:lnTo>
                    <a:pt x="0" y="3048"/>
                  </a:lnTo>
                  <a:lnTo>
                    <a:pt x="0" y="1330452"/>
                  </a:lnTo>
                  <a:lnTo>
                    <a:pt x="3048" y="1333500"/>
                  </a:lnTo>
                  <a:lnTo>
                    <a:pt x="4675632" y="1333500"/>
                  </a:lnTo>
                  <a:lnTo>
                    <a:pt x="4678680" y="1330452"/>
                  </a:lnTo>
                  <a:lnTo>
                    <a:pt x="4678680" y="1325880"/>
                  </a:lnTo>
                  <a:lnTo>
                    <a:pt x="4678680" y="1319784"/>
                  </a:lnTo>
                  <a:lnTo>
                    <a:pt x="4678680" y="13716"/>
                  </a:lnTo>
                  <a:lnTo>
                    <a:pt x="4678680" y="6096"/>
                  </a:lnTo>
                  <a:lnTo>
                    <a:pt x="4678680" y="304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1147383" y="1541418"/>
            <a:ext cx="2776731" cy="286959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367790" indent="-356591">
              <a:spcBef>
                <a:spcPts val="121"/>
              </a:spcBef>
              <a:buClr>
                <a:srgbClr val="493D2F"/>
              </a:buClr>
              <a:buFont typeface="Times New Roman"/>
              <a:buChar char="■"/>
              <a:tabLst>
                <a:tab pos="367790" algn="l"/>
                <a:tab pos="368379" algn="l"/>
              </a:tabLst>
            </a:pPr>
            <a:r>
              <a:rPr sz="1764" spc="14" dirty="0">
                <a:solidFill>
                  <a:srgbClr val="3F3F3F"/>
                </a:solidFill>
                <a:latin typeface="Calibri"/>
                <a:cs typeface="Calibri"/>
              </a:rPr>
              <a:t>Un</a:t>
            </a:r>
            <a:r>
              <a:rPr sz="1764" spc="-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764" spc="14" dirty="0">
                <a:solidFill>
                  <a:srgbClr val="3F3F3F"/>
                </a:solidFill>
                <a:latin typeface="Calibri"/>
                <a:cs typeface="Calibri"/>
              </a:rPr>
              <a:t>parmi</a:t>
            </a:r>
            <a:r>
              <a:rPr sz="1764" spc="-46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764" spc="5" dirty="0">
                <a:solidFill>
                  <a:srgbClr val="3F3F3F"/>
                </a:solidFill>
                <a:latin typeface="Calibri"/>
                <a:cs typeface="Calibri"/>
              </a:rPr>
              <a:t>plusieurs</a:t>
            </a:r>
            <a:r>
              <a:rPr sz="1764" spc="-37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764" b="1" spc="5" dirty="0">
                <a:solidFill>
                  <a:srgbClr val="3F3F3F"/>
                </a:solidFill>
                <a:latin typeface="Calibri"/>
                <a:cs typeface="Calibri"/>
              </a:rPr>
              <a:t>switch</a:t>
            </a:r>
            <a:endParaRPr sz="1764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342627" y="1996975"/>
            <a:ext cx="3704469" cy="236946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11788">
              <a:spcBef>
                <a:spcPts val="121"/>
              </a:spcBef>
              <a:tabLst>
                <a:tab pos="1096297" algn="l"/>
                <a:tab pos="1741698" algn="l"/>
                <a:tab pos="2365290" algn="l"/>
                <a:tab pos="2645259" algn="l"/>
                <a:tab pos="3263547" algn="l"/>
              </a:tabLst>
            </a:pPr>
            <a:r>
              <a:rPr sz="1439" spc="5" dirty="0">
                <a:latin typeface="Calibri"/>
                <a:cs typeface="Calibri"/>
              </a:rPr>
              <a:t>L'ins</a:t>
            </a:r>
            <a:r>
              <a:rPr sz="1439" dirty="0">
                <a:latin typeface="Calibri"/>
                <a:cs typeface="Calibri"/>
              </a:rPr>
              <a:t>t</a:t>
            </a:r>
            <a:r>
              <a:rPr sz="1439" spc="9" dirty="0">
                <a:latin typeface="Calibri"/>
                <a:cs typeface="Calibri"/>
              </a:rPr>
              <a:t>r</a:t>
            </a:r>
            <a:r>
              <a:rPr sz="1439" spc="5" dirty="0">
                <a:latin typeface="Calibri"/>
                <a:cs typeface="Calibri"/>
              </a:rPr>
              <a:t>u</a:t>
            </a:r>
            <a:r>
              <a:rPr sz="1439" spc="19" dirty="0">
                <a:latin typeface="Calibri"/>
                <a:cs typeface="Calibri"/>
              </a:rPr>
              <a:t>c</a:t>
            </a:r>
            <a:r>
              <a:rPr sz="1439" dirty="0">
                <a:latin typeface="Calibri"/>
                <a:cs typeface="Calibri"/>
              </a:rPr>
              <a:t>t</a:t>
            </a:r>
            <a:r>
              <a:rPr sz="1439" spc="-9" dirty="0">
                <a:latin typeface="Calibri"/>
                <a:cs typeface="Calibri"/>
              </a:rPr>
              <a:t>i</a:t>
            </a:r>
            <a:r>
              <a:rPr sz="1439" spc="14" dirty="0">
                <a:latin typeface="Calibri"/>
                <a:cs typeface="Calibri"/>
              </a:rPr>
              <a:t>on</a:t>
            </a:r>
            <a:r>
              <a:rPr sz="1439" dirty="0">
                <a:latin typeface="Calibri"/>
                <a:cs typeface="Calibri"/>
              </a:rPr>
              <a:t>	</a:t>
            </a:r>
            <a:r>
              <a:rPr sz="1439" b="1" spc="-5" dirty="0">
                <a:latin typeface="Calibri"/>
                <a:cs typeface="Calibri"/>
              </a:rPr>
              <a:t>s</a:t>
            </a:r>
            <a:r>
              <a:rPr sz="1439" b="1" spc="28" dirty="0">
                <a:latin typeface="Calibri"/>
                <a:cs typeface="Calibri"/>
              </a:rPr>
              <a:t>w</a:t>
            </a:r>
            <a:r>
              <a:rPr sz="1439" b="1" spc="-5" dirty="0">
                <a:latin typeface="Calibri"/>
                <a:cs typeface="Calibri"/>
              </a:rPr>
              <a:t>i</a:t>
            </a:r>
            <a:r>
              <a:rPr sz="1439" b="1" spc="-32" dirty="0">
                <a:latin typeface="Calibri"/>
                <a:cs typeface="Calibri"/>
              </a:rPr>
              <a:t>t</a:t>
            </a:r>
            <a:r>
              <a:rPr sz="1439" b="1" spc="14" dirty="0">
                <a:latin typeface="Calibri"/>
                <a:cs typeface="Calibri"/>
              </a:rPr>
              <a:t>ch</a:t>
            </a:r>
            <a:r>
              <a:rPr sz="1439" b="1" dirty="0">
                <a:latin typeface="Calibri"/>
                <a:cs typeface="Calibri"/>
              </a:rPr>
              <a:t>	</a:t>
            </a:r>
            <a:r>
              <a:rPr sz="1439" spc="-5" dirty="0">
                <a:latin typeface="Calibri"/>
                <a:cs typeface="Calibri"/>
              </a:rPr>
              <a:t>v</a:t>
            </a:r>
            <a:r>
              <a:rPr sz="1439" spc="9" dirty="0">
                <a:latin typeface="Calibri"/>
                <a:cs typeface="Calibri"/>
              </a:rPr>
              <a:t>éri</a:t>
            </a:r>
            <a:r>
              <a:rPr sz="1439" dirty="0">
                <a:latin typeface="Calibri"/>
                <a:cs typeface="Calibri"/>
              </a:rPr>
              <a:t>f</a:t>
            </a:r>
            <a:r>
              <a:rPr sz="1439" spc="9" dirty="0">
                <a:latin typeface="Calibri"/>
                <a:cs typeface="Calibri"/>
              </a:rPr>
              <a:t>ie</a:t>
            </a:r>
            <a:r>
              <a:rPr sz="1439" dirty="0">
                <a:latin typeface="Calibri"/>
                <a:cs typeface="Calibri"/>
              </a:rPr>
              <a:t>	</a:t>
            </a:r>
            <a:r>
              <a:rPr sz="1439" spc="9" dirty="0">
                <a:latin typeface="Calibri"/>
                <a:cs typeface="Calibri"/>
              </a:rPr>
              <a:t>la</a:t>
            </a:r>
            <a:r>
              <a:rPr sz="1439" dirty="0">
                <a:latin typeface="Calibri"/>
                <a:cs typeface="Calibri"/>
              </a:rPr>
              <a:t>	</a:t>
            </a:r>
            <a:r>
              <a:rPr sz="1439" spc="-5" dirty="0">
                <a:latin typeface="Calibri"/>
                <a:cs typeface="Calibri"/>
              </a:rPr>
              <a:t>v</a:t>
            </a:r>
            <a:r>
              <a:rPr sz="1439" spc="14" dirty="0">
                <a:latin typeface="Calibri"/>
                <a:cs typeface="Calibri"/>
              </a:rPr>
              <a:t>a</a:t>
            </a:r>
            <a:r>
              <a:rPr sz="1439" spc="-9" dirty="0">
                <a:latin typeface="Calibri"/>
                <a:cs typeface="Calibri"/>
              </a:rPr>
              <a:t>l</a:t>
            </a:r>
            <a:r>
              <a:rPr sz="1439" spc="14" dirty="0">
                <a:latin typeface="Calibri"/>
                <a:cs typeface="Calibri"/>
              </a:rPr>
              <a:t>e</a:t>
            </a:r>
            <a:r>
              <a:rPr sz="1439" spc="19" dirty="0">
                <a:latin typeface="Calibri"/>
                <a:cs typeface="Calibri"/>
              </a:rPr>
              <a:t>u</a:t>
            </a:r>
            <a:r>
              <a:rPr sz="1439" spc="9" dirty="0">
                <a:latin typeface="Calibri"/>
                <a:cs typeface="Calibri"/>
              </a:rPr>
              <a:t>r</a:t>
            </a:r>
            <a:r>
              <a:rPr sz="1439" dirty="0">
                <a:latin typeface="Calibri"/>
                <a:cs typeface="Calibri"/>
              </a:rPr>
              <a:t>	</a:t>
            </a:r>
            <a:r>
              <a:rPr sz="1439" spc="5" dirty="0">
                <a:latin typeface="Calibri"/>
                <a:cs typeface="Calibri"/>
              </a:rPr>
              <a:t>d</a:t>
            </a:r>
            <a:r>
              <a:rPr sz="1439" dirty="0">
                <a:latin typeface="Calibri"/>
                <a:cs typeface="Calibri"/>
              </a:rPr>
              <a:t>'</a:t>
            </a:r>
            <a:r>
              <a:rPr sz="1439" spc="19" dirty="0">
                <a:latin typeface="Calibri"/>
                <a:cs typeface="Calibri"/>
              </a:rPr>
              <a:t>un</a:t>
            </a:r>
            <a:r>
              <a:rPr sz="1439" spc="14" dirty="0">
                <a:latin typeface="Calibri"/>
                <a:cs typeface="Calibri"/>
              </a:rPr>
              <a:t>e</a:t>
            </a:r>
            <a:endParaRPr sz="1439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342627" y="2219588"/>
            <a:ext cx="3704469" cy="1027338"/>
          </a:xfrm>
          <a:prstGeom prst="rect">
            <a:avLst/>
          </a:prstGeom>
        </p:spPr>
        <p:txBody>
          <a:bodyPr vert="horz" wrap="square" lIns="0" tIns="10609" rIns="0" bIns="0" rtlCol="0">
            <a:spAutoFit/>
          </a:bodyPr>
          <a:lstStyle/>
          <a:p>
            <a:pPr marL="11788" marR="4715" algn="just">
              <a:lnSpc>
                <a:spcPct val="152900"/>
              </a:lnSpc>
              <a:spcBef>
                <a:spcPts val="84"/>
              </a:spcBef>
            </a:pPr>
            <a:r>
              <a:rPr sz="1439" spc="5" dirty="0">
                <a:latin typeface="Calibri"/>
                <a:cs typeface="Calibri"/>
              </a:rPr>
              <a:t>variable</a:t>
            </a:r>
            <a:r>
              <a:rPr sz="1439" spc="9" dirty="0">
                <a:latin typeface="Calibri"/>
                <a:cs typeface="Calibri"/>
              </a:rPr>
              <a:t> </a:t>
            </a:r>
            <a:r>
              <a:rPr sz="1439" spc="5" dirty="0">
                <a:latin typeface="Calibri"/>
                <a:cs typeface="Calibri"/>
              </a:rPr>
              <a:t>(variable)</a:t>
            </a:r>
            <a:r>
              <a:rPr sz="1439" spc="9" dirty="0">
                <a:latin typeface="Calibri"/>
                <a:cs typeface="Calibri"/>
              </a:rPr>
              <a:t> </a:t>
            </a:r>
            <a:r>
              <a:rPr sz="1439" spc="5" dirty="0">
                <a:latin typeface="Calibri"/>
                <a:cs typeface="Calibri"/>
              </a:rPr>
              <a:t>et</a:t>
            </a:r>
            <a:r>
              <a:rPr sz="1439" spc="9" dirty="0">
                <a:latin typeface="Calibri"/>
                <a:cs typeface="Calibri"/>
              </a:rPr>
              <a:t> compare</a:t>
            </a:r>
            <a:r>
              <a:rPr sz="1439" spc="14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la  </a:t>
            </a:r>
            <a:r>
              <a:rPr sz="1439" spc="5" dirty="0">
                <a:latin typeface="Calibri"/>
                <a:cs typeface="Calibri"/>
              </a:rPr>
              <a:t>variable  -là </a:t>
            </a:r>
            <a:r>
              <a:rPr sz="1439" spc="9" dirty="0">
                <a:latin typeface="Calibri"/>
                <a:cs typeface="Calibri"/>
              </a:rPr>
              <a:t> </a:t>
            </a:r>
            <a:r>
              <a:rPr sz="1439" dirty="0">
                <a:latin typeface="Calibri"/>
                <a:cs typeface="Calibri"/>
              </a:rPr>
              <a:t>avec </a:t>
            </a:r>
            <a:r>
              <a:rPr sz="1439" spc="9" dirty="0">
                <a:latin typeface="Calibri"/>
                <a:cs typeface="Calibri"/>
              </a:rPr>
              <a:t>chaque </a:t>
            </a:r>
            <a:r>
              <a:rPr sz="1439" spc="5" dirty="0">
                <a:latin typeface="Calibri"/>
                <a:cs typeface="Calibri"/>
              </a:rPr>
              <a:t>valeur </a:t>
            </a:r>
            <a:r>
              <a:rPr sz="1439" dirty="0">
                <a:latin typeface="Calibri"/>
                <a:cs typeface="Calibri"/>
              </a:rPr>
              <a:t>différente </a:t>
            </a:r>
            <a:r>
              <a:rPr sz="1439" spc="9" dirty="0">
                <a:latin typeface="Calibri"/>
                <a:cs typeface="Calibri"/>
              </a:rPr>
              <a:t>de haut </a:t>
            </a:r>
            <a:r>
              <a:rPr sz="1439" spc="14" dirty="0">
                <a:latin typeface="Calibri"/>
                <a:cs typeface="Calibri"/>
              </a:rPr>
              <a:t>en </a:t>
            </a:r>
            <a:r>
              <a:rPr sz="1439" spc="9" dirty="0">
                <a:latin typeface="Calibri"/>
                <a:cs typeface="Calibri"/>
              </a:rPr>
              <a:t>bas. </a:t>
            </a:r>
            <a:r>
              <a:rPr sz="1439" spc="14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Chaque</a:t>
            </a:r>
            <a:r>
              <a:rPr sz="1439" spc="79" dirty="0">
                <a:latin typeface="Calibri"/>
                <a:cs typeface="Calibri"/>
              </a:rPr>
              <a:t> </a:t>
            </a:r>
            <a:r>
              <a:rPr sz="1439" spc="5" dirty="0">
                <a:latin typeface="Calibri"/>
                <a:cs typeface="Calibri"/>
              </a:rPr>
              <a:t>valeur</a:t>
            </a:r>
            <a:r>
              <a:rPr sz="1439" spc="60" dirty="0">
                <a:latin typeface="Calibri"/>
                <a:cs typeface="Calibri"/>
              </a:rPr>
              <a:t> </a:t>
            </a:r>
            <a:r>
              <a:rPr sz="1439" spc="5" dirty="0">
                <a:latin typeface="Calibri"/>
                <a:cs typeface="Calibri"/>
              </a:rPr>
              <a:t>comparée</a:t>
            </a:r>
            <a:r>
              <a:rPr sz="1439" spc="79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est</a:t>
            </a:r>
            <a:r>
              <a:rPr sz="1439" spc="51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surnommée</a:t>
            </a:r>
            <a:r>
              <a:rPr sz="1439" spc="70" dirty="0">
                <a:latin typeface="Calibri"/>
                <a:cs typeface="Calibri"/>
              </a:rPr>
              <a:t> </a:t>
            </a:r>
            <a:r>
              <a:rPr sz="1439" spc="19" dirty="0">
                <a:latin typeface="Calibri"/>
                <a:cs typeface="Calibri"/>
              </a:rPr>
              <a:t>un</a:t>
            </a:r>
            <a:r>
              <a:rPr sz="1439" spc="51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cas</a:t>
            </a:r>
            <a:endParaRPr sz="1439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342626" y="3223970"/>
            <a:ext cx="3703880" cy="688462"/>
          </a:xfrm>
          <a:prstGeom prst="rect">
            <a:avLst/>
          </a:prstGeom>
        </p:spPr>
        <p:txBody>
          <a:bodyPr vert="horz" wrap="square" lIns="0" tIns="10609" rIns="0" bIns="0" rtlCol="0">
            <a:spAutoFit/>
          </a:bodyPr>
          <a:lstStyle/>
          <a:p>
            <a:pPr marL="11788" marR="4715">
              <a:lnSpc>
                <a:spcPct val="152900"/>
              </a:lnSpc>
              <a:spcBef>
                <a:spcPts val="84"/>
              </a:spcBef>
              <a:tabLst>
                <a:tab pos="635381" algn="l"/>
                <a:tab pos="1275477" algn="l"/>
                <a:tab pos="1602597" algn="l"/>
                <a:tab pos="1975692" algn="l"/>
                <a:tab pos="2330515" algn="l"/>
                <a:tab pos="2784359" algn="l"/>
                <a:tab pos="3051360" algn="l"/>
                <a:tab pos="3501078" algn="l"/>
              </a:tabLst>
            </a:pPr>
            <a:r>
              <a:rPr sz="1439" dirty="0">
                <a:latin typeface="Calibri"/>
                <a:cs typeface="Calibri"/>
              </a:rPr>
              <a:t>(</a:t>
            </a:r>
            <a:r>
              <a:rPr sz="1439" spc="5" dirty="0">
                <a:latin typeface="Calibri"/>
                <a:cs typeface="Calibri"/>
              </a:rPr>
              <a:t>c</a:t>
            </a:r>
            <a:r>
              <a:rPr sz="1439" spc="14" dirty="0">
                <a:latin typeface="Calibri"/>
                <a:cs typeface="Calibri"/>
              </a:rPr>
              <a:t>a</a:t>
            </a:r>
            <a:r>
              <a:rPr sz="1439" spc="5" dirty="0">
                <a:latin typeface="Calibri"/>
                <a:cs typeface="Calibri"/>
              </a:rPr>
              <a:t>s</a:t>
            </a:r>
            <a:r>
              <a:rPr sz="1439" spc="14" dirty="0">
                <a:latin typeface="Calibri"/>
                <a:cs typeface="Calibri"/>
              </a:rPr>
              <a:t>e</a:t>
            </a:r>
            <a:r>
              <a:rPr sz="1439" dirty="0">
                <a:latin typeface="Calibri"/>
                <a:cs typeface="Calibri"/>
              </a:rPr>
              <a:t>)</a:t>
            </a:r>
            <a:r>
              <a:rPr sz="1439" spc="5" dirty="0">
                <a:latin typeface="Calibri"/>
                <a:cs typeface="Calibri"/>
              </a:rPr>
              <a:t>.</a:t>
            </a:r>
            <a:r>
              <a:rPr sz="1439" dirty="0">
                <a:latin typeface="Calibri"/>
                <a:cs typeface="Calibri"/>
              </a:rPr>
              <a:t>	</a:t>
            </a:r>
            <a:r>
              <a:rPr sz="1439" spc="28" dirty="0">
                <a:latin typeface="Calibri"/>
                <a:cs typeface="Calibri"/>
              </a:rPr>
              <a:t>Q</a:t>
            </a:r>
            <a:r>
              <a:rPr sz="1439" spc="5" dirty="0">
                <a:latin typeface="Calibri"/>
                <a:cs typeface="Calibri"/>
              </a:rPr>
              <a:t>u</a:t>
            </a:r>
            <a:r>
              <a:rPr sz="1439" spc="14" dirty="0">
                <a:latin typeface="Calibri"/>
                <a:cs typeface="Calibri"/>
              </a:rPr>
              <a:t>a</a:t>
            </a:r>
            <a:r>
              <a:rPr sz="1439" spc="5" dirty="0">
                <a:latin typeface="Calibri"/>
                <a:cs typeface="Calibri"/>
              </a:rPr>
              <a:t>n</a:t>
            </a:r>
            <a:r>
              <a:rPr sz="1439" spc="14" dirty="0">
                <a:latin typeface="Calibri"/>
                <a:cs typeface="Calibri"/>
              </a:rPr>
              <a:t>d</a:t>
            </a:r>
            <a:r>
              <a:rPr sz="1439" dirty="0">
                <a:latin typeface="Calibri"/>
                <a:cs typeface="Calibri"/>
              </a:rPr>
              <a:t>	</a:t>
            </a:r>
            <a:r>
              <a:rPr sz="1439" spc="19" dirty="0">
                <a:latin typeface="Calibri"/>
                <a:cs typeface="Calibri"/>
              </a:rPr>
              <a:t>u</a:t>
            </a:r>
            <a:r>
              <a:rPr sz="1439" spc="14" dirty="0">
                <a:latin typeface="Calibri"/>
                <a:cs typeface="Calibri"/>
              </a:rPr>
              <a:t>n</a:t>
            </a:r>
            <a:r>
              <a:rPr sz="1439" dirty="0">
                <a:latin typeface="Calibri"/>
                <a:cs typeface="Calibri"/>
              </a:rPr>
              <a:t>	</a:t>
            </a:r>
            <a:r>
              <a:rPr sz="1439" spc="5" dirty="0">
                <a:latin typeface="Calibri"/>
                <a:cs typeface="Calibri"/>
              </a:rPr>
              <a:t>c</a:t>
            </a:r>
            <a:r>
              <a:rPr sz="1439" spc="9" dirty="0">
                <a:latin typeface="Calibri"/>
                <a:cs typeface="Calibri"/>
              </a:rPr>
              <a:t>as</a:t>
            </a:r>
            <a:r>
              <a:rPr sz="1439" dirty="0">
                <a:latin typeface="Calibri"/>
                <a:cs typeface="Calibri"/>
              </a:rPr>
              <a:t>	e</a:t>
            </a:r>
            <a:r>
              <a:rPr sz="1439" spc="-9" dirty="0">
                <a:latin typeface="Calibri"/>
                <a:cs typeface="Calibri"/>
              </a:rPr>
              <a:t>s</a:t>
            </a:r>
            <a:r>
              <a:rPr sz="1439" spc="9" dirty="0">
                <a:latin typeface="Calibri"/>
                <a:cs typeface="Calibri"/>
              </a:rPr>
              <a:t>t</a:t>
            </a:r>
            <a:r>
              <a:rPr sz="1439" dirty="0">
                <a:latin typeface="Calibri"/>
                <a:cs typeface="Calibri"/>
              </a:rPr>
              <a:t>	</a:t>
            </a:r>
            <a:r>
              <a:rPr sz="1439" spc="23" dirty="0">
                <a:latin typeface="Calibri"/>
                <a:cs typeface="Calibri"/>
              </a:rPr>
              <a:t>v</a:t>
            </a:r>
            <a:r>
              <a:rPr sz="1439" spc="-37" dirty="0">
                <a:latin typeface="Calibri"/>
                <a:cs typeface="Calibri"/>
              </a:rPr>
              <a:t>r</a:t>
            </a:r>
            <a:r>
              <a:rPr sz="1439" spc="9" dirty="0">
                <a:latin typeface="Calibri"/>
                <a:cs typeface="Calibri"/>
              </a:rPr>
              <a:t>ai,</a:t>
            </a:r>
            <a:r>
              <a:rPr sz="1439" dirty="0">
                <a:latin typeface="Calibri"/>
                <a:cs typeface="Calibri"/>
              </a:rPr>
              <a:t>	</a:t>
            </a:r>
            <a:r>
              <a:rPr sz="1439" spc="9" dirty="0">
                <a:latin typeface="Calibri"/>
                <a:cs typeface="Calibri"/>
              </a:rPr>
              <a:t>le</a:t>
            </a:r>
            <a:r>
              <a:rPr sz="1439" dirty="0">
                <a:latin typeface="Calibri"/>
                <a:cs typeface="Calibri"/>
              </a:rPr>
              <a:t>	</a:t>
            </a:r>
            <a:r>
              <a:rPr sz="1439" spc="5" dirty="0">
                <a:latin typeface="Calibri"/>
                <a:cs typeface="Calibri"/>
              </a:rPr>
              <a:t>b</a:t>
            </a:r>
            <a:r>
              <a:rPr sz="1439" spc="9" dirty="0">
                <a:latin typeface="Calibri"/>
                <a:cs typeface="Calibri"/>
              </a:rPr>
              <a:t>loc</a:t>
            </a:r>
            <a:r>
              <a:rPr sz="1439" dirty="0">
                <a:latin typeface="Calibri"/>
                <a:cs typeface="Calibri"/>
              </a:rPr>
              <a:t>	</a:t>
            </a:r>
            <a:r>
              <a:rPr sz="1439" spc="5" dirty="0">
                <a:latin typeface="Calibri"/>
                <a:cs typeface="Calibri"/>
              </a:rPr>
              <a:t>d</a:t>
            </a:r>
            <a:r>
              <a:rPr sz="1439" spc="9" dirty="0">
                <a:latin typeface="Calibri"/>
                <a:cs typeface="Calibri"/>
              </a:rPr>
              <a:t>e  commande</a:t>
            </a:r>
            <a:r>
              <a:rPr sz="1439" spc="14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de</a:t>
            </a:r>
            <a:r>
              <a:rPr sz="1439" spc="14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ce</a:t>
            </a:r>
            <a:r>
              <a:rPr sz="1439" spc="14" dirty="0">
                <a:latin typeface="Calibri"/>
                <a:cs typeface="Calibri"/>
              </a:rPr>
              <a:t> </a:t>
            </a:r>
            <a:r>
              <a:rPr sz="1439" spc="5" dirty="0">
                <a:latin typeface="Calibri"/>
                <a:cs typeface="Calibri"/>
              </a:rPr>
              <a:t>cas</a:t>
            </a:r>
            <a:r>
              <a:rPr sz="1439" spc="9" dirty="0">
                <a:latin typeface="Calibri"/>
                <a:cs typeface="Calibri"/>
              </a:rPr>
              <a:t> </a:t>
            </a:r>
            <a:r>
              <a:rPr sz="1439" spc="5" dirty="0">
                <a:latin typeface="Calibri"/>
                <a:cs typeface="Calibri"/>
              </a:rPr>
              <a:t>sera</a:t>
            </a:r>
            <a:r>
              <a:rPr sz="1439" spc="-19" dirty="0">
                <a:latin typeface="Calibri"/>
                <a:cs typeface="Calibri"/>
              </a:rPr>
              <a:t> </a:t>
            </a:r>
            <a:r>
              <a:rPr sz="1439" dirty="0">
                <a:latin typeface="Calibri"/>
                <a:cs typeface="Calibri"/>
              </a:rPr>
              <a:t>exécuté</a:t>
            </a:r>
            <a:r>
              <a:rPr sz="1439" spc="-14" dirty="0">
                <a:latin typeface="Calibri"/>
                <a:cs typeface="Calibri"/>
              </a:rPr>
              <a:t> </a:t>
            </a:r>
            <a:r>
              <a:rPr sz="1439" spc="5" dirty="0">
                <a:latin typeface="Calibri"/>
                <a:cs typeface="Calibri"/>
              </a:rPr>
              <a:t>(execute).</a:t>
            </a:r>
            <a:endParaRPr sz="1439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599620" y="1379229"/>
            <a:ext cx="568195" cy="166712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04"/>
              </a:lnSpc>
            </a:pPr>
            <a:r>
              <a:rPr sz="1114" spc="5" dirty="0">
                <a:latin typeface="Calibri"/>
                <a:cs typeface="Calibri"/>
              </a:rPr>
              <a:t>pipeline</a:t>
            </a:r>
            <a:r>
              <a:rPr sz="1114" spc="-23" dirty="0">
                <a:latin typeface="Calibri"/>
                <a:cs typeface="Calibri"/>
              </a:rPr>
              <a:t> </a:t>
            </a:r>
            <a:r>
              <a:rPr sz="1114" b="1" spc="5" dirty="0">
                <a:solidFill>
                  <a:srgbClr val="000080"/>
                </a:solidFill>
                <a:latin typeface="Calibri"/>
                <a:cs typeface="Calibri"/>
              </a:rPr>
              <a:t>{</a:t>
            </a:r>
            <a:endParaRPr sz="1114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728349" y="1551809"/>
            <a:ext cx="586467" cy="166712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04"/>
              </a:lnSpc>
            </a:pPr>
            <a:r>
              <a:rPr sz="1114" spc="5" dirty="0">
                <a:latin typeface="Calibri"/>
                <a:cs typeface="Calibri"/>
              </a:rPr>
              <a:t>agent</a:t>
            </a:r>
            <a:r>
              <a:rPr sz="1114" spc="-46" dirty="0">
                <a:latin typeface="Calibri"/>
                <a:cs typeface="Calibri"/>
              </a:rPr>
              <a:t> </a:t>
            </a:r>
            <a:r>
              <a:rPr sz="1114" spc="5" dirty="0">
                <a:latin typeface="Calibri"/>
                <a:cs typeface="Calibri"/>
              </a:rPr>
              <a:t>any</a:t>
            </a:r>
            <a:endParaRPr sz="1114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728349" y="1725804"/>
            <a:ext cx="671932" cy="166712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04"/>
              </a:lnSpc>
            </a:pPr>
            <a:r>
              <a:rPr sz="1114" spc="14" dirty="0">
                <a:latin typeface="Calibri"/>
                <a:cs typeface="Calibri"/>
              </a:rPr>
              <a:t>p</a:t>
            </a:r>
            <a:r>
              <a:rPr sz="1114" spc="9" dirty="0">
                <a:latin typeface="Calibri"/>
                <a:cs typeface="Calibri"/>
              </a:rPr>
              <a:t>a</a:t>
            </a:r>
            <a:r>
              <a:rPr sz="1114" spc="-19" dirty="0">
                <a:latin typeface="Calibri"/>
                <a:cs typeface="Calibri"/>
              </a:rPr>
              <a:t>r</a:t>
            </a:r>
            <a:r>
              <a:rPr sz="1114" spc="14" dirty="0">
                <a:latin typeface="Calibri"/>
                <a:cs typeface="Calibri"/>
              </a:rPr>
              <a:t>am</a:t>
            </a:r>
            <a:r>
              <a:rPr sz="1114" dirty="0">
                <a:latin typeface="Calibri"/>
                <a:cs typeface="Calibri"/>
              </a:rPr>
              <a:t>e</a:t>
            </a:r>
            <a:r>
              <a:rPr sz="1114" spc="-14" dirty="0">
                <a:latin typeface="Calibri"/>
                <a:cs typeface="Calibri"/>
              </a:rPr>
              <a:t>t</a:t>
            </a:r>
            <a:r>
              <a:rPr sz="1114" spc="9" dirty="0">
                <a:latin typeface="Calibri"/>
                <a:cs typeface="Calibri"/>
              </a:rPr>
              <a:t>e</a:t>
            </a:r>
            <a:r>
              <a:rPr sz="1114" spc="-19" dirty="0">
                <a:latin typeface="Calibri"/>
                <a:cs typeface="Calibri"/>
              </a:rPr>
              <a:t>r</a:t>
            </a:r>
            <a:r>
              <a:rPr sz="1114" spc="5" dirty="0">
                <a:latin typeface="Calibri"/>
                <a:cs typeface="Calibri"/>
              </a:rPr>
              <a:t>s</a:t>
            </a:r>
            <a:endParaRPr sz="1114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6435645" y="1725804"/>
            <a:ext cx="49511" cy="175645"/>
          </a:xfrm>
          <a:custGeom>
            <a:avLst/>
            <a:gdLst/>
            <a:ahLst/>
            <a:cxnLst/>
            <a:rect l="l" t="t" r="r" b="b"/>
            <a:pathLst>
              <a:path w="53340" h="189230">
                <a:moveTo>
                  <a:pt x="53340" y="188975"/>
                </a:moveTo>
                <a:lnTo>
                  <a:pt x="0" y="188975"/>
                </a:lnTo>
                <a:lnTo>
                  <a:pt x="0" y="0"/>
                </a:lnTo>
                <a:lnTo>
                  <a:pt x="53340" y="0"/>
                </a:lnTo>
                <a:lnTo>
                  <a:pt x="53340" y="1889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18" name="object 18"/>
          <p:cNvSpPr txBox="1"/>
          <p:nvPr/>
        </p:nvSpPr>
        <p:spPr>
          <a:xfrm>
            <a:off x="6423917" y="1706933"/>
            <a:ext cx="73677" cy="186336"/>
          </a:xfrm>
          <a:prstGeom prst="rect">
            <a:avLst/>
          </a:prstGeom>
        </p:spPr>
        <p:txBody>
          <a:bodyPr vert="horz" wrap="square" lIns="0" tIns="14735" rIns="0" bIns="0" rtlCol="0">
            <a:spAutoFit/>
          </a:bodyPr>
          <a:lstStyle/>
          <a:p>
            <a:pPr marL="11788">
              <a:spcBef>
                <a:spcPts val="116"/>
              </a:spcBef>
            </a:pPr>
            <a:r>
              <a:rPr sz="1114" b="1" spc="5" dirty="0">
                <a:solidFill>
                  <a:srgbClr val="000080"/>
                </a:solidFill>
                <a:latin typeface="Calibri"/>
                <a:cs typeface="Calibri"/>
              </a:rPr>
              <a:t>{</a:t>
            </a:r>
            <a:endParaRPr sz="1114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858492" y="1899800"/>
            <a:ext cx="808676" cy="166712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04"/>
              </a:lnSpc>
            </a:pPr>
            <a:r>
              <a:rPr sz="1114" spc="5" dirty="0">
                <a:latin typeface="Calibri"/>
                <a:cs typeface="Calibri"/>
              </a:rPr>
              <a:t>c</a:t>
            </a:r>
            <a:r>
              <a:rPr sz="1114" spc="14" dirty="0">
                <a:latin typeface="Calibri"/>
                <a:cs typeface="Calibri"/>
              </a:rPr>
              <a:t>h</a:t>
            </a:r>
            <a:r>
              <a:rPr sz="1114" spc="5" dirty="0">
                <a:latin typeface="Calibri"/>
                <a:cs typeface="Calibri"/>
              </a:rPr>
              <a:t>oic</a:t>
            </a:r>
            <a:r>
              <a:rPr sz="1114" spc="9" dirty="0">
                <a:latin typeface="Calibri"/>
                <a:cs typeface="Calibri"/>
              </a:rPr>
              <a:t>e</a:t>
            </a:r>
            <a:r>
              <a:rPr sz="1114" b="1" spc="5" dirty="0">
                <a:solidFill>
                  <a:srgbClr val="000080"/>
                </a:solidFill>
                <a:latin typeface="Calibri"/>
                <a:cs typeface="Calibri"/>
              </a:rPr>
              <a:t>(</a:t>
            </a:r>
            <a:r>
              <a:rPr sz="1114" spc="14" dirty="0">
                <a:latin typeface="Calibri"/>
                <a:cs typeface="Calibri"/>
              </a:rPr>
              <a:t>n</a:t>
            </a:r>
            <a:r>
              <a:rPr sz="1114" spc="9" dirty="0">
                <a:latin typeface="Calibri"/>
                <a:cs typeface="Calibri"/>
              </a:rPr>
              <a:t>a</a:t>
            </a:r>
            <a:r>
              <a:rPr sz="1114" dirty="0">
                <a:latin typeface="Calibri"/>
                <a:cs typeface="Calibri"/>
              </a:rPr>
              <a:t>m</a:t>
            </a:r>
            <a:r>
              <a:rPr sz="1114" spc="14" dirty="0">
                <a:latin typeface="Calibri"/>
                <a:cs typeface="Calibri"/>
              </a:rPr>
              <a:t>e</a:t>
            </a:r>
            <a:r>
              <a:rPr sz="1114" b="1" spc="5" dirty="0">
                <a:solidFill>
                  <a:srgbClr val="000080"/>
                </a:solidFill>
                <a:latin typeface="Calibri"/>
                <a:cs typeface="Calibri"/>
              </a:rPr>
              <a:t>:</a:t>
            </a:r>
            <a:endParaRPr sz="1114">
              <a:latin typeface="Calibri"/>
              <a:cs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6688859" y="1899799"/>
            <a:ext cx="2959449" cy="175645"/>
          </a:xfrm>
          <a:custGeom>
            <a:avLst/>
            <a:gdLst/>
            <a:ahLst/>
            <a:cxnLst/>
            <a:rect l="l" t="t" r="r" b="b"/>
            <a:pathLst>
              <a:path w="3188334" h="189230">
                <a:moveTo>
                  <a:pt x="908291" y="0"/>
                </a:moveTo>
                <a:lnTo>
                  <a:pt x="868680" y="0"/>
                </a:lnTo>
                <a:lnTo>
                  <a:pt x="0" y="0"/>
                </a:lnTo>
                <a:lnTo>
                  <a:pt x="0" y="188976"/>
                </a:lnTo>
                <a:lnTo>
                  <a:pt x="868680" y="188976"/>
                </a:lnTo>
                <a:lnTo>
                  <a:pt x="908291" y="188976"/>
                </a:lnTo>
                <a:lnTo>
                  <a:pt x="908291" y="0"/>
                </a:lnTo>
                <a:close/>
              </a:path>
              <a:path w="3188334" h="189230">
                <a:moveTo>
                  <a:pt x="1455407" y="0"/>
                </a:moveTo>
                <a:lnTo>
                  <a:pt x="1412748" y="0"/>
                </a:lnTo>
                <a:lnTo>
                  <a:pt x="943343" y="0"/>
                </a:lnTo>
                <a:lnTo>
                  <a:pt x="943343" y="188976"/>
                </a:lnTo>
                <a:lnTo>
                  <a:pt x="1412748" y="188976"/>
                </a:lnTo>
                <a:lnTo>
                  <a:pt x="1455407" y="188976"/>
                </a:lnTo>
                <a:lnTo>
                  <a:pt x="1455407" y="0"/>
                </a:lnTo>
                <a:close/>
              </a:path>
              <a:path w="3188334" h="189230">
                <a:moveTo>
                  <a:pt x="1706880" y="0"/>
                </a:moveTo>
                <a:lnTo>
                  <a:pt x="1667243" y="0"/>
                </a:lnTo>
                <a:lnTo>
                  <a:pt x="1542275" y="0"/>
                </a:lnTo>
                <a:lnTo>
                  <a:pt x="1491996" y="0"/>
                </a:lnTo>
                <a:lnTo>
                  <a:pt x="1491996" y="188976"/>
                </a:lnTo>
                <a:lnTo>
                  <a:pt x="1542275" y="188976"/>
                </a:lnTo>
                <a:lnTo>
                  <a:pt x="1667243" y="188976"/>
                </a:lnTo>
                <a:lnTo>
                  <a:pt x="1706880" y="188976"/>
                </a:lnTo>
                <a:lnTo>
                  <a:pt x="1706880" y="0"/>
                </a:lnTo>
                <a:close/>
              </a:path>
              <a:path w="3188334" h="189230">
                <a:moveTo>
                  <a:pt x="2122932" y="0"/>
                </a:moveTo>
                <a:lnTo>
                  <a:pt x="2083295" y="0"/>
                </a:lnTo>
                <a:lnTo>
                  <a:pt x="1741932" y="0"/>
                </a:lnTo>
                <a:lnTo>
                  <a:pt x="1741932" y="188976"/>
                </a:lnTo>
                <a:lnTo>
                  <a:pt x="2083295" y="188976"/>
                </a:lnTo>
                <a:lnTo>
                  <a:pt x="2122932" y="188976"/>
                </a:lnTo>
                <a:lnTo>
                  <a:pt x="2122932" y="0"/>
                </a:lnTo>
                <a:close/>
              </a:path>
              <a:path w="3188334" h="189230">
                <a:moveTo>
                  <a:pt x="2564879" y="0"/>
                </a:moveTo>
                <a:lnTo>
                  <a:pt x="2525255" y="0"/>
                </a:lnTo>
                <a:lnTo>
                  <a:pt x="2159495" y="0"/>
                </a:lnTo>
                <a:lnTo>
                  <a:pt x="2159495" y="188976"/>
                </a:lnTo>
                <a:lnTo>
                  <a:pt x="2525255" y="188976"/>
                </a:lnTo>
                <a:lnTo>
                  <a:pt x="2564879" y="188976"/>
                </a:lnTo>
                <a:lnTo>
                  <a:pt x="2564879" y="0"/>
                </a:lnTo>
                <a:close/>
              </a:path>
              <a:path w="3188334" h="189230">
                <a:moveTo>
                  <a:pt x="3188208" y="0"/>
                </a:moveTo>
                <a:lnTo>
                  <a:pt x="3089148" y="0"/>
                </a:lnTo>
                <a:lnTo>
                  <a:pt x="2601455" y="0"/>
                </a:lnTo>
                <a:lnTo>
                  <a:pt x="2601455" y="188976"/>
                </a:lnTo>
                <a:lnTo>
                  <a:pt x="3089148" y="188976"/>
                </a:lnTo>
                <a:lnTo>
                  <a:pt x="3188208" y="188976"/>
                </a:lnTo>
                <a:lnTo>
                  <a:pt x="318820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21" name="object 21"/>
          <p:cNvSpPr txBox="1"/>
          <p:nvPr/>
        </p:nvSpPr>
        <p:spPr>
          <a:xfrm>
            <a:off x="6677154" y="1880955"/>
            <a:ext cx="2982437" cy="186336"/>
          </a:xfrm>
          <a:prstGeom prst="rect">
            <a:avLst/>
          </a:prstGeom>
        </p:spPr>
        <p:txBody>
          <a:bodyPr vert="horz" wrap="square" lIns="0" tIns="14735" rIns="0" bIns="0" rtlCol="0">
            <a:spAutoFit/>
          </a:bodyPr>
          <a:lstStyle/>
          <a:p>
            <a:pPr marL="11788">
              <a:spcBef>
                <a:spcPts val="116"/>
              </a:spcBef>
            </a:pPr>
            <a:r>
              <a:rPr sz="1114" dirty="0">
                <a:solidFill>
                  <a:srgbClr val="808080"/>
                </a:solidFill>
                <a:latin typeface="Calibri"/>
                <a:cs typeface="Calibri"/>
              </a:rPr>
              <a:t>"DEPLOY_TO"</a:t>
            </a:r>
            <a:r>
              <a:rPr sz="1114" b="1" dirty="0">
                <a:solidFill>
                  <a:srgbClr val="000080"/>
                </a:solidFill>
                <a:latin typeface="Calibri"/>
                <a:cs typeface="Calibri"/>
              </a:rPr>
              <a:t>,</a:t>
            </a:r>
            <a:r>
              <a:rPr sz="1114" b="1" spc="5" dirty="0">
                <a:solidFill>
                  <a:srgbClr val="000080"/>
                </a:solidFill>
                <a:latin typeface="Calibri"/>
                <a:cs typeface="Calibri"/>
              </a:rPr>
              <a:t> </a:t>
            </a:r>
            <a:r>
              <a:rPr sz="1114" spc="5" dirty="0">
                <a:latin typeface="Calibri"/>
                <a:cs typeface="Calibri"/>
              </a:rPr>
              <a:t>choices</a:t>
            </a:r>
            <a:r>
              <a:rPr sz="1114" b="1" spc="5" dirty="0">
                <a:solidFill>
                  <a:srgbClr val="000080"/>
                </a:solidFill>
                <a:latin typeface="Calibri"/>
                <a:cs typeface="Calibri"/>
              </a:rPr>
              <a:t>:</a:t>
            </a:r>
            <a:r>
              <a:rPr sz="1114" b="1" spc="19" dirty="0">
                <a:solidFill>
                  <a:srgbClr val="000080"/>
                </a:solidFill>
                <a:latin typeface="Calibri"/>
                <a:cs typeface="Calibri"/>
              </a:rPr>
              <a:t> </a:t>
            </a:r>
            <a:r>
              <a:rPr sz="1114" b="1" spc="5" dirty="0">
                <a:solidFill>
                  <a:srgbClr val="000080"/>
                </a:solidFill>
                <a:latin typeface="Calibri"/>
                <a:cs typeface="Calibri"/>
              </a:rPr>
              <a:t>[</a:t>
            </a:r>
            <a:r>
              <a:rPr sz="1114" spc="5" dirty="0">
                <a:solidFill>
                  <a:srgbClr val="808080"/>
                </a:solidFill>
                <a:latin typeface="Calibri"/>
                <a:cs typeface="Calibri"/>
              </a:rPr>
              <a:t>""</a:t>
            </a:r>
            <a:r>
              <a:rPr sz="1114" b="1" spc="5" dirty="0">
                <a:solidFill>
                  <a:srgbClr val="000080"/>
                </a:solidFill>
                <a:latin typeface="Calibri"/>
                <a:cs typeface="Calibri"/>
              </a:rPr>
              <a:t>,</a:t>
            </a:r>
            <a:r>
              <a:rPr sz="1114" b="1" spc="9" dirty="0">
                <a:solidFill>
                  <a:srgbClr val="000080"/>
                </a:solidFill>
                <a:latin typeface="Calibri"/>
                <a:cs typeface="Calibri"/>
              </a:rPr>
              <a:t> </a:t>
            </a:r>
            <a:r>
              <a:rPr sz="1114" spc="5" dirty="0">
                <a:solidFill>
                  <a:srgbClr val="808080"/>
                </a:solidFill>
                <a:latin typeface="Calibri"/>
                <a:cs typeface="Calibri"/>
              </a:rPr>
              <a:t>"INT"</a:t>
            </a:r>
            <a:r>
              <a:rPr sz="1114" b="1" spc="5" dirty="0">
                <a:solidFill>
                  <a:srgbClr val="000080"/>
                </a:solidFill>
                <a:latin typeface="Calibri"/>
                <a:cs typeface="Calibri"/>
              </a:rPr>
              <a:t>,</a:t>
            </a:r>
            <a:r>
              <a:rPr sz="1114" b="1" spc="14" dirty="0">
                <a:solidFill>
                  <a:srgbClr val="000080"/>
                </a:solidFill>
                <a:latin typeface="Calibri"/>
                <a:cs typeface="Calibri"/>
              </a:rPr>
              <a:t> </a:t>
            </a:r>
            <a:r>
              <a:rPr sz="1114" spc="5" dirty="0">
                <a:solidFill>
                  <a:srgbClr val="808080"/>
                </a:solidFill>
                <a:latin typeface="Calibri"/>
                <a:cs typeface="Calibri"/>
              </a:rPr>
              <a:t>"PRE"</a:t>
            </a:r>
            <a:r>
              <a:rPr sz="1114" b="1" spc="5" dirty="0">
                <a:solidFill>
                  <a:srgbClr val="000080"/>
                </a:solidFill>
                <a:latin typeface="Calibri"/>
                <a:cs typeface="Calibri"/>
              </a:rPr>
              <a:t>,</a:t>
            </a:r>
            <a:r>
              <a:rPr sz="1114" b="1" spc="19" dirty="0">
                <a:solidFill>
                  <a:srgbClr val="000080"/>
                </a:solidFill>
                <a:latin typeface="Calibri"/>
                <a:cs typeface="Calibri"/>
              </a:rPr>
              <a:t> </a:t>
            </a:r>
            <a:r>
              <a:rPr sz="1114" spc="5" dirty="0">
                <a:solidFill>
                  <a:srgbClr val="808080"/>
                </a:solidFill>
                <a:latin typeface="Calibri"/>
                <a:cs typeface="Calibri"/>
              </a:rPr>
              <a:t>"PROD"</a:t>
            </a:r>
            <a:r>
              <a:rPr sz="1114" b="1" spc="5" dirty="0">
                <a:solidFill>
                  <a:srgbClr val="000080"/>
                </a:solidFill>
                <a:latin typeface="Calibri"/>
                <a:cs typeface="Calibri"/>
              </a:rPr>
              <a:t>])</a:t>
            </a:r>
            <a:endParaRPr sz="1114">
              <a:latin typeface="Calibri"/>
              <a:cs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5728349" y="2073794"/>
            <a:ext cx="49511" cy="175645"/>
          </a:xfrm>
          <a:custGeom>
            <a:avLst/>
            <a:gdLst/>
            <a:ahLst/>
            <a:cxnLst/>
            <a:rect l="l" t="t" r="r" b="b"/>
            <a:pathLst>
              <a:path w="53339" h="189230">
                <a:moveTo>
                  <a:pt x="53340" y="188975"/>
                </a:moveTo>
                <a:lnTo>
                  <a:pt x="0" y="188975"/>
                </a:lnTo>
                <a:lnTo>
                  <a:pt x="0" y="0"/>
                </a:lnTo>
                <a:lnTo>
                  <a:pt x="53340" y="0"/>
                </a:lnTo>
                <a:lnTo>
                  <a:pt x="53340" y="1889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23" name="object 23"/>
          <p:cNvSpPr txBox="1"/>
          <p:nvPr/>
        </p:nvSpPr>
        <p:spPr>
          <a:xfrm>
            <a:off x="5716561" y="2054976"/>
            <a:ext cx="73677" cy="186336"/>
          </a:xfrm>
          <a:prstGeom prst="rect">
            <a:avLst/>
          </a:prstGeom>
        </p:spPr>
        <p:txBody>
          <a:bodyPr vert="horz" wrap="square" lIns="0" tIns="14735" rIns="0" bIns="0" rtlCol="0">
            <a:spAutoFit/>
          </a:bodyPr>
          <a:lstStyle/>
          <a:p>
            <a:pPr marL="11788">
              <a:spcBef>
                <a:spcPts val="116"/>
              </a:spcBef>
            </a:pPr>
            <a:r>
              <a:rPr sz="1114" b="1" spc="5" dirty="0">
                <a:solidFill>
                  <a:srgbClr val="000080"/>
                </a:solidFill>
                <a:latin typeface="Calibri"/>
                <a:cs typeface="Calibri"/>
              </a:rPr>
              <a:t>}</a:t>
            </a:r>
            <a:endParaRPr sz="1114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753104" y="2246375"/>
            <a:ext cx="438524" cy="33342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04"/>
              </a:lnSpc>
            </a:pPr>
            <a:r>
              <a:rPr sz="1114" dirty="0">
                <a:latin typeface="Calibri"/>
                <a:cs typeface="Calibri"/>
              </a:rPr>
              <a:t>stages</a:t>
            </a:r>
            <a:r>
              <a:rPr sz="1114" spc="-32" dirty="0">
                <a:latin typeface="Calibri"/>
                <a:cs typeface="Calibri"/>
              </a:rPr>
              <a:t> </a:t>
            </a:r>
            <a:r>
              <a:rPr sz="1114" b="1" spc="5" dirty="0">
                <a:solidFill>
                  <a:srgbClr val="000080"/>
                </a:solidFill>
                <a:latin typeface="Calibri"/>
                <a:cs typeface="Calibri"/>
              </a:rPr>
              <a:t>{</a:t>
            </a:r>
            <a:endParaRPr sz="1114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858491" y="2420371"/>
            <a:ext cx="812213" cy="166712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04"/>
              </a:lnSpc>
            </a:pPr>
            <a:r>
              <a:rPr sz="1114" spc="-9" dirty="0">
                <a:latin typeface="Calibri"/>
                <a:cs typeface="Calibri"/>
              </a:rPr>
              <a:t>s</a:t>
            </a:r>
            <a:r>
              <a:rPr sz="1114" spc="-5" dirty="0">
                <a:latin typeface="Calibri"/>
                <a:cs typeface="Calibri"/>
              </a:rPr>
              <a:t>t</a:t>
            </a:r>
            <a:r>
              <a:rPr sz="1114" spc="9" dirty="0">
                <a:latin typeface="Calibri"/>
                <a:cs typeface="Calibri"/>
              </a:rPr>
              <a:t>a</a:t>
            </a:r>
            <a:r>
              <a:rPr sz="1114" spc="-5" dirty="0">
                <a:latin typeface="Calibri"/>
                <a:cs typeface="Calibri"/>
              </a:rPr>
              <a:t>g</a:t>
            </a:r>
            <a:r>
              <a:rPr sz="1114" spc="5" dirty="0">
                <a:latin typeface="Calibri"/>
                <a:cs typeface="Calibri"/>
              </a:rPr>
              <a:t>e</a:t>
            </a:r>
            <a:r>
              <a:rPr sz="1114" b="1" spc="5" dirty="0">
                <a:solidFill>
                  <a:srgbClr val="000080"/>
                </a:solidFill>
                <a:latin typeface="Calibri"/>
                <a:cs typeface="Calibri"/>
              </a:rPr>
              <a:t>(</a:t>
            </a:r>
            <a:r>
              <a:rPr sz="1114" spc="5" dirty="0">
                <a:solidFill>
                  <a:srgbClr val="808080"/>
                </a:solidFill>
                <a:latin typeface="Calibri"/>
                <a:cs typeface="Calibri"/>
              </a:rPr>
              <a:t>"B</a:t>
            </a:r>
            <a:r>
              <a:rPr sz="1114" spc="14" dirty="0">
                <a:solidFill>
                  <a:srgbClr val="808080"/>
                </a:solidFill>
                <a:latin typeface="Calibri"/>
                <a:cs typeface="Calibri"/>
              </a:rPr>
              <a:t>u</a:t>
            </a:r>
            <a:r>
              <a:rPr sz="1114" spc="-9" dirty="0">
                <a:solidFill>
                  <a:srgbClr val="808080"/>
                </a:solidFill>
                <a:latin typeface="Calibri"/>
                <a:cs typeface="Calibri"/>
              </a:rPr>
              <a:t>i</a:t>
            </a:r>
            <a:r>
              <a:rPr sz="1114" spc="5" dirty="0">
                <a:solidFill>
                  <a:srgbClr val="808080"/>
                </a:solidFill>
                <a:latin typeface="Calibri"/>
                <a:cs typeface="Calibri"/>
              </a:rPr>
              <a:t>ld"</a:t>
            </a:r>
            <a:r>
              <a:rPr sz="1114" b="1" spc="5" dirty="0">
                <a:solidFill>
                  <a:srgbClr val="000080"/>
                </a:solidFill>
                <a:latin typeface="Calibri"/>
                <a:cs typeface="Calibri"/>
              </a:rPr>
              <a:t>)</a:t>
            </a:r>
            <a:endParaRPr sz="1114">
              <a:latin typeface="Calibri"/>
              <a:cs typeface="Calibri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6707248" y="2420371"/>
            <a:ext cx="49511" cy="175645"/>
          </a:xfrm>
          <a:custGeom>
            <a:avLst/>
            <a:gdLst/>
            <a:ahLst/>
            <a:cxnLst/>
            <a:rect l="l" t="t" r="r" b="b"/>
            <a:pathLst>
              <a:path w="53340" h="189230">
                <a:moveTo>
                  <a:pt x="53339" y="188975"/>
                </a:moveTo>
                <a:lnTo>
                  <a:pt x="0" y="188975"/>
                </a:lnTo>
                <a:lnTo>
                  <a:pt x="0" y="0"/>
                </a:lnTo>
                <a:lnTo>
                  <a:pt x="53339" y="0"/>
                </a:lnTo>
                <a:lnTo>
                  <a:pt x="53339" y="1889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27" name="object 27"/>
          <p:cNvSpPr txBox="1"/>
          <p:nvPr/>
        </p:nvSpPr>
        <p:spPr>
          <a:xfrm>
            <a:off x="6695518" y="2401538"/>
            <a:ext cx="73677" cy="186336"/>
          </a:xfrm>
          <a:prstGeom prst="rect">
            <a:avLst/>
          </a:prstGeom>
        </p:spPr>
        <p:txBody>
          <a:bodyPr vert="horz" wrap="square" lIns="0" tIns="14735" rIns="0" bIns="0" rtlCol="0">
            <a:spAutoFit/>
          </a:bodyPr>
          <a:lstStyle/>
          <a:p>
            <a:pPr marL="11788">
              <a:spcBef>
                <a:spcPts val="116"/>
              </a:spcBef>
            </a:pPr>
            <a:r>
              <a:rPr sz="1114" b="1" spc="5" dirty="0">
                <a:solidFill>
                  <a:srgbClr val="000080"/>
                </a:solidFill>
                <a:latin typeface="Calibri"/>
                <a:cs typeface="Calibri"/>
              </a:rPr>
              <a:t>{</a:t>
            </a:r>
            <a:endParaRPr sz="1114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987219" y="2594366"/>
            <a:ext cx="317694" cy="166712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04"/>
              </a:lnSpc>
            </a:pPr>
            <a:r>
              <a:rPr sz="1114" spc="-9" dirty="0">
                <a:latin typeface="Calibri"/>
                <a:cs typeface="Calibri"/>
              </a:rPr>
              <a:t>s</a:t>
            </a:r>
            <a:r>
              <a:rPr sz="1114" spc="-5" dirty="0">
                <a:latin typeface="Calibri"/>
                <a:cs typeface="Calibri"/>
              </a:rPr>
              <a:t>t</a:t>
            </a:r>
            <a:r>
              <a:rPr sz="1114" spc="9" dirty="0">
                <a:latin typeface="Calibri"/>
                <a:cs typeface="Calibri"/>
              </a:rPr>
              <a:t>e</a:t>
            </a:r>
            <a:r>
              <a:rPr sz="1114" dirty="0">
                <a:latin typeface="Calibri"/>
                <a:cs typeface="Calibri"/>
              </a:rPr>
              <a:t>p</a:t>
            </a:r>
            <a:r>
              <a:rPr sz="1114" spc="5" dirty="0">
                <a:latin typeface="Calibri"/>
                <a:cs typeface="Calibri"/>
              </a:rPr>
              <a:t>s</a:t>
            </a:r>
            <a:endParaRPr sz="1114">
              <a:latin typeface="Calibri"/>
              <a:cs typeface="Calibr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6326721" y="2594366"/>
            <a:ext cx="49511" cy="175645"/>
          </a:xfrm>
          <a:custGeom>
            <a:avLst/>
            <a:gdLst/>
            <a:ahLst/>
            <a:cxnLst/>
            <a:rect l="l" t="t" r="r" b="b"/>
            <a:pathLst>
              <a:path w="53340" h="189230">
                <a:moveTo>
                  <a:pt x="53340" y="188975"/>
                </a:moveTo>
                <a:lnTo>
                  <a:pt x="0" y="188975"/>
                </a:lnTo>
                <a:lnTo>
                  <a:pt x="0" y="0"/>
                </a:lnTo>
                <a:lnTo>
                  <a:pt x="53340" y="0"/>
                </a:lnTo>
                <a:lnTo>
                  <a:pt x="53340" y="1889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30" name="object 30"/>
          <p:cNvSpPr txBox="1"/>
          <p:nvPr/>
        </p:nvSpPr>
        <p:spPr>
          <a:xfrm>
            <a:off x="6315022" y="2575489"/>
            <a:ext cx="73677" cy="186336"/>
          </a:xfrm>
          <a:prstGeom prst="rect">
            <a:avLst/>
          </a:prstGeom>
        </p:spPr>
        <p:txBody>
          <a:bodyPr vert="horz" wrap="square" lIns="0" tIns="14735" rIns="0" bIns="0" rtlCol="0">
            <a:spAutoFit/>
          </a:bodyPr>
          <a:lstStyle/>
          <a:p>
            <a:pPr marL="11788">
              <a:spcBef>
                <a:spcPts val="116"/>
              </a:spcBef>
            </a:pPr>
            <a:r>
              <a:rPr sz="1114" b="1" spc="5" dirty="0">
                <a:solidFill>
                  <a:srgbClr val="000080"/>
                </a:solidFill>
                <a:latin typeface="Calibri"/>
                <a:cs typeface="Calibri"/>
              </a:rPr>
              <a:t>{</a:t>
            </a:r>
            <a:endParaRPr sz="1114">
              <a:latin typeface="Calibri"/>
              <a:cs typeface="Calibri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6115948" y="2768360"/>
            <a:ext cx="792762" cy="166712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04"/>
              </a:lnSpc>
            </a:pPr>
            <a:r>
              <a:rPr sz="1114" spc="5" dirty="0">
                <a:latin typeface="Calibri"/>
                <a:cs typeface="Calibri"/>
              </a:rPr>
              <a:t>sh</a:t>
            </a:r>
            <a:r>
              <a:rPr sz="1114" spc="-32" dirty="0">
                <a:latin typeface="Calibri"/>
                <a:cs typeface="Calibri"/>
              </a:rPr>
              <a:t> </a:t>
            </a:r>
            <a:r>
              <a:rPr sz="1114" dirty="0">
                <a:solidFill>
                  <a:srgbClr val="808080"/>
                </a:solidFill>
                <a:latin typeface="Calibri"/>
                <a:cs typeface="Calibri"/>
              </a:rPr>
              <a:t>"./gradlew</a:t>
            </a:r>
            <a:endParaRPr sz="1114">
              <a:latin typeface="Calibri"/>
              <a:cs typeface="Calibri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6932169" y="2768360"/>
            <a:ext cx="352470" cy="175645"/>
          </a:xfrm>
          <a:custGeom>
            <a:avLst/>
            <a:gdLst/>
            <a:ahLst/>
            <a:cxnLst/>
            <a:rect l="l" t="t" r="r" b="b"/>
            <a:pathLst>
              <a:path w="379729" h="189230">
                <a:moveTo>
                  <a:pt x="379463" y="0"/>
                </a:moveTo>
                <a:lnTo>
                  <a:pt x="316979" y="0"/>
                </a:lnTo>
                <a:lnTo>
                  <a:pt x="0" y="0"/>
                </a:lnTo>
                <a:lnTo>
                  <a:pt x="0" y="188976"/>
                </a:lnTo>
                <a:lnTo>
                  <a:pt x="316979" y="188976"/>
                </a:lnTo>
                <a:lnTo>
                  <a:pt x="379463" y="188976"/>
                </a:lnTo>
                <a:lnTo>
                  <a:pt x="37946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33" name="object 33"/>
          <p:cNvSpPr txBox="1"/>
          <p:nvPr/>
        </p:nvSpPr>
        <p:spPr>
          <a:xfrm>
            <a:off x="6932169" y="2749510"/>
            <a:ext cx="352470" cy="186336"/>
          </a:xfrm>
          <a:prstGeom prst="rect">
            <a:avLst/>
          </a:prstGeom>
        </p:spPr>
        <p:txBody>
          <a:bodyPr vert="horz" wrap="square" lIns="0" tIns="14735" rIns="0" bIns="0" rtlCol="0">
            <a:spAutoFit/>
          </a:bodyPr>
          <a:lstStyle/>
          <a:p>
            <a:pPr>
              <a:spcBef>
                <a:spcPts val="116"/>
              </a:spcBef>
            </a:pPr>
            <a:r>
              <a:rPr sz="1114" spc="14" dirty="0">
                <a:solidFill>
                  <a:srgbClr val="808080"/>
                </a:solidFill>
                <a:latin typeface="Calibri"/>
                <a:cs typeface="Calibri"/>
              </a:rPr>
              <a:t>bu</a:t>
            </a:r>
            <a:r>
              <a:rPr sz="1114" spc="-9" dirty="0">
                <a:solidFill>
                  <a:srgbClr val="808080"/>
                </a:solidFill>
                <a:latin typeface="Calibri"/>
                <a:cs typeface="Calibri"/>
              </a:rPr>
              <a:t>i</a:t>
            </a:r>
            <a:r>
              <a:rPr sz="1114" spc="5" dirty="0">
                <a:solidFill>
                  <a:srgbClr val="808080"/>
                </a:solidFill>
                <a:latin typeface="Calibri"/>
                <a:cs typeface="Calibri"/>
              </a:rPr>
              <a:t>ld"</a:t>
            </a:r>
            <a:endParaRPr sz="1114">
              <a:latin typeface="Calibri"/>
              <a:cs typeface="Calibri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5987219" y="2940942"/>
            <a:ext cx="49511" cy="175645"/>
          </a:xfrm>
          <a:custGeom>
            <a:avLst/>
            <a:gdLst/>
            <a:ahLst/>
            <a:cxnLst/>
            <a:rect l="l" t="t" r="r" b="b"/>
            <a:pathLst>
              <a:path w="53339" h="189229">
                <a:moveTo>
                  <a:pt x="53339" y="188975"/>
                </a:moveTo>
                <a:lnTo>
                  <a:pt x="0" y="188975"/>
                </a:lnTo>
                <a:lnTo>
                  <a:pt x="0" y="0"/>
                </a:lnTo>
                <a:lnTo>
                  <a:pt x="53339" y="0"/>
                </a:lnTo>
                <a:lnTo>
                  <a:pt x="53339" y="1889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35" name="object 35"/>
          <p:cNvSpPr txBox="1"/>
          <p:nvPr/>
        </p:nvSpPr>
        <p:spPr>
          <a:xfrm>
            <a:off x="5975479" y="2922122"/>
            <a:ext cx="73677" cy="186336"/>
          </a:xfrm>
          <a:prstGeom prst="rect">
            <a:avLst/>
          </a:prstGeom>
        </p:spPr>
        <p:txBody>
          <a:bodyPr vert="horz" wrap="square" lIns="0" tIns="14735" rIns="0" bIns="0" rtlCol="0">
            <a:spAutoFit/>
          </a:bodyPr>
          <a:lstStyle/>
          <a:p>
            <a:pPr marL="11788">
              <a:spcBef>
                <a:spcPts val="116"/>
              </a:spcBef>
            </a:pPr>
            <a:r>
              <a:rPr sz="1114" b="1" spc="5" dirty="0">
                <a:solidFill>
                  <a:srgbClr val="000080"/>
                </a:solidFill>
                <a:latin typeface="Calibri"/>
                <a:cs typeface="Calibri"/>
              </a:rPr>
              <a:t>}</a:t>
            </a:r>
            <a:endParaRPr sz="1114">
              <a:latin typeface="Calibri"/>
              <a:cs typeface="Calibri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5858491" y="3114937"/>
            <a:ext cx="49511" cy="175645"/>
          </a:xfrm>
          <a:custGeom>
            <a:avLst/>
            <a:gdLst/>
            <a:ahLst/>
            <a:cxnLst/>
            <a:rect l="l" t="t" r="r" b="b"/>
            <a:pathLst>
              <a:path w="53339" h="189229">
                <a:moveTo>
                  <a:pt x="53339" y="188975"/>
                </a:moveTo>
                <a:lnTo>
                  <a:pt x="0" y="188975"/>
                </a:lnTo>
                <a:lnTo>
                  <a:pt x="0" y="0"/>
                </a:lnTo>
                <a:lnTo>
                  <a:pt x="53339" y="0"/>
                </a:lnTo>
                <a:lnTo>
                  <a:pt x="53339" y="1889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37" name="object 37"/>
          <p:cNvSpPr txBox="1"/>
          <p:nvPr/>
        </p:nvSpPr>
        <p:spPr>
          <a:xfrm>
            <a:off x="5846768" y="3096073"/>
            <a:ext cx="73677" cy="186336"/>
          </a:xfrm>
          <a:prstGeom prst="rect">
            <a:avLst/>
          </a:prstGeom>
        </p:spPr>
        <p:txBody>
          <a:bodyPr vert="horz" wrap="square" lIns="0" tIns="14735" rIns="0" bIns="0" rtlCol="0">
            <a:spAutoFit/>
          </a:bodyPr>
          <a:lstStyle/>
          <a:p>
            <a:pPr marL="11788">
              <a:spcBef>
                <a:spcPts val="116"/>
              </a:spcBef>
            </a:pPr>
            <a:r>
              <a:rPr sz="1114" b="1" spc="5" dirty="0">
                <a:solidFill>
                  <a:srgbClr val="000080"/>
                </a:solidFill>
                <a:latin typeface="Calibri"/>
                <a:cs typeface="Calibri"/>
              </a:rPr>
              <a:t>}</a:t>
            </a:r>
            <a:endParaRPr sz="1114">
              <a:latin typeface="Calibri"/>
              <a:cs typeface="Calibri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5883247" y="3288932"/>
            <a:ext cx="917717" cy="33342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04"/>
              </a:lnSpc>
            </a:pPr>
            <a:r>
              <a:rPr sz="1114" spc="-9" dirty="0">
                <a:latin typeface="Calibri"/>
                <a:cs typeface="Calibri"/>
              </a:rPr>
              <a:t>s</a:t>
            </a:r>
            <a:r>
              <a:rPr sz="1114" spc="-5" dirty="0">
                <a:latin typeface="Calibri"/>
                <a:cs typeface="Calibri"/>
              </a:rPr>
              <a:t>t</a:t>
            </a:r>
            <a:r>
              <a:rPr sz="1114" spc="9" dirty="0">
                <a:latin typeface="Calibri"/>
                <a:cs typeface="Calibri"/>
              </a:rPr>
              <a:t>a</a:t>
            </a:r>
            <a:r>
              <a:rPr sz="1114" spc="-5" dirty="0">
                <a:latin typeface="Calibri"/>
                <a:cs typeface="Calibri"/>
              </a:rPr>
              <a:t>g</a:t>
            </a:r>
            <a:r>
              <a:rPr sz="1114" spc="5" dirty="0">
                <a:latin typeface="Calibri"/>
                <a:cs typeface="Calibri"/>
              </a:rPr>
              <a:t>e</a:t>
            </a:r>
            <a:r>
              <a:rPr sz="1114" b="1" spc="5" dirty="0">
                <a:solidFill>
                  <a:srgbClr val="000080"/>
                </a:solidFill>
                <a:latin typeface="Calibri"/>
                <a:cs typeface="Calibri"/>
              </a:rPr>
              <a:t>(</a:t>
            </a:r>
            <a:r>
              <a:rPr sz="1114" spc="9" dirty="0">
                <a:solidFill>
                  <a:srgbClr val="808080"/>
                </a:solidFill>
                <a:latin typeface="Calibri"/>
                <a:cs typeface="Calibri"/>
              </a:rPr>
              <a:t>"P</a:t>
            </a:r>
            <a:r>
              <a:rPr sz="1114" spc="14" dirty="0">
                <a:solidFill>
                  <a:srgbClr val="808080"/>
                </a:solidFill>
                <a:latin typeface="Calibri"/>
                <a:cs typeface="Calibri"/>
              </a:rPr>
              <a:t>ub</a:t>
            </a:r>
            <a:r>
              <a:rPr sz="1114" spc="-9" dirty="0">
                <a:solidFill>
                  <a:srgbClr val="808080"/>
                </a:solidFill>
                <a:latin typeface="Calibri"/>
                <a:cs typeface="Calibri"/>
              </a:rPr>
              <a:t>l</a:t>
            </a:r>
            <a:r>
              <a:rPr sz="1114" spc="5" dirty="0">
                <a:solidFill>
                  <a:srgbClr val="808080"/>
                </a:solidFill>
                <a:latin typeface="Calibri"/>
                <a:cs typeface="Calibri"/>
              </a:rPr>
              <a:t>i</a:t>
            </a:r>
            <a:r>
              <a:rPr sz="1114" dirty="0">
                <a:solidFill>
                  <a:srgbClr val="808080"/>
                </a:solidFill>
                <a:latin typeface="Calibri"/>
                <a:cs typeface="Calibri"/>
              </a:rPr>
              <a:t>s</a:t>
            </a:r>
            <a:r>
              <a:rPr sz="1114" spc="14" dirty="0">
                <a:solidFill>
                  <a:srgbClr val="808080"/>
                </a:solidFill>
                <a:latin typeface="Calibri"/>
                <a:cs typeface="Calibri"/>
              </a:rPr>
              <a:t>h</a:t>
            </a:r>
            <a:r>
              <a:rPr sz="1114" spc="5" dirty="0">
                <a:solidFill>
                  <a:srgbClr val="808080"/>
                </a:solidFill>
                <a:latin typeface="Calibri"/>
                <a:cs typeface="Calibri"/>
              </a:rPr>
              <a:t>"</a:t>
            </a:r>
            <a:r>
              <a:rPr sz="1114" b="1" spc="5" dirty="0">
                <a:solidFill>
                  <a:srgbClr val="000080"/>
                </a:solidFill>
                <a:latin typeface="Calibri"/>
                <a:cs typeface="Calibri"/>
              </a:rPr>
              <a:t>)</a:t>
            </a:r>
            <a:endParaRPr sz="1114">
              <a:latin typeface="Calibri"/>
              <a:cs typeface="Calibri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6835975" y="3288932"/>
            <a:ext cx="49511" cy="175645"/>
          </a:xfrm>
          <a:custGeom>
            <a:avLst/>
            <a:gdLst/>
            <a:ahLst/>
            <a:cxnLst/>
            <a:rect l="l" t="t" r="r" b="b"/>
            <a:pathLst>
              <a:path w="53340" h="189229">
                <a:moveTo>
                  <a:pt x="53339" y="188975"/>
                </a:moveTo>
                <a:lnTo>
                  <a:pt x="0" y="188975"/>
                </a:lnTo>
                <a:lnTo>
                  <a:pt x="0" y="0"/>
                </a:lnTo>
                <a:lnTo>
                  <a:pt x="53339" y="0"/>
                </a:lnTo>
                <a:lnTo>
                  <a:pt x="53339" y="1889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40" name="object 40"/>
          <p:cNvSpPr txBox="1"/>
          <p:nvPr/>
        </p:nvSpPr>
        <p:spPr>
          <a:xfrm>
            <a:off x="6800611" y="3288932"/>
            <a:ext cx="193917" cy="1667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364">
              <a:lnSpc>
                <a:spcPts val="1304"/>
              </a:lnSpc>
            </a:pPr>
            <a:r>
              <a:rPr sz="1114" b="1" spc="5" dirty="0">
                <a:solidFill>
                  <a:srgbClr val="000080"/>
                </a:solidFill>
                <a:latin typeface="Calibri"/>
                <a:cs typeface="Calibri"/>
              </a:rPr>
              <a:t>{</a:t>
            </a:r>
            <a:endParaRPr sz="1114">
              <a:latin typeface="Calibri"/>
              <a:cs typeface="Calibri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6083413" y="3462927"/>
            <a:ext cx="317694" cy="166712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04"/>
              </a:lnSpc>
            </a:pPr>
            <a:r>
              <a:rPr sz="1114" spc="-9" dirty="0">
                <a:latin typeface="Calibri"/>
                <a:cs typeface="Calibri"/>
              </a:rPr>
              <a:t>s</a:t>
            </a:r>
            <a:r>
              <a:rPr sz="1114" spc="-5" dirty="0">
                <a:latin typeface="Calibri"/>
                <a:cs typeface="Calibri"/>
              </a:rPr>
              <a:t>t</a:t>
            </a:r>
            <a:r>
              <a:rPr sz="1114" spc="9" dirty="0">
                <a:latin typeface="Calibri"/>
                <a:cs typeface="Calibri"/>
              </a:rPr>
              <a:t>e</a:t>
            </a:r>
            <a:r>
              <a:rPr sz="1114" dirty="0">
                <a:latin typeface="Calibri"/>
                <a:cs typeface="Calibri"/>
              </a:rPr>
              <a:t>p</a:t>
            </a:r>
            <a:r>
              <a:rPr sz="1114" spc="5" dirty="0">
                <a:latin typeface="Calibri"/>
                <a:cs typeface="Calibri"/>
              </a:rPr>
              <a:t>s</a:t>
            </a:r>
            <a:endParaRPr sz="1114">
              <a:latin typeface="Calibri"/>
              <a:cs typeface="Calibri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6424329" y="3462927"/>
            <a:ext cx="49511" cy="175645"/>
          </a:xfrm>
          <a:custGeom>
            <a:avLst/>
            <a:gdLst/>
            <a:ahLst/>
            <a:cxnLst/>
            <a:rect l="l" t="t" r="r" b="b"/>
            <a:pathLst>
              <a:path w="53340" h="189229">
                <a:moveTo>
                  <a:pt x="53339" y="188975"/>
                </a:moveTo>
                <a:lnTo>
                  <a:pt x="0" y="188975"/>
                </a:lnTo>
                <a:lnTo>
                  <a:pt x="0" y="0"/>
                </a:lnTo>
                <a:lnTo>
                  <a:pt x="53339" y="0"/>
                </a:lnTo>
                <a:lnTo>
                  <a:pt x="53339" y="1889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43" name="object 43"/>
          <p:cNvSpPr txBox="1"/>
          <p:nvPr/>
        </p:nvSpPr>
        <p:spPr>
          <a:xfrm>
            <a:off x="6424390" y="3444115"/>
            <a:ext cx="570553" cy="186336"/>
          </a:xfrm>
          <a:prstGeom prst="rect">
            <a:avLst/>
          </a:prstGeom>
        </p:spPr>
        <p:txBody>
          <a:bodyPr vert="horz" wrap="square" lIns="0" tIns="14735" rIns="0" bIns="0" rtlCol="0">
            <a:spAutoFit/>
          </a:bodyPr>
          <a:lstStyle/>
          <a:p>
            <a:pPr>
              <a:spcBef>
                <a:spcPts val="116"/>
              </a:spcBef>
            </a:pPr>
            <a:r>
              <a:rPr sz="1114" b="1" spc="5" dirty="0">
                <a:solidFill>
                  <a:srgbClr val="000080"/>
                </a:solidFill>
                <a:latin typeface="Calibri"/>
                <a:cs typeface="Calibri"/>
              </a:rPr>
              <a:t>{</a:t>
            </a:r>
            <a:endParaRPr sz="1114">
              <a:latin typeface="Calibri"/>
              <a:cs typeface="Calibri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6213555" y="3635507"/>
            <a:ext cx="792762" cy="166712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04"/>
              </a:lnSpc>
            </a:pPr>
            <a:r>
              <a:rPr sz="1114" spc="5" dirty="0">
                <a:latin typeface="Calibri"/>
                <a:cs typeface="Calibri"/>
              </a:rPr>
              <a:t>sh</a:t>
            </a:r>
            <a:r>
              <a:rPr sz="1114" spc="-32" dirty="0">
                <a:latin typeface="Calibri"/>
                <a:cs typeface="Calibri"/>
              </a:rPr>
              <a:t> </a:t>
            </a:r>
            <a:r>
              <a:rPr sz="1114" dirty="0">
                <a:solidFill>
                  <a:srgbClr val="808080"/>
                </a:solidFill>
                <a:latin typeface="Calibri"/>
                <a:cs typeface="Calibri"/>
              </a:rPr>
              <a:t>"./gradlew</a:t>
            </a:r>
            <a:endParaRPr sz="1114">
              <a:latin typeface="Calibri"/>
              <a:cs typeface="Calibri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7028362" y="3635507"/>
            <a:ext cx="482730" cy="175645"/>
          </a:xfrm>
          <a:custGeom>
            <a:avLst/>
            <a:gdLst/>
            <a:ahLst/>
            <a:cxnLst/>
            <a:rect l="l" t="t" r="r" b="b"/>
            <a:pathLst>
              <a:path w="520065" h="189229">
                <a:moveTo>
                  <a:pt x="519683" y="188975"/>
                </a:moveTo>
                <a:lnTo>
                  <a:pt x="0" y="188975"/>
                </a:lnTo>
                <a:lnTo>
                  <a:pt x="0" y="0"/>
                </a:lnTo>
                <a:lnTo>
                  <a:pt x="519683" y="0"/>
                </a:lnTo>
                <a:lnTo>
                  <a:pt x="519683" y="1889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46" name="object 46"/>
          <p:cNvSpPr txBox="1"/>
          <p:nvPr/>
        </p:nvSpPr>
        <p:spPr>
          <a:xfrm>
            <a:off x="7016566" y="3616656"/>
            <a:ext cx="505718" cy="186336"/>
          </a:xfrm>
          <a:prstGeom prst="rect">
            <a:avLst/>
          </a:prstGeom>
        </p:spPr>
        <p:txBody>
          <a:bodyPr vert="horz" wrap="square" lIns="0" tIns="14735" rIns="0" bIns="0" rtlCol="0">
            <a:spAutoFit/>
          </a:bodyPr>
          <a:lstStyle/>
          <a:p>
            <a:pPr marL="11788">
              <a:spcBef>
                <a:spcPts val="116"/>
              </a:spcBef>
            </a:pPr>
            <a:r>
              <a:rPr sz="1114" spc="-9" dirty="0">
                <a:solidFill>
                  <a:srgbClr val="808080"/>
                </a:solidFill>
                <a:latin typeface="Calibri"/>
                <a:cs typeface="Calibri"/>
              </a:rPr>
              <a:t>r</a:t>
            </a:r>
            <a:r>
              <a:rPr sz="1114" spc="9" dirty="0">
                <a:solidFill>
                  <a:srgbClr val="808080"/>
                </a:solidFill>
                <a:latin typeface="Calibri"/>
                <a:cs typeface="Calibri"/>
              </a:rPr>
              <a:t>elea</a:t>
            </a:r>
            <a:r>
              <a:rPr sz="1114" dirty="0">
                <a:solidFill>
                  <a:srgbClr val="808080"/>
                </a:solidFill>
                <a:latin typeface="Calibri"/>
                <a:cs typeface="Calibri"/>
              </a:rPr>
              <a:t>s</a:t>
            </a:r>
            <a:r>
              <a:rPr sz="1114" spc="9" dirty="0">
                <a:solidFill>
                  <a:srgbClr val="808080"/>
                </a:solidFill>
                <a:latin typeface="Calibri"/>
                <a:cs typeface="Calibri"/>
              </a:rPr>
              <a:t>e"</a:t>
            </a:r>
            <a:endParaRPr sz="1114">
              <a:latin typeface="Calibri"/>
              <a:cs typeface="Calibri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5954684" y="3809503"/>
            <a:ext cx="49511" cy="175645"/>
          </a:xfrm>
          <a:custGeom>
            <a:avLst/>
            <a:gdLst/>
            <a:ahLst/>
            <a:cxnLst/>
            <a:rect l="l" t="t" r="r" b="b"/>
            <a:pathLst>
              <a:path w="53339" h="189229">
                <a:moveTo>
                  <a:pt x="53339" y="188975"/>
                </a:moveTo>
                <a:lnTo>
                  <a:pt x="0" y="188975"/>
                </a:lnTo>
                <a:lnTo>
                  <a:pt x="0" y="0"/>
                </a:lnTo>
                <a:lnTo>
                  <a:pt x="53339" y="0"/>
                </a:lnTo>
                <a:lnTo>
                  <a:pt x="53339" y="1889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48" name="object 48"/>
          <p:cNvSpPr txBox="1"/>
          <p:nvPr/>
        </p:nvSpPr>
        <p:spPr>
          <a:xfrm>
            <a:off x="5942938" y="3790678"/>
            <a:ext cx="73677" cy="186336"/>
          </a:xfrm>
          <a:prstGeom prst="rect">
            <a:avLst/>
          </a:prstGeom>
        </p:spPr>
        <p:txBody>
          <a:bodyPr vert="horz" wrap="square" lIns="0" tIns="14735" rIns="0" bIns="0" rtlCol="0">
            <a:spAutoFit/>
          </a:bodyPr>
          <a:lstStyle/>
          <a:p>
            <a:pPr marL="11788">
              <a:spcBef>
                <a:spcPts val="116"/>
              </a:spcBef>
            </a:pPr>
            <a:r>
              <a:rPr sz="1114" b="1" spc="5" dirty="0">
                <a:solidFill>
                  <a:srgbClr val="000080"/>
                </a:solidFill>
                <a:latin typeface="Calibri"/>
                <a:cs typeface="Calibri"/>
              </a:rPr>
              <a:t>}</a:t>
            </a:r>
            <a:endParaRPr sz="1114">
              <a:latin typeface="Calibri"/>
              <a:cs typeface="Calibri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5858491" y="3983498"/>
            <a:ext cx="49511" cy="175645"/>
          </a:xfrm>
          <a:custGeom>
            <a:avLst/>
            <a:gdLst/>
            <a:ahLst/>
            <a:cxnLst/>
            <a:rect l="l" t="t" r="r" b="b"/>
            <a:pathLst>
              <a:path w="53339" h="189229">
                <a:moveTo>
                  <a:pt x="53339" y="188975"/>
                </a:moveTo>
                <a:lnTo>
                  <a:pt x="0" y="188975"/>
                </a:lnTo>
                <a:lnTo>
                  <a:pt x="0" y="0"/>
                </a:lnTo>
                <a:lnTo>
                  <a:pt x="53339" y="0"/>
                </a:lnTo>
                <a:lnTo>
                  <a:pt x="53339" y="1889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50" name="object 50"/>
          <p:cNvSpPr txBox="1"/>
          <p:nvPr/>
        </p:nvSpPr>
        <p:spPr>
          <a:xfrm>
            <a:off x="5846768" y="3964628"/>
            <a:ext cx="73677" cy="186336"/>
          </a:xfrm>
          <a:prstGeom prst="rect">
            <a:avLst/>
          </a:prstGeom>
        </p:spPr>
        <p:txBody>
          <a:bodyPr vert="horz" wrap="square" lIns="0" tIns="14735" rIns="0" bIns="0" rtlCol="0">
            <a:spAutoFit/>
          </a:bodyPr>
          <a:lstStyle/>
          <a:p>
            <a:pPr marL="11788">
              <a:spcBef>
                <a:spcPts val="116"/>
              </a:spcBef>
            </a:pPr>
            <a:r>
              <a:rPr sz="1114" b="1" spc="5" dirty="0">
                <a:solidFill>
                  <a:srgbClr val="000080"/>
                </a:solidFill>
                <a:latin typeface="Calibri"/>
                <a:cs typeface="Calibri"/>
              </a:rPr>
              <a:t>}</a:t>
            </a:r>
            <a:endParaRPr sz="1114">
              <a:latin typeface="Calibri"/>
              <a:cs typeface="Calibri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5883247" y="4156077"/>
            <a:ext cx="901804" cy="33342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04"/>
              </a:lnSpc>
            </a:pPr>
            <a:r>
              <a:rPr sz="1114" spc="-9" dirty="0">
                <a:latin typeface="Calibri"/>
                <a:cs typeface="Calibri"/>
              </a:rPr>
              <a:t>s</a:t>
            </a:r>
            <a:r>
              <a:rPr sz="1114" spc="-5" dirty="0">
                <a:latin typeface="Calibri"/>
                <a:cs typeface="Calibri"/>
              </a:rPr>
              <a:t>t</a:t>
            </a:r>
            <a:r>
              <a:rPr sz="1114" spc="9" dirty="0">
                <a:latin typeface="Calibri"/>
                <a:cs typeface="Calibri"/>
              </a:rPr>
              <a:t>a</a:t>
            </a:r>
            <a:r>
              <a:rPr sz="1114" spc="-5" dirty="0">
                <a:latin typeface="Calibri"/>
                <a:cs typeface="Calibri"/>
              </a:rPr>
              <a:t>g</a:t>
            </a:r>
            <a:r>
              <a:rPr sz="1114" spc="5" dirty="0">
                <a:latin typeface="Calibri"/>
                <a:cs typeface="Calibri"/>
              </a:rPr>
              <a:t>e</a:t>
            </a:r>
            <a:r>
              <a:rPr sz="1114" b="1" spc="5" dirty="0">
                <a:solidFill>
                  <a:srgbClr val="000080"/>
                </a:solidFill>
                <a:latin typeface="Calibri"/>
                <a:cs typeface="Calibri"/>
              </a:rPr>
              <a:t>(</a:t>
            </a:r>
            <a:r>
              <a:rPr sz="1114" spc="5" dirty="0">
                <a:solidFill>
                  <a:srgbClr val="808080"/>
                </a:solidFill>
                <a:latin typeface="Calibri"/>
                <a:cs typeface="Calibri"/>
              </a:rPr>
              <a:t>"</a:t>
            </a:r>
            <a:r>
              <a:rPr sz="1114" spc="14" dirty="0">
                <a:solidFill>
                  <a:srgbClr val="808080"/>
                </a:solidFill>
                <a:latin typeface="Calibri"/>
                <a:cs typeface="Calibri"/>
              </a:rPr>
              <a:t>D</a:t>
            </a:r>
            <a:r>
              <a:rPr sz="1114" spc="9" dirty="0">
                <a:solidFill>
                  <a:srgbClr val="808080"/>
                </a:solidFill>
                <a:latin typeface="Calibri"/>
                <a:cs typeface="Calibri"/>
              </a:rPr>
              <a:t>e</a:t>
            </a:r>
            <a:r>
              <a:rPr sz="1114" spc="14" dirty="0">
                <a:solidFill>
                  <a:srgbClr val="808080"/>
                </a:solidFill>
                <a:latin typeface="Calibri"/>
                <a:cs typeface="Calibri"/>
              </a:rPr>
              <a:t>p</a:t>
            </a:r>
            <a:r>
              <a:rPr sz="1114" spc="-9" dirty="0">
                <a:solidFill>
                  <a:srgbClr val="808080"/>
                </a:solidFill>
                <a:latin typeface="Calibri"/>
                <a:cs typeface="Calibri"/>
              </a:rPr>
              <a:t>l</a:t>
            </a:r>
            <a:r>
              <a:rPr sz="1114" dirty="0">
                <a:solidFill>
                  <a:srgbClr val="808080"/>
                </a:solidFill>
                <a:latin typeface="Calibri"/>
                <a:cs typeface="Calibri"/>
              </a:rPr>
              <a:t>o</a:t>
            </a:r>
            <a:r>
              <a:rPr sz="1114" spc="9" dirty="0">
                <a:solidFill>
                  <a:srgbClr val="808080"/>
                </a:solidFill>
                <a:latin typeface="Calibri"/>
                <a:cs typeface="Calibri"/>
              </a:rPr>
              <a:t>y"</a:t>
            </a:r>
            <a:r>
              <a:rPr sz="1114" b="1" spc="5" dirty="0">
                <a:solidFill>
                  <a:srgbClr val="000080"/>
                </a:solidFill>
                <a:latin typeface="Calibri"/>
                <a:cs typeface="Calibri"/>
              </a:rPr>
              <a:t>)</a:t>
            </a:r>
            <a:endParaRPr sz="1114">
              <a:latin typeface="Calibri"/>
              <a:cs typeface="Calibri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6821829" y="4156077"/>
            <a:ext cx="49511" cy="175645"/>
          </a:xfrm>
          <a:custGeom>
            <a:avLst/>
            <a:gdLst/>
            <a:ahLst/>
            <a:cxnLst/>
            <a:rect l="l" t="t" r="r" b="b"/>
            <a:pathLst>
              <a:path w="53340" h="189229">
                <a:moveTo>
                  <a:pt x="53340" y="188976"/>
                </a:moveTo>
                <a:lnTo>
                  <a:pt x="0" y="188976"/>
                </a:lnTo>
                <a:lnTo>
                  <a:pt x="0" y="0"/>
                </a:lnTo>
                <a:lnTo>
                  <a:pt x="53340" y="0"/>
                </a:lnTo>
                <a:lnTo>
                  <a:pt x="53340" y="18897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53" name="object 53"/>
          <p:cNvSpPr txBox="1"/>
          <p:nvPr/>
        </p:nvSpPr>
        <p:spPr>
          <a:xfrm>
            <a:off x="6810093" y="4137240"/>
            <a:ext cx="73677" cy="186336"/>
          </a:xfrm>
          <a:prstGeom prst="rect">
            <a:avLst/>
          </a:prstGeom>
        </p:spPr>
        <p:txBody>
          <a:bodyPr vert="horz" wrap="square" lIns="0" tIns="14735" rIns="0" bIns="0" rtlCol="0">
            <a:spAutoFit/>
          </a:bodyPr>
          <a:lstStyle/>
          <a:p>
            <a:pPr marL="11788">
              <a:spcBef>
                <a:spcPts val="116"/>
              </a:spcBef>
            </a:pPr>
            <a:r>
              <a:rPr sz="1114" b="1" spc="5" dirty="0">
                <a:solidFill>
                  <a:srgbClr val="000080"/>
                </a:solidFill>
                <a:latin typeface="Calibri"/>
                <a:cs typeface="Calibri"/>
              </a:rPr>
              <a:t>{</a:t>
            </a:r>
            <a:endParaRPr sz="1114">
              <a:latin typeface="Calibri"/>
              <a:cs typeface="Calibri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5987219" y="4330073"/>
            <a:ext cx="317694" cy="166712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04"/>
              </a:lnSpc>
            </a:pPr>
            <a:r>
              <a:rPr sz="1114" spc="-9" dirty="0">
                <a:latin typeface="Calibri"/>
                <a:cs typeface="Calibri"/>
              </a:rPr>
              <a:t>s</a:t>
            </a:r>
            <a:r>
              <a:rPr sz="1114" spc="-5" dirty="0">
                <a:latin typeface="Calibri"/>
                <a:cs typeface="Calibri"/>
              </a:rPr>
              <a:t>t</a:t>
            </a:r>
            <a:r>
              <a:rPr sz="1114" spc="9" dirty="0">
                <a:latin typeface="Calibri"/>
                <a:cs typeface="Calibri"/>
              </a:rPr>
              <a:t>e</a:t>
            </a:r>
            <a:r>
              <a:rPr sz="1114" dirty="0">
                <a:latin typeface="Calibri"/>
                <a:cs typeface="Calibri"/>
              </a:rPr>
              <a:t>p</a:t>
            </a:r>
            <a:r>
              <a:rPr sz="1114" spc="5" dirty="0">
                <a:latin typeface="Calibri"/>
                <a:cs typeface="Calibri"/>
              </a:rPr>
              <a:t>s</a:t>
            </a:r>
            <a:endParaRPr sz="1114">
              <a:latin typeface="Calibri"/>
              <a:cs typeface="Calibri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6326721" y="4330073"/>
            <a:ext cx="49511" cy="175645"/>
          </a:xfrm>
          <a:custGeom>
            <a:avLst/>
            <a:gdLst/>
            <a:ahLst/>
            <a:cxnLst/>
            <a:rect l="l" t="t" r="r" b="b"/>
            <a:pathLst>
              <a:path w="53340" h="189229">
                <a:moveTo>
                  <a:pt x="53340" y="188975"/>
                </a:moveTo>
                <a:lnTo>
                  <a:pt x="0" y="188975"/>
                </a:lnTo>
                <a:lnTo>
                  <a:pt x="0" y="0"/>
                </a:lnTo>
                <a:lnTo>
                  <a:pt x="53340" y="0"/>
                </a:lnTo>
                <a:lnTo>
                  <a:pt x="53340" y="1889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56" name="object 56"/>
          <p:cNvSpPr txBox="1"/>
          <p:nvPr/>
        </p:nvSpPr>
        <p:spPr>
          <a:xfrm>
            <a:off x="5883247" y="4311270"/>
            <a:ext cx="493340" cy="186336"/>
          </a:xfrm>
          <a:prstGeom prst="rect">
            <a:avLst/>
          </a:prstGeom>
        </p:spPr>
        <p:txBody>
          <a:bodyPr vert="horz" wrap="square" lIns="0" tIns="14735" rIns="0" bIns="0" rtlCol="0">
            <a:spAutoFit/>
          </a:bodyPr>
          <a:lstStyle/>
          <a:p>
            <a:pPr algn="r">
              <a:spcBef>
                <a:spcPts val="116"/>
              </a:spcBef>
            </a:pPr>
            <a:r>
              <a:rPr sz="1114" b="1" spc="5" dirty="0">
                <a:solidFill>
                  <a:srgbClr val="000080"/>
                </a:solidFill>
                <a:latin typeface="Calibri"/>
                <a:cs typeface="Calibri"/>
              </a:rPr>
              <a:t>{</a:t>
            </a:r>
            <a:endParaRPr sz="1114">
              <a:latin typeface="Calibri"/>
              <a:cs typeface="Calibri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6115948" y="4504067"/>
            <a:ext cx="420842" cy="166712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04"/>
              </a:lnSpc>
            </a:pPr>
            <a:r>
              <a:rPr sz="1114" spc="5" dirty="0">
                <a:latin typeface="Calibri"/>
                <a:cs typeface="Calibri"/>
              </a:rPr>
              <a:t>script</a:t>
            </a:r>
            <a:r>
              <a:rPr sz="1114" spc="-46" dirty="0">
                <a:latin typeface="Calibri"/>
                <a:cs typeface="Calibri"/>
              </a:rPr>
              <a:t> </a:t>
            </a:r>
            <a:r>
              <a:rPr sz="1114" b="1" spc="5" dirty="0">
                <a:solidFill>
                  <a:srgbClr val="000080"/>
                </a:solidFill>
                <a:latin typeface="Calibri"/>
                <a:cs typeface="Calibri"/>
              </a:rPr>
              <a:t>{</a:t>
            </a:r>
            <a:endParaRPr sz="1114">
              <a:latin typeface="Calibri"/>
              <a:cs typeface="Calibri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6246089" y="4678062"/>
            <a:ext cx="1639751" cy="166712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04"/>
              </a:lnSpc>
            </a:pPr>
            <a:r>
              <a:rPr sz="1114" b="1" spc="-9" dirty="0">
                <a:solidFill>
                  <a:srgbClr val="0000FF"/>
                </a:solidFill>
                <a:latin typeface="Calibri"/>
                <a:cs typeface="Calibri"/>
              </a:rPr>
              <a:t>s</a:t>
            </a:r>
            <a:r>
              <a:rPr sz="1114" b="1" spc="19" dirty="0">
                <a:solidFill>
                  <a:srgbClr val="0000FF"/>
                </a:solidFill>
                <a:latin typeface="Calibri"/>
                <a:cs typeface="Calibri"/>
              </a:rPr>
              <a:t>w</a:t>
            </a:r>
            <a:r>
              <a:rPr sz="1114" b="1" spc="-5" dirty="0">
                <a:solidFill>
                  <a:srgbClr val="0000FF"/>
                </a:solidFill>
                <a:latin typeface="Calibri"/>
                <a:cs typeface="Calibri"/>
              </a:rPr>
              <a:t>it</a:t>
            </a:r>
            <a:r>
              <a:rPr sz="1114" b="1" spc="9" dirty="0">
                <a:solidFill>
                  <a:srgbClr val="0000FF"/>
                </a:solidFill>
                <a:latin typeface="Calibri"/>
                <a:cs typeface="Calibri"/>
              </a:rPr>
              <a:t>c</a:t>
            </a:r>
            <a:r>
              <a:rPr sz="1114" b="1" spc="5" dirty="0">
                <a:solidFill>
                  <a:srgbClr val="0000FF"/>
                </a:solidFill>
                <a:latin typeface="Calibri"/>
                <a:cs typeface="Calibri"/>
              </a:rPr>
              <a:t>h</a:t>
            </a:r>
            <a:r>
              <a:rPr sz="1114" b="1" spc="5" dirty="0">
                <a:solidFill>
                  <a:srgbClr val="000080"/>
                </a:solidFill>
                <a:latin typeface="Calibri"/>
                <a:cs typeface="Calibri"/>
              </a:rPr>
              <a:t>(</a:t>
            </a:r>
            <a:r>
              <a:rPr sz="1114" spc="14" dirty="0">
                <a:latin typeface="Calibri"/>
                <a:cs typeface="Calibri"/>
              </a:rPr>
              <a:t>p</a:t>
            </a:r>
            <a:r>
              <a:rPr sz="1114" spc="9" dirty="0">
                <a:latin typeface="Calibri"/>
                <a:cs typeface="Calibri"/>
              </a:rPr>
              <a:t>a</a:t>
            </a:r>
            <a:r>
              <a:rPr sz="1114" spc="-19" dirty="0">
                <a:latin typeface="Calibri"/>
                <a:cs typeface="Calibri"/>
              </a:rPr>
              <a:t>r</a:t>
            </a:r>
            <a:r>
              <a:rPr sz="1114" spc="14" dirty="0">
                <a:latin typeface="Calibri"/>
                <a:cs typeface="Calibri"/>
              </a:rPr>
              <a:t>am</a:t>
            </a:r>
            <a:r>
              <a:rPr sz="1114" dirty="0">
                <a:latin typeface="Calibri"/>
                <a:cs typeface="Calibri"/>
              </a:rPr>
              <a:t>s</a:t>
            </a:r>
            <a:r>
              <a:rPr sz="1114" b="1" dirty="0">
                <a:solidFill>
                  <a:srgbClr val="000080"/>
                </a:solidFill>
                <a:latin typeface="Calibri"/>
                <a:cs typeface="Calibri"/>
              </a:rPr>
              <a:t>.</a:t>
            </a:r>
            <a:r>
              <a:rPr sz="1114" spc="14" dirty="0">
                <a:latin typeface="Calibri"/>
                <a:cs typeface="Calibri"/>
              </a:rPr>
              <a:t>D</a:t>
            </a:r>
            <a:r>
              <a:rPr sz="1114" spc="9" dirty="0">
                <a:latin typeface="Calibri"/>
                <a:cs typeface="Calibri"/>
              </a:rPr>
              <a:t>EP</a:t>
            </a:r>
            <a:r>
              <a:rPr sz="1114" spc="-14" dirty="0">
                <a:latin typeface="Calibri"/>
                <a:cs typeface="Calibri"/>
              </a:rPr>
              <a:t>LO</a:t>
            </a:r>
            <a:r>
              <a:rPr sz="1114" spc="9" dirty="0">
                <a:latin typeface="Calibri"/>
                <a:cs typeface="Calibri"/>
              </a:rPr>
              <a:t>Y_</a:t>
            </a:r>
            <a:r>
              <a:rPr sz="1114" spc="-23" dirty="0">
                <a:latin typeface="Calibri"/>
                <a:cs typeface="Calibri"/>
              </a:rPr>
              <a:t>T</a:t>
            </a:r>
            <a:r>
              <a:rPr sz="1114" spc="14" dirty="0">
                <a:latin typeface="Calibri"/>
                <a:cs typeface="Calibri"/>
              </a:rPr>
              <a:t>O</a:t>
            </a:r>
            <a:r>
              <a:rPr sz="1114" b="1" spc="5" dirty="0">
                <a:solidFill>
                  <a:srgbClr val="000080"/>
                </a:solidFill>
                <a:latin typeface="Calibri"/>
                <a:cs typeface="Calibri"/>
              </a:rPr>
              <a:t>)</a:t>
            </a:r>
            <a:endParaRPr sz="1114">
              <a:latin typeface="Calibri"/>
              <a:cs typeface="Calibri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7919555" y="4678063"/>
            <a:ext cx="49511" cy="175645"/>
          </a:xfrm>
          <a:custGeom>
            <a:avLst/>
            <a:gdLst/>
            <a:ahLst/>
            <a:cxnLst/>
            <a:rect l="l" t="t" r="r" b="b"/>
            <a:pathLst>
              <a:path w="53340" h="189229">
                <a:moveTo>
                  <a:pt x="53339" y="188976"/>
                </a:moveTo>
                <a:lnTo>
                  <a:pt x="0" y="188976"/>
                </a:lnTo>
                <a:lnTo>
                  <a:pt x="0" y="0"/>
                </a:lnTo>
                <a:lnTo>
                  <a:pt x="53339" y="0"/>
                </a:lnTo>
                <a:lnTo>
                  <a:pt x="53339" y="18897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60" name="object 60"/>
          <p:cNvSpPr txBox="1"/>
          <p:nvPr/>
        </p:nvSpPr>
        <p:spPr>
          <a:xfrm>
            <a:off x="7907808" y="4659224"/>
            <a:ext cx="73677" cy="186336"/>
          </a:xfrm>
          <a:prstGeom prst="rect">
            <a:avLst/>
          </a:prstGeom>
        </p:spPr>
        <p:txBody>
          <a:bodyPr vert="horz" wrap="square" lIns="0" tIns="14735" rIns="0" bIns="0" rtlCol="0">
            <a:spAutoFit/>
          </a:bodyPr>
          <a:lstStyle/>
          <a:p>
            <a:pPr marL="11788">
              <a:spcBef>
                <a:spcPts val="116"/>
              </a:spcBef>
            </a:pPr>
            <a:r>
              <a:rPr sz="1114" b="1" spc="5" dirty="0">
                <a:solidFill>
                  <a:srgbClr val="000080"/>
                </a:solidFill>
                <a:latin typeface="Calibri"/>
                <a:cs typeface="Calibri"/>
              </a:rPr>
              <a:t>{</a:t>
            </a:r>
            <a:endParaRPr sz="1114">
              <a:latin typeface="Calibri"/>
              <a:cs typeface="Calibri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6669055" y="4850644"/>
            <a:ext cx="368384" cy="166712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04"/>
              </a:lnSpc>
            </a:pPr>
            <a:r>
              <a:rPr sz="1114" dirty="0">
                <a:solidFill>
                  <a:srgbClr val="808080"/>
                </a:solidFill>
                <a:latin typeface="Calibri"/>
                <a:cs typeface="Calibri"/>
              </a:rPr>
              <a:t>"</a:t>
            </a:r>
            <a:r>
              <a:rPr sz="1114" spc="9" dirty="0">
                <a:solidFill>
                  <a:srgbClr val="808080"/>
                </a:solidFill>
                <a:latin typeface="Calibri"/>
                <a:cs typeface="Calibri"/>
              </a:rPr>
              <a:t>I</a:t>
            </a:r>
            <a:r>
              <a:rPr sz="1114" spc="5" dirty="0">
                <a:solidFill>
                  <a:srgbClr val="808080"/>
                </a:solidFill>
                <a:latin typeface="Calibri"/>
                <a:cs typeface="Calibri"/>
              </a:rPr>
              <a:t>N</a:t>
            </a:r>
            <a:r>
              <a:rPr sz="1114" spc="9" dirty="0">
                <a:solidFill>
                  <a:srgbClr val="808080"/>
                </a:solidFill>
                <a:latin typeface="Calibri"/>
                <a:cs typeface="Calibri"/>
              </a:rPr>
              <a:t>T"</a:t>
            </a:r>
            <a:r>
              <a:rPr sz="1114" b="1" spc="5" dirty="0">
                <a:solidFill>
                  <a:srgbClr val="000080"/>
                </a:solidFill>
                <a:latin typeface="Calibri"/>
                <a:cs typeface="Calibri"/>
              </a:rPr>
              <a:t>:</a:t>
            </a:r>
            <a:endParaRPr sz="1114">
              <a:latin typeface="Calibri"/>
              <a:cs typeface="Calibri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7082116" y="4850644"/>
            <a:ext cx="1299069" cy="166712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04"/>
              </a:lnSpc>
            </a:pPr>
            <a:r>
              <a:rPr sz="1114" spc="9" dirty="0">
                <a:latin typeface="Calibri"/>
                <a:cs typeface="Calibri"/>
              </a:rPr>
              <a:t>echo</a:t>
            </a:r>
            <a:r>
              <a:rPr sz="1114" spc="-23" dirty="0">
                <a:latin typeface="Calibri"/>
                <a:cs typeface="Calibri"/>
              </a:rPr>
              <a:t> </a:t>
            </a:r>
            <a:r>
              <a:rPr sz="1114" dirty="0">
                <a:solidFill>
                  <a:srgbClr val="808080"/>
                </a:solidFill>
                <a:latin typeface="Calibri"/>
                <a:cs typeface="Calibri"/>
              </a:rPr>
              <a:t>"./deploy.sh</a:t>
            </a:r>
            <a:r>
              <a:rPr sz="1114" spc="-5" dirty="0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sz="1114" dirty="0">
                <a:solidFill>
                  <a:srgbClr val="808080"/>
                </a:solidFill>
                <a:latin typeface="Calibri"/>
                <a:cs typeface="Calibri"/>
              </a:rPr>
              <a:t>int"</a:t>
            </a:r>
            <a:r>
              <a:rPr sz="1114" b="1" dirty="0">
                <a:solidFill>
                  <a:srgbClr val="000080"/>
                </a:solidFill>
                <a:latin typeface="Calibri"/>
                <a:cs typeface="Calibri"/>
              </a:rPr>
              <a:t>;</a:t>
            </a:r>
            <a:endParaRPr sz="1114">
              <a:latin typeface="Calibri"/>
              <a:cs typeface="Calibri"/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8404761" y="4850644"/>
            <a:ext cx="339503" cy="175645"/>
          </a:xfrm>
          <a:custGeom>
            <a:avLst/>
            <a:gdLst/>
            <a:ahLst/>
            <a:cxnLst/>
            <a:rect l="l" t="t" r="r" b="b"/>
            <a:pathLst>
              <a:path w="365759" h="189229">
                <a:moveTo>
                  <a:pt x="365759" y="188975"/>
                </a:moveTo>
                <a:lnTo>
                  <a:pt x="0" y="188975"/>
                </a:lnTo>
                <a:lnTo>
                  <a:pt x="0" y="0"/>
                </a:lnTo>
                <a:lnTo>
                  <a:pt x="365759" y="0"/>
                </a:lnTo>
                <a:lnTo>
                  <a:pt x="365759" y="1889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64" name="object 64"/>
          <p:cNvSpPr txBox="1"/>
          <p:nvPr/>
        </p:nvSpPr>
        <p:spPr>
          <a:xfrm>
            <a:off x="8393060" y="4831836"/>
            <a:ext cx="363079" cy="186336"/>
          </a:xfrm>
          <a:prstGeom prst="rect">
            <a:avLst/>
          </a:prstGeom>
        </p:spPr>
        <p:txBody>
          <a:bodyPr vert="horz" wrap="square" lIns="0" tIns="14735" rIns="0" bIns="0" rtlCol="0">
            <a:spAutoFit/>
          </a:bodyPr>
          <a:lstStyle/>
          <a:p>
            <a:pPr marL="11788">
              <a:spcBef>
                <a:spcPts val="116"/>
              </a:spcBef>
            </a:pPr>
            <a:r>
              <a:rPr sz="1114" b="1" spc="9" dirty="0">
                <a:solidFill>
                  <a:srgbClr val="0000FF"/>
                </a:solidFill>
                <a:latin typeface="Calibri"/>
                <a:cs typeface="Calibri"/>
              </a:rPr>
              <a:t>b</a:t>
            </a:r>
            <a:r>
              <a:rPr sz="1114" b="1" spc="-14" dirty="0">
                <a:solidFill>
                  <a:srgbClr val="0000FF"/>
                </a:solidFill>
                <a:latin typeface="Calibri"/>
                <a:cs typeface="Calibri"/>
              </a:rPr>
              <a:t>r</a:t>
            </a:r>
            <a:r>
              <a:rPr sz="1114" b="1" spc="5" dirty="0">
                <a:solidFill>
                  <a:srgbClr val="0000FF"/>
                </a:solidFill>
                <a:latin typeface="Calibri"/>
                <a:cs typeface="Calibri"/>
              </a:rPr>
              <a:t>ea</a:t>
            </a:r>
            <a:r>
              <a:rPr sz="1114" b="1" spc="9" dirty="0">
                <a:solidFill>
                  <a:srgbClr val="0000FF"/>
                </a:solidFill>
                <a:latin typeface="Calibri"/>
                <a:cs typeface="Calibri"/>
              </a:rPr>
              <a:t>k</a:t>
            </a:r>
            <a:endParaRPr sz="1114">
              <a:latin typeface="Calibri"/>
              <a:cs typeface="Calibri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6669054" y="5024639"/>
            <a:ext cx="391961" cy="166712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04"/>
              </a:lnSpc>
            </a:pPr>
            <a:r>
              <a:rPr sz="1114" dirty="0">
                <a:solidFill>
                  <a:srgbClr val="808080"/>
                </a:solidFill>
                <a:latin typeface="Calibri"/>
                <a:cs typeface="Calibri"/>
              </a:rPr>
              <a:t>"</a:t>
            </a:r>
            <a:r>
              <a:rPr sz="1114" spc="9" dirty="0">
                <a:solidFill>
                  <a:srgbClr val="808080"/>
                </a:solidFill>
                <a:latin typeface="Calibri"/>
                <a:cs typeface="Calibri"/>
              </a:rPr>
              <a:t>P</a:t>
            </a:r>
            <a:r>
              <a:rPr sz="1114" spc="5" dirty="0">
                <a:solidFill>
                  <a:srgbClr val="808080"/>
                </a:solidFill>
                <a:latin typeface="Calibri"/>
                <a:cs typeface="Calibri"/>
              </a:rPr>
              <a:t>R</a:t>
            </a:r>
            <a:r>
              <a:rPr sz="1114" spc="9" dirty="0">
                <a:solidFill>
                  <a:srgbClr val="808080"/>
                </a:solidFill>
                <a:latin typeface="Calibri"/>
                <a:cs typeface="Calibri"/>
              </a:rPr>
              <a:t>E"</a:t>
            </a:r>
            <a:r>
              <a:rPr sz="1114" b="1" spc="5" dirty="0">
                <a:solidFill>
                  <a:srgbClr val="000080"/>
                </a:solidFill>
                <a:latin typeface="Calibri"/>
                <a:cs typeface="Calibri"/>
              </a:rPr>
              <a:t>:</a:t>
            </a:r>
            <a:endParaRPr sz="1114">
              <a:latin typeface="Calibri"/>
              <a:cs typeface="Calibri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7082116" y="5024639"/>
            <a:ext cx="1367441" cy="166712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04"/>
              </a:lnSpc>
            </a:pPr>
            <a:r>
              <a:rPr sz="1114" spc="9" dirty="0">
                <a:latin typeface="Calibri"/>
                <a:cs typeface="Calibri"/>
              </a:rPr>
              <a:t>echo</a:t>
            </a:r>
            <a:r>
              <a:rPr sz="1114" spc="-32" dirty="0">
                <a:latin typeface="Calibri"/>
                <a:cs typeface="Calibri"/>
              </a:rPr>
              <a:t> </a:t>
            </a:r>
            <a:r>
              <a:rPr sz="1114" dirty="0">
                <a:solidFill>
                  <a:srgbClr val="808080"/>
                </a:solidFill>
                <a:latin typeface="Calibri"/>
                <a:cs typeface="Calibri"/>
              </a:rPr>
              <a:t>"./deploy.sh</a:t>
            </a:r>
            <a:r>
              <a:rPr sz="1114" spc="5" dirty="0">
                <a:solidFill>
                  <a:srgbClr val="808080"/>
                </a:solidFill>
                <a:latin typeface="Calibri"/>
                <a:cs typeface="Calibri"/>
              </a:rPr>
              <a:t> pre"</a:t>
            </a:r>
            <a:r>
              <a:rPr sz="1114" b="1" spc="5" dirty="0">
                <a:solidFill>
                  <a:srgbClr val="000080"/>
                </a:solidFill>
                <a:latin typeface="Calibri"/>
                <a:cs typeface="Calibri"/>
              </a:rPr>
              <a:t>;</a:t>
            </a:r>
            <a:endParaRPr sz="1114">
              <a:latin typeface="Calibri"/>
              <a:cs typeface="Calibri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8468417" y="5024639"/>
            <a:ext cx="339503" cy="33342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04"/>
              </a:lnSpc>
            </a:pPr>
            <a:r>
              <a:rPr sz="1114" b="1" spc="9" dirty="0">
                <a:solidFill>
                  <a:srgbClr val="0000FF"/>
                </a:solidFill>
                <a:latin typeface="Calibri"/>
                <a:cs typeface="Calibri"/>
              </a:rPr>
              <a:t>b</a:t>
            </a:r>
            <a:r>
              <a:rPr sz="1114" b="1" spc="-14" dirty="0">
                <a:solidFill>
                  <a:srgbClr val="0000FF"/>
                </a:solidFill>
                <a:latin typeface="Calibri"/>
                <a:cs typeface="Calibri"/>
              </a:rPr>
              <a:t>r</a:t>
            </a:r>
            <a:r>
              <a:rPr sz="1114" b="1" spc="5" dirty="0">
                <a:solidFill>
                  <a:srgbClr val="0000FF"/>
                </a:solidFill>
                <a:latin typeface="Calibri"/>
                <a:cs typeface="Calibri"/>
              </a:rPr>
              <a:t>ea</a:t>
            </a:r>
            <a:r>
              <a:rPr sz="1114" b="1" spc="9" dirty="0">
                <a:solidFill>
                  <a:srgbClr val="0000FF"/>
                </a:solidFill>
                <a:latin typeface="Calibri"/>
                <a:cs typeface="Calibri"/>
              </a:rPr>
              <a:t>k</a:t>
            </a:r>
            <a:endParaRPr sz="1114">
              <a:latin typeface="Calibri"/>
              <a:cs typeface="Calibri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6363148" y="4853473"/>
            <a:ext cx="305906" cy="516423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 marL="11199">
              <a:lnSpc>
                <a:spcPts val="1281"/>
              </a:lnSpc>
            </a:pPr>
            <a:r>
              <a:rPr sz="1114" b="1" spc="5" dirty="0">
                <a:solidFill>
                  <a:srgbClr val="0000FF"/>
                </a:solidFill>
                <a:latin typeface="Calibri"/>
                <a:cs typeface="Calibri"/>
              </a:rPr>
              <a:t>case</a:t>
            </a:r>
            <a:endParaRPr sz="1114">
              <a:latin typeface="Calibri"/>
              <a:cs typeface="Calibri"/>
            </a:endParaRPr>
          </a:p>
          <a:p>
            <a:pPr marL="11199" marR="26523">
              <a:lnSpc>
                <a:spcPct val="102499"/>
              </a:lnSpc>
            </a:pPr>
            <a:r>
              <a:rPr sz="1114" b="1" spc="-5" dirty="0">
                <a:solidFill>
                  <a:srgbClr val="0000FF"/>
                </a:solidFill>
                <a:latin typeface="Calibri"/>
                <a:cs typeface="Calibri"/>
              </a:rPr>
              <a:t>c</a:t>
            </a:r>
            <a:r>
              <a:rPr sz="1114" b="1" spc="5" dirty="0">
                <a:solidFill>
                  <a:srgbClr val="0000FF"/>
                </a:solidFill>
                <a:latin typeface="Calibri"/>
                <a:cs typeface="Calibri"/>
              </a:rPr>
              <a:t>ase  </a:t>
            </a:r>
            <a:r>
              <a:rPr sz="1114" b="1" spc="-5" dirty="0">
                <a:solidFill>
                  <a:srgbClr val="0000FF"/>
                </a:solidFill>
                <a:latin typeface="Calibri"/>
                <a:cs typeface="Calibri"/>
              </a:rPr>
              <a:t>c</a:t>
            </a:r>
            <a:r>
              <a:rPr sz="1114" b="1" spc="5" dirty="0">
                <a:solidFill>
                  <a:srgbClr val="0000FF"/>
                </a:solidFill>
                <a:latin typeface="Calibri"/>
                <a:cs typeface="Calibri"/>
              </a:rPr>
              <a:t>a</a:t>
            </a:r>
            <a:r>
              <a:rPr sz="1114" b="1" spc="9" dirty="0">
                <a:solidFill>
                  <a:srgbClr val="0000FF"/>
                </a:solidFill>
                <a:latin typeface="Calibri"/>
                <a:cs typeface="Calibri"/>
              </a:rPr>
              <a:t>se</a:t>
            </a:r>
            <a:endParaRPr sz="1114">
              <a:latin typeface="Calibri"/>
              <a:cs typeface="Calibri"/>
            </a:endParaRPr>
          </a:p>
        </p:txBody>
      </p:sp>
      <p:sp>
        <p:nvSpPr>
          <p:cNvPr id="69" name="object 69"/>
          <p:cNvSpPr/>
          <p:nvPr/>
        </p:nvSpPr>
        <p:spPr>
          <a:xfrm>
            <a:off x="6669054" y="5198634"/>
            <a:ext cx="1959213" cy="175645"/>
          </a:xfrm>
          <a:custGeom>
            <a:avLst/>
            <a:gdLst/>
            <a:ahLst/>
            <a:cxnLst/>
            <a:rect l="l" t="t" r="r" b="b"/>
            <a:pathLst>
              <a:path w="2110740" h="189229">
                <a:moveTo>
                  <a:pt x="530352" y="0"/>
                </a:moveTo>
                <a:lnTo>
                  <a:pt x="487680" y="0"/>
                </a:lnTo>
                <a:lnTo>
                  <a:pt x="0" y="0"/>
                </a:lnTo>
                <a:lnTo>
                  <a:pt x="0" y="188988"/>
                </a:lnTo>
                <a:lnTo>
                  <a:pt x="487680" y="188988"/>
                </a:lnTo>
                <a:lnTo>
                  <a:pt x="530352" y="188988"/>
                </a:lnTo>
                <a:lnTo>
                  <a:pt x="530352" y="0"/>
                </a:lnTo>
                <a:close/>
              </a:path>
              <a:path w="2110740" h="189229">
                <a:moveTo>
                  <a:pt x="2110727" y="0"/>
                </a:moveTo>
                <a:lnTo>
                  <a:pt x="2068068" y="0"/>
                </a:lnTo>
                <a:lnTo>
                  <a:pt x="908291" y="0"/>
                </a:lnTo>
                <a:lnTo>
                  <a:pt x="565391" y="0"/>
                </a:lnTo>
                <a:lnTo>
                  <a:pt x="565391" y="188988"/>
                </a:lnTo>
                <a:lnTo>
                  <a:pt x="908291" y="188988"/>
                </a:lnTo>
                <a:lnTo>
                  <a:pt x="2068068" y="188988"/>
                </a:lnTo>
                <a:lnTo>
                  <a:pt x="2110727" y="188988"/>
                </a:lnTo>
                <a:lnTo>
                  <a:pt x="211072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70" name="object 70"/>
          <p:cNvSpPr txBox="1"/>
          <p:nvPr/>
        </p:nvSpPr>
        <p:spPr>
          <a:xfrm>
            <a:off x="6669054" y="5198634"/>
            <a:ext cx="1992221" cy="1667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04"/>
              </a:lnSpc>
            </a:pPr>
            <a:r>
              <a:rPr sz="1114" spc="5" dirty="0">
                <a:solidFill>
                  <a:srgbClr val="808080"/>
                </a:solidFill>
                <a:latin typeface="Calibri"/>
                <a:cs typeface="Calibri"/>
              </a:rPr>
              <a:t>"PROD"</a:t>
            </a:r>
            <a:r>
              <a:rPr sz="1114" b="1" spc="5" dirty="0">
                <a:solidFill>
                  <a:srgbClr val="000080"/>
                </a:solidFill>
                <a:latin typeface="Calibri"/>
                <a:cs typeface="Calibri"/>
              </a:rPr>
              <a:t>:</a:t>
            </a:r>
            <a:r>
              <a:rPr sz="1114" b="1" spc="-14" dirty="0">
                <a:solidFill>
                  <a:srgbClr val="000080"/>
                </a:solidFill>
                <a:latin typeface="Calibri"/>
                <a:cs typeface="Calibri"/>
              </a:rPr>
              <a:t> </a:t>
            </a:r>
            <a:r>
              <a:rPr sz="1114" spc="9" dirty="0">
                <a:latin typeface="Calibri"/>
                <a:cs typeface="Calibri"/>
              </a:rPr>
              <a:t>echo</a:t>
            </a:r>
            <a:r>
              <a:rPr sz="1114" spc="-5" dirty="0">
                <a:latin typeface="Calibri"/>
                <a:cs typeface="Calibri"/>
              </a:rPr>
              <a:t> </a:t>
            </a:r>
            <a:r>
              <a:rPr sz="1114" dirty="0">
                <a:solidFill>
                  <a:srgbClr val="808080"/>
                </a:solidFill>
                <a:latin typeface="Calibri"/>
                <a:cs typeface="Calibri"/>
              </a:rPr>
              <a:t>"./deploy.sh</a:t>
            </a:r>
            <a:r>
              <a:rPr sz="1114" spc="14" dirty="0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sz="1114" spc="5" dirty="0">
                <a:solidFill>
                  <a:srgbClr val="808080"/>
                </a:solidFill>
                <a:latin typeface="Calibri"/>
                <a:cs typeface="Calibri"/>
              </a:rPr>
              <a:t>prod"</a:t>
            </a:r>
            <a:r>
              <a:rPr sz="1114" b="1" spc="5" dirty="0">
                <a:solidFill>
                  <a:srgbClr val="000080"/>
                </a:solidFill>
                <a:latin typeface="Calibri"/>
                <a:cs typeface="Calibri"/>
              </a:rPr>
              <a:t>;</a:t>
            </a:r>
            <a:endParaRPr sz="1114">
              <a:latin typeface="Calibri"/>
              <a:cs typeface="Calibri"/>
            </a:endParaRPr>
          </a:p>
        </p:txBody>
      </p:sp>
      <p:sp>
        <p:nvSpPr>
          <p:cNvPr id="71" name="object 71"/>
          <p:cNvSpPr/>
          <p:nvPr/>
        </p:nvSpPr>
        <p:spPr>
          <a:xfrm>
            <a:off x="8660802" y="5198634"/>
            <a:ext cx="339503" cy="175645"/>
          </a:xfrm>
          <a:custGeom>
            <a:avLst/>
            <a:gdLst/>
            <a:ahLst/>
            <a:cxnLst/>
            <a:rect l="l" t="t" r="r" b="b"/>
            <a:pathLst>
              <a:path w="365759" h="189229">
                <a:moveTo>
                  <a:pt x="365760" y="188976"/>
                </a:moveTo>
                <a:lnTo>
                  <a:pt x="0" y="188976"/>
                </a:lnTo>
                <a:lnTo>
                  <a:pt x="0" y="0"/>
                </a:lnTo>
                <a:lnTo>
                  <a:pt x="365760" y="0"/>
                </a:lnTo>
                <a:lnTo>
                  <a:pt x="365760" y="18897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72" name="object 72"/>
          <p:cNvSpPr txBox="1"/>
          <p:nvPr/>
        </p:nvSpPr>
        <p:spPr>
          <a:xfrm>
            <a:off x="7193868" y="5198634"/>
            <a:ext cx="1806555" cy="1667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r">
              <a:lnSpc>
                <a:spcPts val="1304"/>
              </a:lnSpc>
            </a:pPr>
            <a:r>
              <a:rPr sz="1114" b="1" spc="5" dirty="0">
                <a:solidFill>
                  <a:srgbClr val="0000FF"/>
                </a:solidFill>
                <a:latin typeface="Calibri"/>
                <a:cs typeface="Calibri"/>
              </a:rPr>
              <a:t>break</a:t>
            </a:r>
            <a:endParaRPr sz="1114">
              <a:latin typeface="Calibri"/>
              <a:cs typeface="Calibri"/>
            </a:endParaRPr>
          </a:p>
        </p:txBody>
      </p:sp>
      <p:sp>
        <p:nvSpPr>
          <p:cNvPr id="73" name="object 73"/>
          <p:cNvSpPr/>
          <p:nvPr/>
        </p:nvSpPr>
        <p:spPr>
          <a:xfrm>
            <a:off x="5728337" y="5372629"/>
            <a:ext cx="567606" cy="870564"/>
          </a:xfrm>
          <a:custGeom>
            <a:avLst/>
            <a:gdLst/>
            <a:ahLst/>
            <a:cxnLst/>
            <a:rect l="l" t="t" r="r" b="b"/>
            <a:pathLst>
              <a:path w="611504" h="937895">
                <a:moveTo>
                  <a:pt x="53352" y="748284"/>
                </a:moveTo>
                <a:lnTo>
                  <a:pt x="0" y="748284"/>
                </a:lnTo>
                <a:lnTo>
                  <a:pt x="0" y="937272"/>
                </a:lnTo>
                <a:lnTo>
                  <a:pt x="53352" y="937272"/>
                </a:lnTo>
                <a:lnTo>
                  <a:pt x="53352" y="748284"/>
                </a:lnTo>
                <a:close/>
              </a:path>
              <a:path w="611504" h="937895">
                <a:moveTo>
                  <a:pt x="193548" y="560832"/>
                </a:moveTo>
                <a:lnTo>
                  <a:pt x="140220" y="560832"/>
                </a:lnTo>
                <a:lnTo>
                  <a:pt x="140220" y="749820"/>
                </a:lnTo>
                <a:lnTo>
                  <a:pt x="193548" y="749820"/>
                </a:lnTo>
                <a:lnTo>
                  <a:pt x="193548" y="560832"/>
                </a:lnTo>
                <a:close/>
              </a:path>
              <a:path w="611504" h="937895">
                <a:moveTo>
                  <a:pt x="332232" y="373380"/>
                </a:moveTo>
                <a:lnTo>
                  <a:pt x="278904" y="373380"/>
                </a:lnTo>
                <a:lnTo>
                  <a:pt x="278904" y="562356"/>
                </a:lnTo>
                <a:lnTo>
                  <a:pt x="332232" y="562356"/>
                </a:lnTo>
                <a:lnTo>
                  <a:pt x="332232" y="373380"/>
                </a:lnTo>
                <a:close/>
              </a:path>
              <a:path w="611504" h="937895">
                <a:moveTo>
                  <a:pt x="470916" y="185940"/>
                </a:moveTo>
                <a:lnTo>
                  <a:pt x="417588" y="185940"/>
                </a:lnTo>
                <a:lnTo>
                  <a:pt x="417588" y="374904"/>
                </a:lnTo>
                <a:lnTo>
                  <a:pt x="470916" y="374904"/>
                </a:lnTo>
                <a:lnTo>
                  <a:pt x="470916" y="185940"/>
                </a:lnTo>
                <a:close/>
              </a:path>
              <a:path w="611504" h="937895">
                <a:moveTo>
                  <a:pt x="611136" y="0"/>
                </a:moveTo>
                <a:lnTo>
                  <a:pt x="557784" y="0"/>
                </a:lnTo>
                <a:lnTo>
                  <a:pt x="557784" y="188988"/>
                </a:lnTo>
                <a:lnTo>
                  <a:pt x="611136" y="188988"/>
                </a:lnTo>
                <a:lnTo>
                  <a:pt x="61113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74" name="object 74"/>
          <p:cNvSpPr txBox="1"/>
          <p:nvPr/>
        </p:nvSpPr>
        <p:spPr>
          <a:xfrm>
            <a:off x="5716561" y="5353766"/>
            <a:ext cx="591183" cy="872165"/>
          </a:xfrm>
          <a:prstGeom prst="rect">
            <a:avLst/>
          </a:prstGeom>
        </p:spPr>
        <p:txBody>
          <a:bodyPr vert="horz" wrap="square" lIns="0" tIns="14735" rIns="0" bIns="0" rtlCol="0">
            <a:spAutoFit/>
          </a:bodyPr>
          <a:lstStyle/>
          <a:p>
            <a:pPr marL="529287">
              <a:spcBef>
                <a:spcPts val="116"/>
              </a:spcBef>
            </a:pPr>
            <a:r>
              <a:rPr sz="1114" b="1" spc="5" dirty="0">
                <a:solidFill>
                  <a:srgbClr val="000080"/>
                </a:solidFill>
                <a:latin typeface="Calibri"/>
                <a:cs typeface="Calibri"/>
              </a:rPr>
              <a:t>}</a:t>
            </a:r>
            <a:endParaRPr sz="1114">
              <a:latin typeface="Calibri"/>
              <a:cs typeface="Calibri"/>
            </a:endParaRPr>
          </a:p>
          <a:p>
            <a:pPr marL="399029">
              <a:spcBef>
                <a:spcPts val="19"/>
              </a:spcBef>
            </a:pPr>
            <a:r>
              <a:rPr sz="1114" b="1" spc="5" dirty="0">
                <a:solidFill>
                  <a:srgbClr val="000080"/>
                </a:solidFill>
                <a:latin typeface="Calibri"/>
                <a:cs typeface="Calibri"/>
              </a:rPr>
              <a:t>}</a:t>
            </a:r>
            <a:endParaRPr sz="1114">
              <a:latin typeface="Calibri"/>
              <a:cs typeface="Calibri"/>
            </a:endParaRPr>
          </a:p>
          <a:p>
            <a:pPr marL="270538">
              <a:spcBef>
                <a:spcPts val="37"/>
              </a:spcBef>
            </a:pPr>
            <a:r>
              <a:rPr sz="1114" b="1" spc="5" dirty="0">
                <a:solidFill>
                  <a:srgbClr val="000080"/>
                </a:solidFill>
                <a:latin typeface="Calibri"/>
                <a:cs typeface="Calibri"/>
              </a:rPr>
              <a:t>}</a:t>
            </a:r>
            <a:endParaRPr sz="1114">
              <a:latin typeface="Calibri"/>
              <a:cs typeface="Calibri"/>
            </a:endParaRPr>
          </a:p>
          <a:p>
            <a:pPr marL="141458">
              <a:spcBef>
                <a:spcPts val="32"/>
              </a:spcBef>
            </a:pPr>
            <a:r>
              <a:rPr sz="1114" b="1" spc="5" dirty="0">
                <a:solidFill>
                  <a:srgbClr val="000080"/>
                </a:solidFill>
                <a:latin typeface="Calibri"/>
                <a:cs typeface="Calibri"/>
              </a:rPr>
              <a:t>}</a:t>
            </a:r>
            <a:endParaRPr sz="1114">
              <a:latin typeface="Calibri"/>
              <a:cs typeface="Calibri"/>
            </a:endParaRPr>
          </a:p>
          <a:p>
            <a:pPr marL="11788">
              <a:spcBef>
                <a:spcPts val="32"/>
              </a:spcBef>
            </a:pPr>
            <a:r>
              <a:rPr sz="1114" b="1" spc="5" dirty="0">
                <a:solidFill>
                  <a:srgbClr val="000080"/>
                </a:solidFill>
                <a:latin typeface="Calibri"/>
                <a:cs typeface="Calibri"/>
              </a:rPr>
              <a:t>}</a:t>
            </a:r>
            <a:endParaRPr sz="1114">
              <a:latin typeface="Calibri"/>
              <a:cs typeface="Calibri"/>
            </a:endParaRPr>
          </a:p>
        </p:txBody>
      </p:sp>
      <p:grpSp>
        <p:nvGrpSpPr>
          <p:cNvPr id="75" name="object 75"/>
          <p:cNvGrpSpPr/>
          <p:nvPr/>
        </p:nvGrpSpPr>
        <p:grpSpPr>
          <a:xfrm>
            <a:off x="1469004" y="4328658"/>
            <a:ext cx="4180127" cy="1971002"/>
            <a:chOff x="1286255" y="4663440"/>
            <a:chExt cx="4503420" cy="2123440"/>
          </a:xfrm>
        </p:grpSpPr>
        <p:sp>
          <p:nvSpPr>
            <p:cNvPr id="76" name="object 76"/>
            <p:cNvSpPr/>
            <p:nvPr/>
          </p:nvSpPr>
          <p:spPr>
            <a:xfrm>
              <a:off x="5736335" y="6722364"/>
              <a:ext cx="53340" cy="64135"/>
            </a:xfrm>
            <a:custGeom>
              <a:avLst/>
              <a:gdLst/>
              <a:ahLst/>
              <a:cxnLst/>
              <a:rect l="l" t="t" r="r" b="b"/>
              <a:pathLst>
                <a:path w="53339" h="64134">
                  <a:moveTo>
                    <a:pt x="53340" y="64007"/>
                  </a:moveTo>
                  <a:lnTo>
                    <a:pt x="0" y="64007"/>
                  </a:lnTo>
                  <a:lnTo>
                    <a:pt x="0" y="0"/>
                  </a:lnTo>
                  <a:lnTo>
                    <a:pt x="53340" y="0"/>
                  </a:lnTo>
                  <a:lnTo>
                    <a:pt x="53340" y="6400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pic>
          <p:nvPicPr>
            <p:cNvPr id="77" name="object 7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86255" y="4663440"/>
              <a:ext cx="3758183" cy="86867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82968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BE" dirty="0" smtClean="0"/>
          </a:p>
          <a:p>
            <a:endParaRPr lang="fr-BE" dirty="0"/>
          </a:p>
          <a:p>
            <a:endParaRPr lang="fr-BE" dirty="0" smtClean="0"/>
          </a:p>
          <a:p>
            <a:endParaRPr lang="fr-BE" dirty="0"/>
          </a:p>
          <a:p>
            <a:endParaRPr lang="fr-BE" dirty="0" smtClean="0"/>
          </a:p>
          <a:p>
            <a:pPr algn="ctr"/>
            <a:r>
              <a:rPr lang="fr-FR" sz="3200" b="1" spc="19" dirty="0">
                <a:solidFill>
                  <a:srgbClr val="3F3F3F"/>
                </a:solidFill>
                <a:latin typeface="Trebuchet MS"/>
                <a:cs typeface="Trebuchet MS"/>
              </a:rPr>
              <a:t>Analyse</a:t>
            </a:r>
            <a:r>
              <a:rPr lang="fr-FR" sz="3200" b="1" spc="-74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lang="fr-FR" sz="3200" b="1" spc="-9" dirty="0">
                <a:solidFill>
                  <a:srgbClr val="3F3F3F"/>
                </a:solidFill>
                <a:latin typeface="Trebuchet MS"/>
                <a:cs typeface="Trebuchet MS"/>
              </a:rPr>
              <a:t>du</a:t>
            </a:r>
            <a:r>
              <a:rPr lang="fr-FR" sz="3200" b="1" spc="-5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lang="fr-FR" sz="3200" b="1" dirty="0">
                <a:solidFill>
                  <a:srgbClr val="3F3F3F"/>
                </a:solidFill>
                <a:latin typeface="Trebuchet MS"/>
                <a:cs typeface="Trebuchet MS"/>
              </a:rPr>
              <a:t>code</a:t>
            </a:r>
            <a:r>
              <a:rPr lang="fr-FR" sz="3200" b="1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lang="fr-FR" sz="3200" b="1" spc="-5" dirty="0">
                <a:solidFill>
                  <a:srgbClr val="3F3F3F"/>
                </a:solidFill>
                <a:latin typeface="Trebuchet MS"/>
                <a:cs typeface="Trebuchet MS"/>
              </a:rPr>
              <a:t>source</a:t>
            </a:r>
            <a:r>
              <a:rPr lang="fr-FR" sz="3200" b="1" spc="-74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lang="fr-FR" sz="3200" b="1" spc="-60" dirty="0">
                <a:solidFill>
                  <a:srgbClr val="3F3F3F"/>
                </a:solidFill>
                <a:latin typeface="Trebuchet MS"/>
                <a:cs typeface="Trebuchet MS"/>
              </a:rPr>
              <a:t>avec</a:t>
            </a:r>
            <a:r>
              <a:rPr lang="fr-FR" sz="3200" b="1" spc="-70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lang="fr-FR" sz="3200" b="1" spc="70" dirty="0" err="1">
                <a:solidFill>
                  <a:srgbClr val="3F3F3F"/>
                </a:solidFill>
                <a:latin typeface="Trebuchet MS"/>
                <a:cs typeface="Trebuchet MS"/>
              </a:rPr>
              <a:t>SonarQube</a:t>
            </a:r>
            <a:endParaRPr lang="fr-FR" sz="3200" dirty="0">
              <a:latin typeface="Trebuchet MS"/>
              <a:cs typeface="Trebuchet M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5A05D-FF3A-44F5-A745-C0E08A1F0267}" type="slidenum">
              <a:rPr lang="fr-FR" smtClean="0"/>
              <a:pPr/>
              <a:t>94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9605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30816" y="822754"/>
            <a:ext cx="3071035" cy="462494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2924" spc="-70" dirty="0"/>
              <a:t>Qualité</a:t>
            </a:r>
            <a:r>
              <a:rPr sz="2924" spc="-60" dirty="0"/>
              <a:t> </a:t>
            </a:r>
            <a:r>
              <a:rPr sz="2924" spc="-32" dirty="0"/>
              <a:t>du</a:t>
            </a:r>
            <a:r>
              <a:rPr sz="2924" spc="-97" dirty="0"/>
              <a:t> </a:t>
            </a:r>
            <a:r>
              <a:rPr sz="2924" spc="-51" dirty="0"/>
              <a:t>code</a:t>
            </a:r>
            <a:endParaRPr sz="2924" dirty="0"/>
          </a:p>
        </p:txBody>
      </p:sp>
      <p:sp>
        <p:nvSpPr>
          <p:cNvPr id="3" name="object 3"/>
          <p:cNvSpPr txBox="1"/>
          <p:nvPr/>
        </p:nvSpPr>
        <p:spPr>
          <a:xfrm>
            <a:off x="1147382" y="1541419"/>
            <a:ext cx="1761170" cy="1536917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367790" indent="-356591">
              <a:spcBef>
                <a:spcPts val="121"/>
              </a:spcBef>
              <a:buClr>
                <a:srgbClr val="493D2F"/>
              </a:buClr>
              <a:buFont typeface="Times New Roman"/>
              <a:buChar char="■"/>
              <a:tabLst>
                <a:tab pos="367790" algn="l"/>
                <a:tab pos="368379" algn="l"/>
              </a:tabLst>
            </a:pPr>
            <a:r>
              <a:rPr sz="1764" spc="9" dirty="0">
                <a:solidFill>
                  <a:srgbClr val="3F3F3F"/>
                </a:solidFill>
                <a:latin typeface="Calibri"/>
                <a:cs typeface="Calibri"/>
              </a:rPr>
              <a:t>But</a:t>
            </a:r>
            <a:endParaRPr sz="1764">
              <a:latin typeface="Calibri"/>
              <a:cs typeface="Calibri"/>
            </a:endParaRPr>
          </a:p>
          <a:p>
            <a:pPr marL="516321" lvl="1" indent="-356591">
              <a:spcBef>
                <a:spcPts val="1309"/>
              </a:spcBef>
              <a:buClr>
                <a:srgbClr val="493D2F"/>
              </a:buClr>
              <a:buFont typeface="Wingdings"/>
              <a:buChar char=""/>
              <a:tabLst>
                <a:tab pos="516321" algn="l"/>
                <a:tab pos="516910" algn="l"/>
              </a:tabLst>
            </a:pP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Fiabilité</a:t>
            </a:r>
            <a:endParaRPr sz="1624">
              <a:latin typeface="Calibri"/>
              <a:cs typeface="Calibri"/>
            </a:endParaRPr>
          </a:p>
          <a:p>
            <a:pPr marL="516321" lvl="1" indent="-356591">
              <a:spcBef>
                <a:spcPts val="1272"/>
              </a:spcBef>
              <a:buClr>
                <a:srgbClr val="493D2F"/>
              </a:buClr>
              <a:buFont typeface="Wingdings"/>
              <a:buChar char=""/>
              <a:tabLst>
                <a:tab pos="516321" algn="l"/>
                <a:tab pos="516910" algn="l"/>
              </a:tabLst>
            </a:pP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Maintenabilité</a:t>
            </a:r>
            <a:endParaRPr sz="1624">
              <a:latin typeface="Calibri"/>
              <a:cs typeface="Calibri"/>
            </a:endParaRPr>
          </a:p>
          <a:p>
            <a:pPr marL="516321" lvl="1" indent="-356591">
              <a:spcBef>
                <a:spcPts val="1281"/>
              </a:spcBef>
              <a:buClr>
                <a:srgbClr val="493D2F"/>
              </a:buClr>
              <a:buFont typeface="Wingdings"/>
              <a:buChar char=""/>
              <a:tabLst>
                <a:tab pos="516321" algn="l"/>
                <a:tab pos="516910" algn="l"/>
              </a:tabLst>
            </a:pP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Réutilisabilité</a:t>
            </a:r>
            <a:endParaRPr sz="1624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280864" y="1333957"/>
            <a:ext cx="8076155" cy="10020"/>
          </a:xfrm>
          <a:custGeom>
            <a:avLst/>
            <a:gdLst/>
            <a:ahLst/>
            <a:cxnLst/>
            <a:rect l="l" t="t" r="r" b="b"/>
            <a:pathLst>
              <a:path w="8700770" h="10794">
                <a:moveTo>
                  <a:pt x="8700515" y="10667"/>
                </a:moveTo>
                <a:lnTo>
                  <a:pt x="0" y="10667"/>
                </a:lnTo>
                <a:lnTo>
                  <a:pt x="0" y="0"/>
                </a:lnTo>
                <a:lnTo>
                  <a:pt x="8700515" y="0"/>
                </a:lnTo>
                <a:lnTo>
                  <a:pt x="8700515" y="10667"/>
                </a:lnTo>
                <a:close/>
              </a:path>
            </a:pathLst>
          </a:custGeom>
          <a:solidFill>
            <a:srgbClr val="ACACA8">
              <a:alpha val="62890"/>
            </a:srgbClr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1720096" y="3231640"/>
          <a:ext cx="7677711" cy="28342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292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484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1309">
                <a:tc>
                  <a:txBody>
                    <a:bodyPr/>
                    <a:lstStyle/>
                    <a:p>
                      <a:pPr marL="78740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sz="1400" b="1" spc="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Critères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27702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sz="1400" b="1" spc="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Métriques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27702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1308">
                <a:tc>
                  <a:txBody>
                    <a:bodyPr/>
                    <a:lstStyle/>
                    <a:p>
                      <a:pPr marL="78740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sz="1400" spc="10" dirty="0">
                          <a:latin typeface="Calibri"/>
                          <a:cs typeface="Calibri"/>
                        </a:rPr>
                        <a:t>Respect</a:t>
                      </a:r>
                      <a:r>
                        <a:rPr sz="14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d’un</a:t>
                      </a:r>
                      <a:r>
                        <a:rPr sz="140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standard </a:t>
                      </a:r>
                      <a:r>
                        <a:rPr sz="1400" spc="15" dirty="0">
                          <a:latin typeface="Calibri"/>
                          <a:cs typeface="Calibri"/>
                        </a:rPr>
                        <a:t>de</a:t>
                      </a:r>
                      <a:r>
                        <a:rPr sz="14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10" dirty="0">
                          <a:latin typeface="Calibri"/>
                          <a:cs typeface="Calibri"/>
                        </a:rPr>
                        <a:t>codage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27702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2723">
                <a:tc>
                  <a:txBody>
                    <a:bodyPr/>
                    <a:lstStyle/>
                    <a:p>
                      <a:pPr marL="78740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sz="1400" spc="10" dirty="0">
                          <a:latin typeface="Calibri"/>
                          <a:cs typeface="Calibri"/>
                        </a:rPr>
                        <a:t>Documentation</a:t>
                      </a:r>
                      <a:r>
                        <a:rPr sz="14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10" dirty="0">
                          <a:latin typeface="Calibri"/>
                          <a:cs typeface="Calibri"/>
                        </a:rPr>
                        <a:t>du</a:t>
                      </a:r>
                      <a:r>
                        <a:rPr sz="14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10" dirty="0">
                          <a:latin typeface="Calibri"/>
                          <a:cs typeface="Calibri"/>
                        </a:rPr>
                        <a:t>code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27702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sz="1400" spc="-20" dirty="0">
                          <a:latin typeface="Calibri"/>
                          <a:cs typeface="Calibri"/>
                        </a:rPr>
                        <a:t>Taux</a:t>
                      </a:r>
                      <a:r>
                        <a:rPr sz="14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10" dirty="0">
                          <a:latin typeface="Calibri"/>
                          <a:cs typeface="Calibri"/>
                        </a:rPr>
                        <a:t>de </a:t>
                      </a:r>
                      <a:r>
                        <a:rPr sz="1400" spc="5" dirty="0">
                          <a:latin typeface="Calibri"/>
                          <a:cs typeface="Calibri"/>
                        </a:rPr>
                        <a:t>documentation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27702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1308">
                <a:tc>
                  <a:txBody>
                    <a:bodyPr/>
                    <a:lstStyle/>
                    <a:p>
                      <a:pPr marL="78740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sz="1400" spc="-20" dirty="0">
                          <a:latin typeface="Calibri"/>
                          <a:cs typeface="Calibri"/>
                        </a:rPr>
                        <a:t>Tests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27702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sz="1400" spc="-20" dirty="0">
                          <a:latin typeface="Calibri"/>
                          <a:cs typeface="Calibri"/>
                        </a:rPr>
                        <a:t>Taux</a:t>
                      </a:r>
                      <a:r>
                        <a:rPr sz="14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10" dirty="0">
                          <a:latin typeface="Calibri"/>
                          <a:cs typeface="Calibri"/>
                        </a:rPr>
                        <a:t>de</a:t>
                      </a:r>
                      <a:r>
                        <a:rPr sz="1400" spc="5" dirty="0">
                          <a:latin typeface="Calibri"/>
                          <a:cs typeface="Calibri"/>
                        </a:rPr>
                        <a:t> couverture</a:t>
                      </a:r>
                      <a:endParaRPr sz="1400" dirty="0">
                        <a:latin typeface="Calibri"/>
                        <a:cs typeface="Calibri"/>
                      </a:endParaRPr>
                    </a:p>
                  </a:txBody>
                  <a:tcPr marL="0" marR="0" marT="27702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2722">
                <a:tc>
                  <a:txBody>
                    <a:bodyPr/>
                    <a:lstStyle/>
                    <a:p>
                      <a:pPr marL="78740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sz="1400" spc="15" dirty="0">
                          <a:latin typeface="Calibri"/>
                          <a:cs typeface="Calibri"/>
                        </a:rPr>
                        <a:t>Non</a:t>
                      </a:r>
                      <a:r>
                        <a:rPr sz="14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5" dirty="0">
                          <a:latin typeface="Calibri"/>
                          <a:cs typeface="Calibri"/>
                        </a:rPr>
                        <a:t>duplication </a:t>
                      </a:r>
                      <a:r>
                        <a:rPr sz="1400" spc="10" dirty="0">
                          <a:latin typeface="Calibri"/>
                          <a:cs typeface="Calibri"/>
                        </a:rPr>
                        <a:t>du code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27702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sz="1400" spc="-20" dirty="0">
                          <a:latin typeface="Calibri"/>
                          <a:cs typeface="Calibri"/>
                        </a:rPr>
                        <a:t>Taux</a:t>
                      </a:r>
                      <a:r>
                        <a:rPr sz="14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10" dirty="0">
                          <a:latin typeface="Calibri"/>
                          <a:cs typeface="Calibri"/>
                        </a:rPr>
                        <a:t>de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5" dirty="0">
                          <a:latin typeface="Calibri"/>
                          <a:cs typeface="Calibri"/>
                        </a:rPr>
                        <a:t>duplication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27702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91089">
                <a:tc>
                  <a:txBody>
                    <a:bodyPr/>
                    <a:lstStyle/>
                    <a:p>
                      <a:pPr marL="78740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sz="1400" spc="5" dirty="0">
                          <a:latin typeface="Calibri"/>
                          <a:cs typeface="Calibri"/>
                        </a:rPr>
                        <a:t>Règles</a:t>
                      </a:r>
                      <a:r>
                        <a:rPr sz="14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15" dirty="0">
                          <a:latin typeface="Calibri"/>
                          <a:cs typeface="Calibri"/>
                        </a:rPr>
                        <a:t>de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5" dirty="0">
                          <a:latin typeface="Calibri"/>
                          <a:cs typeface="Calibri"/>
                        </a:rPr>
                        <a:t>responsabilité </a:t>
                      </a:r>
                      <a:r>
                        <a:rPr sz="1400" spc="10" dirty="0">
                          <a:latin typeface="Calibri"/>
                          <a:cs typeface="Calibri"/>
                        </a:rPr>
                        <a:t>unique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27702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 algn="just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sz="1400" spc="-15" dirty="0">
                          <a:latin typeface="Calibri"/>
                          <a:cs typeface="Calibri"/>
                        </a:rPr>
                        <a:t>Taille</a:t>
                      </a:r>
                      <a:r>
                        <a:rPr sz="14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10" dirty="0">
                          <a:latin typeface="Calibri"/>
                          <a:cs typeface="Calibri"/>
                        </a:rPr>
                        <a:t>du</a:t>
                      </a:r>
                      <a:r>
                        <a:rPr sz="14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10" dirty="0">
                          <a:latin typeface="Calibri"/>
                          <a:cs typeface="Calibri"/>
                        </a:rPr>
                        <a:t>code</a:t>
                      </a:r>
                      <a:endParaRPr sz="1400" dirty="0">
                        <a:latin typeface="Calibri"/>
                        <a:cs typeface="Calibri"/>
                      </a:endParaRPr>
                    </a:p>
                    <a:p>
                      <a:pPr marL="479425" marR="1042035" algn="just">
                        <a:lnSpc>
                          <a:spcPct val="101600"/>
                        </a:lnSpc>
                        <a:spcBef>
                          <a:spcPts val="5"/>
                        </a:spcBef>
                      </a:pPr>
                      <a:r>
                        <a:rPr sz="1400" b="1" spc="10" dirty="0">
                          <a:latin typeface="Calibri"/>
                          <a:cs typeface="Calibri"/>
                        </a:rPr>
                        <a:t>Nombre</a:t>
                      </a:r>
                      <a:r>
                        <a:rPr sz="1400" b="1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spc="20" dirty="0">
                          <a:latin typeface="Calibri"/>
                          <a:cs typeface="Calibri"/>
                        </a:rPr>
                        <a:t>de</a:t>
                      </a:r>
                      <a:r>
                        <a:rPr sz="1400" b="1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spc="10" dirty="0">
                          <a:latin typeface="Calibri"/>
                          <a:cs typeface="Calibri"/>
                        </a:rPr>
                        <a:t>lignes</a:t>
                      </a:r>
                      <a:r>
                        <a:rPr sz="1400" b="1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spc="20" dirty="0">
                          <a:latin typeface="Calibri"/>
                          <a:cs typeface="Calibri"/>
                        </a:rPr>
                        <a:t>de</a:t>
                      </a:r>
                      <a:r>
                        <a:rPr sz="1400" b="1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spc="10" dirty="0">
                          <a:latin typeface="Calibri"/>
                          <a:cs typeface="Calibri"/>
                        </a:rPr>
                        <a:t>code</a:t>
                      </a:r>
                      <a:r>
                        <a:rPr sz="1400" b="1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spc="10" dirty="0">
                          <a:latin typeface="Calibri"/>
                          <a:cs typeface="Calibri"/>
                        </a:rPr>
                        <a:t>par</a:t>
                      </a:r>
                      <a:r>
                        <a:rPr sz="1400" b="1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spc="5" dirty="0">
                          <a:latin typeface="Calibri"/>
                          <a:cs typeface="Calibri"/>
                        </a:rPr>
                        <a:t>fichier </a:t>
                      </a:r>
                      <a:r>
                        <a:rPr sz="1400" b="1" spc="-3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spc="10" dirty="0">
                          <a:latin typeface="Calibri"/>
                          <a:cs typeface="Calibri"/>
                        </a:rPr>
                        <a:t>Nombre </a:t>
                      </a:r>
                      <a:r>
                        <a:rPr sz="1400" b="1" spc="20" dirty="0">
                          <a:latin typeface="Calibri"/>
                          <a:cs typeface="Calibri"/>
                        </a:rPr>
                        <a:t>de </a:t>
                      </a:r>
                      <a:r>
                        <a:rPr sz="1400" b="1" spc="10" dirty="0">
                          <a:latin typeface="Calibri"/>
                          <a:cs typeface="Calibri"/>
                        </a:rPr>
                        <a:t>lignes </a:t>
                      </a:r>
                      <a:r>
                        <a:rPr sz="1400" b="1" spc="20" dirty="0">
                          <a:latin typeface="Calibri"/>
                          <a:cs typeface="Calibri"/>
                        </a:rPr>
                        <a:t>de </a:t>
                      </a:r>
                      <a:r>
                        <a:rPr sz="1400" b="1" spc="10" dirty="0">
                          <a:latin typeface="Calibri"/>
                          <a:cs typeface="Calibri"/>
                        </a:rPr>
                        <a:t>code par classe </a:t>
                      </a:r>
                      <a:r>
                        <a:rPr sz="1400" b="1" spc="-3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spc="10" dirty="0">
                          <a:latin typeface="Calibri"/>
                          <a:cs typeface="Calibri"/>
                        </a:rPr>
                        <a:t>Nombre</a:t>
                      </a:r>
                      <a:r>
                        <a:rPr sz="1400" b="1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spc="20" dirty="0">
                          <a:latin typeface="Calibri"/>
                          <a:cs typeface="Calibri"/>
                        </a:rPr>
                        <a:t>de</a:t>
                      </a:r>
                      <a:r>
                        <a:rPr sz="1400" b="1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spc="10" dirty="0">
                          <a:latin typeface="Calibri"/>
                          <a:cs typeface="Calibri"/>
                        </a:rPr>
                        <a:t>méthodes</a:t>
                      </a:r>
                      <a:r>
                        <a:rPr sz="1400" b="1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spc="10" dirty="0">
                          <a:latin typeface="Calibri"/>
                          <a:cs typeface="Calibri"/>
                        </a:rPr>
                        <a:t>par</a:t>
                      </a:r>
                      <a:r>
                        <a:rPr sz="1400" b="1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spc="10" dirty="0">
                          <a:latin typeface="Calibri"/>
                          <a:cs typeface="Calibri"/>
                        </a:rPr>
                        <a:t>classe</a:t>
                      </a:r>
                      <a:endParaRPr sz="1400" dirty="0">
                        <a:latin typeface="Calibri"/>
                        <a:cs typeface="Calibri"/>
                      </a:endParaRPr>
                    </a:p>
                    <a:p>
                      <a:pPr marL="78740" algn="just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1400" spc="5" dirty="0">
                          <a:latin typeface="Calibri"/>
                          <a:cs typeface="Calibri"/>
                        </a:rPr>
                        <a:t>Complexité</a:t>
                      </a:r>
                      <a:r>
                        <a:rPr sz="14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5" dirty="0">
                          <a:latin typeface="Calibri"/>
                          <a:cs typeface="Calibri"/>
                        </a:rPr>
                        <a:t>cyclomatique</a:t>
                      </a:r>
                      <a:endParaRPr sz="1400" dirty="0">
                        <a:latin typeface="Calibri"/>
                        <a:cs typeface="Calibri"/>
                      </a:endParaRPr>
                    </a:p>
                  </a:txBody>
                  <a:tcPr marL="0" marR="0" marT="27702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91296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44184" y="822754"/>
            <a:ext cx="4425820" cy="462494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2924" spc="-70" dirty="0"/>
              <a:t>Complexité</a:t>
            </a:r>
            <a:r>
              <a:rPr sz="2924" spc="-65" dirty="0"/>
              <a:t> cyclomatique</a:t>
            </a:r>
            <a:endParaRPr sz="2924" dirty="0"/>
          </a:p>
        </p:txBody>
      </p:sp>
      <p:sp>
        <p:nvSpPr>
          <p:cNvPr id="3" name="object 3"/>
          <p:cNvSpPr txBox="1"/>
          <p:nvPr/>
        </p:nvSpPr>
        <p:spPr>
          <a:xfrm>
            <a:off x="1147383" y="1541419"/>
            <a:ext cx="7400097" cy="737980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367790" indent="-356591">
              <a:spcBef>
                <a:spcPts val="121"/>
              </a:spcBef>
              <a:buClr>
                <a:srgbClr val="493D2F"/>
              </a:buClr>
              <a:buFont typeface="Times New Roman"/>
              <a:buChar char="■"/>
              <a:tabLst>
                <a:tab pos="367790" algn="l"/>
                <a:tab pos="368379" algn="l"/>
              </a:tabLst>
            </a:pPr>
            <a:r>
              <a:rPr sz="1764" b="1" spc="5" dirty="0">
                <a:solidFill>
                  <a:srgbClr val="3F3F3F"/>
                </a:solidFill>
                <a:latin typeface="Calibri"/>
                <a:cs typeface="Calibri"/>
              </a:rPr>
              <a:t>Complexité</a:t>
            </a:r>
            <a:r>
              <a:rPr sz="1764" b="1" spc="-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764" b="1" spc="5" dirty="0">
                <a:solidFill>
                  <a:srgbClr val="3F3F3F"/>
                </a:solidFill>
                <a:latin typeface="Calibri"/>
                <a:cs typeface="Calibri"/>
              </a:rPr>
              <a:t>cyclomatique</a:t>
            </a:r>
            <a:r>
              <a:rPr sz="1764" b="1" spc="-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764" b="1" spc="14" dirty="0">
                <a:solidFill>
                  <a:srgbClr val="3F3F3F"/>
                </a:solidFill>
                <a:latin typeface="Calibri"/>
                <a:cs typeface="Calibri"/>
              </a:rPr>
              <a:t>=</a:t>
            </a:r>
            <a:r>
              <a:rPr sz="1764" b="1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764" b="1" spc="9" dirty="0">
                <a:solidFill>
                  <a:srgbClr val="3F3F3F"/>
                </a:solidFill>
                <a:latin typeface="Calibri"/>
                <a:cs typeface="Calibri"/>
              </a:rPr>
              <a:t>nombre</a:t>
            </a:r>
            <a:r>
              <a:rPr sz="1764" b="1" spc="-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764" b="1" spc="14" dirty="0">
                <a:solidFill>
                  <a:srgbClr val="3F3F3F"/>
                </a:solidFill>
                <a:latin typeface="Calibri"/>
                <a:cs typeface="Calibri"/>
              </a:rPr>
              <a:t>de</a:t>
            </a:r>
            <a:r>
              <a:rPr sz="1764" b="1" spc="9" dirty="0">
                <a:solidFill>
                  <a:srgbClr val="3F3F3F"/>
                </a:solidFill>
                <a:latin typeface="Calibri"/>
                <a:cs typeface="Calibri"/>
              </a:rPr>
              <a:t> chemins</a:t>
            </a:r>
            <a:r>
              <a:rPr sz="1764" b="1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764" b="1" spc="9" dirty="0">
                <a:solidFill>
                  <a:srgbClr val="3F3F3F"/>
                </a:solidFill>
                <a:latin typeface="Calibri"/>
                <a:cs typeface="Calibri"/>
              </a:rPr>
              <a:t>dans</a:t>
            </a:r>
            <a:r>
              <a:rPr sz="1764" b="1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764" b="1" spc="9" dirty="0">
                <a:solidFill>
                  <a:srgbClr val="3F3F3F"/>
                </a:solidFill>
                <a:latin typeface="Calibri"/>
                <a:cs typeface="Calibri"/>
              </a:rPr>
              <a:t>le</a:t>
            </a:r>
            <a:r>
              <a:rPr sz="1764" b="1" spc="5" dirty="0">
                <a:solidFill>
                  <a:srgbClr val="3F3F3F"/>
                </a:solidFill>
                <a:latin typeface="Calibri"/>
                <a:cs typeface="Calibri"/>
              </a:rPr>
              <a:t> code</a:t>
            </a:r>
            <a:endParaRPr sz="1764">
              <a:latin typeface="Calibri"/>
              <a:cs typeface="Calibri"/>
            </a:endParaRPr>
          </a:p>
          <a:p>
            <a:pPr marL="367790" indent="-356591">
              <a:spcBef>
                <a:spcPts val="1369"/>
              </a:spcBef>
              <a:buClr>
                <a:srgbClr val="493D2F"/>
              </a:buClr>
              <a:buFont typeface="Times New Roman"/>
              <a:buChar char="■"/>
              <a:tabLst>
                <a:tab pos="367790" algn="l"/>
                <a:tab pos="368379" algn="l"/>
              </a:tabLst>
            </a:pPr>
            <a:r>
              <a:rPr sz="1764" spc="9" dirty="0">
                <a:solidFill>
                  <a:srgbClr val="3F3F3F"/>
                </a:solidFill>
                <a:latin typeface="Calibri"/>
                <a:cs typeface="Calibri"/>
              </a:rPr>
              <a:t>Calcul</a:t>
            </a:r>
            <a:r>
              <a:rPr sz="1764" spc="-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764" spc="5" dirty="0">
                <a:solidFill>
                  <a:srgbClr val="3F3F3F"/>
                </a:solidFill>
                <a:latin typeface="Calibri"/>
                <a:cs typeface="Calibri"/>
              </a:rPr>
              <a:t>approximé</a:t>
            </a:r>
            <a:r>
              <a:rPr sz="1764" spc="-37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764" spc="14" dirty="0">
                <a:solidFill>
                  <a:srgbClr val="3F3F3F"/>
                </a:solidFill>
                <a:latin typeface="Calibri"/>
                <a:cs typeface="Calibri"/>
              </a:rPr>
              <a:t>par</a:t>
            </a:r>
            <a:r>
              <a:rPr sz="1764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764" spc="5" dirty="0">
                <a:solidFill>
                  <a:srgbClr val="3F3F3F"/>
                </a:solidFill>
                <a:latin typeface="Calibri"/>
                <a:cs typeface="Calibri"/>
              </a:rPr>
              <a:t>les</a:t>
            </a:r>
            <a:r>
              <a:rPr sz="1764" spc="9" dirty="0">
                <a:solidFill>
                  <a:srgbClr val="3F3F3F"/>
                </a:solidFill>
                <a:latin typeface="Calibri"/>
                <a:cs typeface="Calibri"/>
              </a:rPr>
              <a:t> outils</a:t>
            </a:r>
            <a:r>
              <a:rPr sz="1764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764" spc="5" dirty="0">
                <a:solidFill>
                  <a:srgbClr val="3F3F3F"/>
                </a:solidFill>
                <a:latin typeface="Calibri"/>
                <a:cs typeface="Calibri"/>
              </a:rPr>
              <a:t>:</a:t>
            </a:r>
            <a:r>
              <a:rPr sz="176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764" spc="9" dirty="0">
                <a:solidFill>
                  <a:srgbClr val="3F3F3F"/>
                </a:solidFill>
                <a:latin typeface="Calibri"/>
                <a:cs typeface="Calibri"/>
              </a:rPr>
              <a:t>addition</a:t>
            </a:r>
            <a:r>
              <a:rPr sz="1764" spc="-32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764" spc="14" dirty="0">
                <a:solidFill>
                  <a:srgbClr val="3F3F3F"/>
                </a:solidFill>
                <a:latin typeface="Calibri"/>
                <a:cs typeface="Calibri"/>
              </a:rPr>
              <a:t>de</a:t>
            </a:r>
            <a:r>
              <a:rPr sz="176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764" spc="5" dirty="0">
                <a:solidFill>
                  <a:srgbClr val="3F3F3F"/>
                </a:solidFill>
                <a:latin typeface="Calibri"/>
                <a:cs typeface="Calibri"/>
              </a:rPr>
              <a:t>certains</a:t>
            </a:r>
            <a:r>
              <a:rPr sz="1764" spc="-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764" spc="14" dirty="0">
                <a:solidFill>
                  <a:srgbClr val="3F3F3F"/>
                </a:solidFill>
                <a:latin typeface="Calibri"/>
                <a:cs typeface="Calibri"/>
              </a:rPr>
              <a:t>mots</a:t>
            </a:r>
            <a:r>
              <a:rPr sz="1764" spc="-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764" spc="9" dirty="0">
                <a:solidFill>
                  <a:srgbClr val="3F3F3F"/>
                </a:solidFill>
                <a:latin typeface="Calibri"/>
                <a:cs typeface="Calibri"/>
              </a:rPr>
              <a:t>clés </a:t>
            </a:r>
            <a:r>
              <a:rPr sz="1764" spc="5" dirty="0">
                <a:solidFill>
                  <a:srgbClr val="3F3F3F"/>
                </a:solidFill>
                <a:latin typeface="Calibri"/>
                <a:cs typeface="Calibri"/>
              </a:rPr>
              <a:t>et </a:t>
            </a:r>
            <a:r>
              <a:rPr sz="1764" dirty="0">
                <a:solidFill>
                  <a:srgbClr val="3F3F3F"/>
                </a:solidFill>
                <a:latin typeface="Calibri"/>
                <a:cs typeface="Calibri"/>
              </a:rPr>
              <a:t>opérateurs</a:t>
            </a:r>
            <a:endParaRPr sz="1764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280864" y="1333957"/>
            <a:ext cx="8076155" cy="10020"/>
          </a:xfrm>
          <a:custGeom>
            <a:avLst/>
            <a:gdLst/>
            <a:ahLst/>
            <a:cxnLst/>
            <a:rect l="l" t="t" r="r" b="b"/>
            <a:pathLst>
              <a:path w="8700770" h="10794">
                <a:moveTo>
                  <a:pt x="8700515" y="10667"/>
                </a:moveTo>
                <a:lnTo>
                  <a:pt x="0" y="10667"/>
                </a:lnTo>
                <a:lnTo>
                  <a:pt x="0" y="0"/>
                </a:lnTo>
                <a:lnTo>
                  <a:pt x="8700515" y="0"/>
                </a:lnTo>
                <a:lnTo>
                  <a:pt x="8700515" y="10667"/>
                </a:lnTo>
                <a:close/>
              </a:path>
            </a:pathLst>
          </a:custGeom>
          <a:solidFill>
            <a:srgbClr val="ACACA8">
              <a:alpha val="62890"/>
            </a:srgbClr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04369" y="2349642"/>
            <a:ext cx="7628907" cy="74549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777505" y="3188496"/>
            <a:ext cx="4969469" cy="1977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139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30816" y="822754"/>
            <a:ext cx="4367180" cy="462494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2924" spc="-70" dirty="0"/>
              <a:t>Complexité</a:t>
            </a:r>
            <a:r>
              <a:rPr sz="2924" spc="-65" dirty="0"/>
              <a:t> cyclomatique</a:t>
            </a:r>
            <a:endParaRPr sz="2924" dirty="0"/>
          </a:p>
        </p:txBody>
      </p:sp>
      <p:sp>
        <p:nvSpPr>
          <p:cNvPr id="3" name="object 3"/>
          <p:cNvSpPr txBox="1"/>
          <p:nvPr/>
        </p:nvSpPr>
        <p:spPr>
          <a:xfrm>
            <a:off x="1147383" y="1541418"/>
            <a:ext cx="6068021" cy="286959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367790" indent="-356591">
              <a:spcBef>
                <a:spcPts val="121"/>
              </a:spcBef>
              <a:buClr>
                <a:srgbClr val="493D2F"/>
              </a:buClr>
              <a:buFont typeface="Times New Roman"/>
              <a:buChar char="■"/>
              <a:tabLst>
                <a:tab pos="367790" algn="l"/>
                <a:tab pos="368379" algn="l"/>
              </a:tabLst>
            </a:pPr>
            <a:r>
              <a:rPr sz="1764" b="1" spc="5" dirty="0">
                <a:solidFill>
                  <a:srgbClr val="3F3F3F"/>
                </a:solidFill>
                <a:latin typeface="Calibri"/>
                <a:cs typeface="Calibri"/>
              </a:rPr>
              <a:t>Complexité</a:t>
            </a:r>
            <a:r>
              <a:rPr sz="1764" b="1" spc="-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764" b="1" spc="5" dirty="0">
                <a:solidFill>
                  <a:srgbClr val="3F3F3F"/>
                </a:solidFill>
                <a:latin typeface="Calibri"/>
                <a:cs typeface="Calibri"/>
              </a:rPr>
              <a:t>cyclomatique</a:t>
            </a:r>
            <a:r>
              <a:rPr sz="1764" b="1" spc="-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764" b="1" spc="14" dirty="0">
                <a:solidFill>
                  <a:srgbClr val="3F3F3F"/>
                </a:solidFill>
                <a:latin typeface="Calibri"/>
                <a:cs typeface="Calibri"/>
              </a:rPr>
              <a:t>=</a:t>
            </a:r>
            <a:r>
              <a:rPr sz="1764" b="1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764" b="1" spc="9" dirty="0">
                <a:solidFill>
                  <a:srgbClr val="3F3F3F"/>
                </a:solidFill>
                <a:latin typeface="Calibri"/>
                <a:cs typeface="Calibri"/>
              </a:rPr>
              <a:t>nombre</a:t>
            </a:r>
            <a:r>
              <a:rPr sz="1764" b="1" spc="-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764" b="1" spc="14" dirty="0">
                <a:solidFill>
                  <a:srgbClr val="3F3F3F"/>
                </a:solidFill>
                <a:latin typeface="Calibri"/>
                <a:cs typeface="Calibri"/>
              </a:rPr>
              <a:t>de</a:t>
            </a:r>
            <a:r>
              <a:rPr sz="1764" b="1" spc="9" dirty="0">
                <a:solidFill>
                  <a:srgbClr val="3F3F3F"/>
                </a:solidFill>
                <a:latin typeface="Calibri"/>
                <a:cs typeface="Calibri"/>
              </a:rPr>
              <a:t> chemins</a:t>
            </a:r>
            <a:r>
              <a:rPr sz="1764" b="1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764" b="1" spc="9" dirty="0">
                <a:solidFill>
                  <a:srgbClr val="3F3F3F"/>
                </a:solidFill>
                <a:latin typeface="Calibri"/>
                <a:cs typeface="Calibri"/>
              </a:rPr>
              <a:t>dans</a:t>
            </a:r>
            <a:r>
              <a:rPr sz="1764" b="1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764" b="1" spc="9" dirty="0">
                <a:solidFill>
                  <a:srgbClr val="3F3F3F"/>
                </a:solidFill>
                <a:latin typeface="Calibri"/>
                <a:cs typeface="Calibri"/>
              </a:rPr>
              <a:t>le </a:t>
            </a:r>
            <a:r>
              <a:rPr sz="1764" b="1" spc="5" dirty="0">
                <a:solidFill>
                  <a:srgbClr val="3F3F3F"/>
                </a:solidFill>
                <a:latin typeface="Calibri"/>
                <a:cs typeface="Calibri"/>
              </a:rPr>
              <a:t>code</a:t>
            </a:r>
            <a:endParaRPr sz="1764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280864" y="1333957"/>
            <a:ext cx="8076155" cy="10020"/>
          </a:xfrm>
          <a:custGeom>
            <a:avLst/>
            <a:gdLst/>
            <a:ahLst/>
            <a:cxnLst/>
            <a:rect l="l" t="t" r="r" b="b"/>
            <a:pathLst>
              <a:path w="8700770" h="10794">
                <a:moveTo>
                  <a:pt x="8700515" y="10667"/>
                </a:moveTo>
                <a:lnTo>
                  <a:pt x="0" y="10667"/>
                </a:lnTo>
                <a:lnTo>
                  <a:pt x="0" y="0"/>
                </a:lnTo>
                <a:lnTo>
                  <a:pt x="8700515" y="0"/>
                </a:lnTo>
                <a:lnTo>
                  <a:pt x="8700515" y="10667"/>
                </a:lnTo>
                <a:close/>
              </a:path>
            </a:pathLst>
          </a:custGeom>
          <a:solidFill>
            <a:srgbClr val="ACACA8">
              <a:alpha val="62890"/>
            </a:srgbClr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grpSp>
        <p:nvGrpSpPr>
          <p:cNvPr id="7" name="object 7"/>
          <p:cNvGrpSpPr/>
          <p:nvPr/>
        </p:nvGrpSpPr>
        <p:grpSpPr>
          <a:xfrm>
            <a:off x="1914602" y="1837558"/>
            <a:ext cx="7150775" cy="4351646"/>
            <a:chOff x="1766316" y="1979676"/>
            <a:chExt cx="7703820" cy="4688205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66316" y="1979676"/>
              <a:ext cx="7703819" cy="77876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66316" y="2677667"/>
              <a:ext cx="6312407" cy="398983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56544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30816" y="822754"/>
            <a:ext cx="4943243" cy="462494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2924" spc="-70" dirty="0"/>
              <a:t>Qualité</a:t>
            </a:r>
            <a:r>
              <a:rPr sz="2924" spc="-42" dirty="0"/>
              <a:t> </a:t>
            </a:r>
            <a:r>
              <a:rPr sz="2924" spc="-32" dirty="0"/>
              <a:t>du</a:t>
            </a:r>
            <a:r>
              <a:rPr sz="2924" spc="-84" dirty="0"/>
              <a:t> </a:t>
            </a:r>
            <a:r>
              <a:rPr sz="2924" spc="-51" dirty="0"/>
              <a:t>code</a:t>
            </a:r>
            <a:r>
              <a:rPr sz="2924" spc="-93" dirty="0"/>
              <a:t> </a:t>
            </a:r>
            <a:r>
              <a:rPr sz="2924" dirty="0"/>
              <a:t>–</a:t>
            </a:r>
            <a:r>
              <a:rPr sz="2924" spc="-79" dirty="0"/>
              <a:t> </a:t>
            </a:r>
            <a:r>
              <a:rPr sz="2924" spc="-42" dirty="0"/>
              <a:t>Les</a:t>
            </a:r>
            <a:r>
              <a:rPr sz="2924" spc="-102" dirty="0"/>
              <a:t> </a:t>
            </a:r>
            <a:r>
              <a:rPr sz="2924" spc="-56" dirty="0"/>
              <a:t>outils</a:t>
            </a:r>
            <a:endParaRPr sz="2924" dirty="0"/>
          </a:p>
        </p:txBody>
      </p:sp>
      <p:sp>
        <p:nvSpPr>
          <p:cNvPr id="4" name="object 4"/>
          <p:cNvSpPr/>
          <p:nvPr/>
        </p:nvSpPr>
        <p:spPr>
          <a:xfrm>
            <a:off x="1280864" y="1333957"/>
            <a:ext cx="8076155" cy="10020"/>
          </a:xfrm>
          <a:custGeom>
            <a:avLst/>
            <a:gdLst/>
            <a:ahLst/>
            <a:cxnLst/>
            <a:rect l="l" t="t" r="r" b="b"/>
            <a:pathLst>
              <a:path w="8700770" h="10794">
                <a:moveTo>
                  <a:pt x="8700515" y="10667"/>
                </a:moveTo>
                <a:lnTo>
                  <a:pt x="0" y="10667"/>
                </a:lnTo>
                <a:lnTo>
                  <a:pt x="0" y="0"/>
                </a:lnTo>
                <a:lnTo>
                  <a:pt x="8700515" y="0"/>
                </a:lnTo>
                <a:lnTo>
                  <a:pt x="8700515" y="10667"/>
                </a:lnTo>
                <a:close/>
              </a:path>
            </a:pathLst>
          </a:custGeom>
          <a:solidFill>
            <a:srgbClr val="ACACA8">
              <a:alpha val="62890"/>
            </a:srgbClr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605394" y="1780267"/>
          <a:ext cx="9331607" cy="384415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818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820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677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06967">
                <a:tc>
                  <a:txBody>
                    <a:bodyPr/>
                    <a:lstStyle/>
                    <a:p>
                      <a:pPr marL="78740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400" b="1" spc="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Critères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3007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400" b="1" spc="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Métriques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3007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400" b="1" spc="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Outis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3007" marB="0"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5281">
                <a:tc>
                  <a:txBody>
                    <a:bodyPr/>
                    <a:lstStyle/>
                    <a:p>
                      <a:pPr marL="78740">
                        <a:lnSpc>
                          <a:spcPct val="100000"/>
                        </a:lnSpc>
                        <a:spcBef>
                          <a:spcPts val="855"/>
                        </a:spcBef>
                      </a:pPr>
                      <a:r>
                        <a:rPr sz="1400" spc="10" dirty="0">
                          <a:latin typeface="Calibri"/>
                          <a:cs typeface="Calibri"/>
                        </a:rPr>
                        <a:t>Respect</a:t>
                      </a:r>
                      <a:r>
                        <a:rPr sz="14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d’un</a:t>
                      </a:r>
                      <a:r>
                        <a:rPr sz="140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standard </a:t>
                      </a:r>
                      <a:r>
                        <a:rPr sz="1400" spc="15" dirty="0">
                          <a:latin typeface="Calibri"/>
                          <a:cs typeface="Calibri"/>
                        </a:rPr>
                        <a:t>de</a:t>
                      </a:r>
                      <a:r>
                        <a:rPr sz="14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10" dirty="0">
                          <a:latin typeface="Calibri"/>
                          <a:cs typeface="Calibri"/>
                        </a:rPr>
                        <a:t>codage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007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8817">
                <a:tc>
                  <a:txBody>
                    <a:bodyPr/>
                    <a:lstStyle/>
                    <a:p>
                      <a:pPr marL="78740">
                        <a:lnSpc>
                          <a:spcPct val="100000"/>
                        </a:lnSpc>
                        <a:spcBef>
                          <a:spcPts val="894"/>
                        </a:spcBef>
                      </a:pPr>
                      <a:r>
                        <a:rPr sz="1400" spc="10" dirty="0">
                          <a:latin typeface="Calibri"/>
                          <a:cs typeface="Calibri"/>
                        </a:rPr>
                        <a:t>Documentation</a:t>
                      </a:r>
                      <a:r>
                        <a:rPr sz="14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10" dirty="0">
                          <a:latin typeface="Calibri"/>
                          <a:cs typeface="Calibri"/>
                        </a:rPr>
                        <a:t>du</a:t>
                      </a:r>
                      <a:r>
                        <a:rPr sz="14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10" dirty="0">
                          <a:latin typeface="Calibri"/>
                          <a:cs typeface="Calibri"/>
                        </a:rPr>
                        <a:t>code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0550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894"/>
                        </a:spcBef>
                      </a:pPr>
                      <a:r>
                        <a:rPr sz="1400" spc="-20" dirty="0">
                          <a:latin typeface="Calibri"/>
                          <a:cs typeface="Calibri"/>
                        </a:rPr>
                        <a:t>Taux</a:t>
                      </a:r>
                      <a:r>
                        <a:rPr sz="14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10" dirty="0">
                          <a:latin typeface="Calibri"/>
                          <a:cs typeface="Calibri"/>
                        </a:rPr>
                        <a:t>de </a:t>
                      </a:r>
                      <a:r>
                        <a:rPr sz="1400" spc="5" dirty="0">
                          <a:latin typeface="Calibri"/>
                          <a:cs typeface="Calibri"/>
                        </a:rPr>
                        <a:t>documentation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0550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0231">
                <a:tc>
                  <a:txBody>
                    <a:bodyPr/>
                    <a:lstStyle/>
                    <a:p>
                      <a:pPr marL="78740">
                        <a:lnSpc>
                          <a:spcPct val="100000"/>
                        </a:lnSpc>
                        <a:spcBef>
                          <a:spcPts val="894"/>
                        </a:spcBef>
                      </a:pPr>
                      <a:r>
                        <a:rPr sz="1400" spc="-20" dirty="0">
                          <a:latin typeface="Calibri"/>
                          <a:cs typeface="Calibri"/>
                        </a:rPr>
                        <a:t>Tests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0550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894"/>
                        </a:spcBef>
                      </a:pPr>
                      <a:r>
                        <a:rPr sz="1400" spc="-20" dirty="0">
                          <a:latin typeface="Calibri"/>
                          <a:cs typeface="Calibri"/>
                        </a:rPr>
                        <a:t>Taux</a:t>
                      </a:r>
                      <a:r>
                        <a:rPr sz="14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10" dirty="0">
                          <a:latin typeface="Calibri"/>
                          <a:cs typeface="Calibri"/>
                        </a:rPr>
                        <a:t>de</a:t>
                      </a:r>
                      <a:r>
                        <a:rPr sz="1400" spc="5" dirty="0">
                          <a:latin typeface="Calibri"/>
                          <a:cs typeface="Calibri"/>
                        </a:rPr>
                        <a:t> couverture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0550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8817">
                <a:tc>
                  <a:txBody>
                    <a:bodyPr/>
                    <a:lstStyle/>
                    <a:p>
                      <a:pPr marL="78740">
                        <a:lnSpc>
                          <a:spcPct val="100000"/>
                        </a:lnSpc>
                        <a:spcBef>
                          <a:spcPts val="894"/>
                        </a:spcBef>
                      </a:pPr>
                      <a:r>
                        <a:rPr sz="1400" spc="15" dirty="0">
                          <a:latin typeface="Calibri"/>
                          <a:cs typeface="Calibri"/>
                        </a:rPr>
                        <a:t>Non</a:t>
                      </a:r>
                      <a:r>
                        <a:rPr sz="14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5" dirty="0">
                          <a:latin typeface="Calibri"/>
                          <a:cs typeface="Calibri"/>
                        </a:rPr>
                        <a:t>duplication </a:t>
                      </a:r>
                      <a:r>
                        <a:rPr sz="1400" spc="10" dirty="0">
                          <a:latin typeface="Calibri"/>
                          <a:cs typeface="Calibri"/>
                        </a:rPr>
                        <a:t>du code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0550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894"/>
                        </a:spcBef>
                      </a:pPr>
                      <a:r>
                        <a:rPr sz="1400" spc="-20" dirty="0">
                          <a:latin typeface="Calibri"/>
                          <a:cs typeface="Calibri"/>
                        </a:rPr>
                        <a:t>Taux</a:t>
                      </a:r>
                      <a:r>
                        <a:rPr sz="14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10" dirty="0">
                          <a:latin typeface="Calibri"/>
                          <a:cs typeface="Calibri"/>
                        </a:rPr>
                        <a:t>de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5" dirty="0">
                          <a:latin typeface="Calibri"/>
                          <a:cs typeface="Calibri"/>
                        </a:rPr>
                        <a:t>duplication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0550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14594">
                <a:tc>
                  <a:txBody>
                    <a:bodyPr/>
                    <a:lstStyle/>
                    <a:p>
                      <a:pPr marL="78740">
                        <a:lnSpc>
                          <a:spcPct val="100000"/>
                        </a:lnSpc>
                        <a:spcBef>
                          <a:spcPts val="894"/>
                        </a:spcBef>
                      </a:pPr>
                      <a:r>
                        <a:rPr sz="1400" spc="5" dirty="0">
                          <a:latin typeface="Calibri"/>
                          <a:cs typeface="Calibri"/>
                        </a:rPr>
                        <a:t>Règles</a:t>
                      </a:r>
                      <a:r>
                        <a:rPr sz="14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15" dirty="0">
                          <a:latin typeface="Calibri"/>
                          <a:cs typeface="Calibri"/>
                        </a:rPr>
                        <a:t>de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5" dirty="0">
                          <a:latin typeface="Calibri"/>
                          <a:cs typeface="Calibri"/>
                        </a:rPr>
                        <a:t>responsabilité </a:t>
                      </a:r>
                      <a:r>
                        <a:rPr sz="1400" spc="10" dirty="0">
                          <a:latin typeface="Calibri"/>
                          <a:cs typeface="Calibri"/>
                        </a:rPr>
                        <a:t>unique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0550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78105" algn="just">
                        <a:lnSpc>
                          <a:spcPct val="100000"/>
                        </a:lnSpc>
                        <a:spcBef>
                          <a:spcPts val="894"/>
                        </a:spcBef>
                      </a:pPr>
                      <a:r>
                        <a:rPr sz="1400" spc="-15" dirty="0">
                          <a:latin typeface="Calibri"/>
                          <a:cs typeface="Calibri"/>
                        </a:rPr>
                        <a:t>Taille</a:t>
                      </a:r>
                      <a:r>
                        <a:rPr sz="14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10" dirty="0">
                          <a:latin typeface="Calibri"/>
                          <a:cs typeface="Calibri"/>
                        </a:rPr>
                        <a:t>du</a:t>
                      </a:r>
                      <a:r>
                        <a:rPr sz="14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10" dirty="0">
                          <a:latin typeface="Calibri"/>
                          <a:cs typeface="Calibri"/>
                        </a:rPr>
                        <a:t>code</a:t>
                      </a:r>
                      <a:endParaRPr sz="1400">
                        <a:latin typeface="Calibri"/>
                        <a:cs typeface="Calibri"/>
                      </a:endParaRPr>
                    </a:p>
                    <a:p>
                      <a:pPr marL="479425" marR="432434" algn="just">
                        <a:lnSpc>
                          <a:spcPct val="101600"/>
                        </a:lnSpc>
                        <a:spcBef>
                          <a:spcPts val="295"/>
                        </a:spcBef>
                      </a:pPr>
                      <a:r>
                        <a:rPr sz="1400" b="1" spc="10" dirty="0">
                          <a:latin typeface="Calibri"/>
                          <a:cs typeface="Calibri"/>
                        </a:rPr>
                        <a:t>Nombre</a:t>
                      </a:r>
                      <a:r>
                        <a:rPr sz="1400" b="1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spc="20" dirty="0">
                          <a:latin typeface="Calibri"/>
                          <a:cs typeface="Calibri"/>
                        </a:rPr>
                        <a:t>de</a:t>
                      </a:r>
                      <a:r>
                        <a:rPr sz="1400" b="1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spc="10" dirty="0">
                          <a:latin typeface="Calibri"/>
                          <a:cs typeface="Calibri"/>
                        </a:rPr>
                        <a:t>lignes</a:t>
                      </a:r>
                      <a:r>
                        <a:rPr sz="1400" b="1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spc="20" dirty="0">
                          <a:latin typeface="Calibri"/>
                          <a:cs typeface="Calibri"/>
                        </a:rPr>
                        <a:t>de</a:t>
                      </a:r>
                      <a:r>
                        <a:rPr sz="1400" b="1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spc="10" dirty="0">
                          <a:latin typeface="Calibri"/>
                          <a:cs typeface="Calibri"/>
                        </a:rPr>
                        <a:t>code</a:t>
                      </a:r>
                      <a:r>
                        <a:rPr sz="1400" b="1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spc="10" dirty="0">
                          <a:latin typeface="Calibri"/>
                          <a:cs typeface="Calibri"/>
                        </a:rPr>
                        <a:t>par</a:t>
                      </a:r>
                      <a:r>
                        <a:rPr sz="1400" b="1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spc="5" dirty="0">
                          <a:latin typeface="Calibri"/>
                          <a:cs typeface="Calibri"/>
                        </a:rPr>
                        <a:t>fichier </a:t>
                      </a:r>
                      <a:r>
                        <a:rPr sz="1400" b="1" spc="-3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spc="10" dirty="0">
                          <a:latin typeface="Calibri"/>
                          <a:cs typeface="Calibri"/>
                        </a:rPr>
                        <a:t>Nombre </a:t>
                      </a:r>
                      <a:r>
                        <a:rPr sz="1400" b="1" spc="20" dirty="0">
                          <a:latin typeface="Calibri"/>
                          <a:cs typeface="Calibri"/>
                        </a:rPr>
                        <a:t>de </a:t>
                      </a:r>
                      <a:r>
                        <a:rPr sz="1400" b="1" spc="10" dirty="0">
                          <a:latin typeface="Calibri"/>
                          <a:cs typeface="Calibri"/>
                        </a:rPr>
                        <a:t>lignes </a:t>
                      </a:r>
                      <a:r>
                        <a:rPr sz="1400" b="1" spc="20" dirty="0">
                          <a:latin typeface="Calibri"/>
                          <a:cs typeface="Calibri"/>
                        </a:rPr>
                        <a:t>de </a:t>
                      </a:r>
                      <a:r>
                        <a:rPr sz="1400" b="1" spc="10" dirty="0">
                          <a:latin typeface="Calibri"/>
                          <a:cs typeface="Calibri"/>
                        </a:rPr>
                        <a:t>code par classe </a:t>
                      </a:r>
                      <a:r>
                        <a:rPr sz="1400" b="1" spc="-3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spc="10" dirty="0">
                          <a:latin typeface="Calibri"/>
                          <a:cs typeface="Calibri"/>
                        </a:rPr>
                        <a:t>Nombre</a:t>
                      </a:r>
                      <a:r>
                        <a:rPr sz="1400" b="1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spc="20" dirty="0">
                          <a:latin typeface="Calibri"/>
                          <a:cs typeface="Calibri"/>
                        </a:rPr>
                        <a:t>de</a:t>
                      </a:r>
                      <a:r>
                        <a:rPr sz="1400" b="1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spc="10" dirty="0">
                          <a:latin typeface="Calibri"/>
                          <a:cs typeface="Calibri"/>
                        </a:rPr>
                        <a:t>méthodes</a:t>
                      </a:r>
                      <a:r>
                        <a:rPr sz="1400" b="1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spc="10" dirty="0">
                          <a:latin typeface="Calibri"/>
                          <a:cs typeface="Calibri"/>
                        </a:rPr>
                        <a:t>par</a:t>
                      </a:r>
                      <a:r>
                        <a:rPr sz="1400" b="1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spc="10" dirty="0">
                          <a:latin typeface="Calibri"/>
                          <a:cs typeface="Calibri"/>
                        </a:rPr>
                        <a:t>classe</a:t>
                      </a:r>
                      <a:endParaRPr sz="1400">
                        <a:latin typeface="Calibri"/>
                        <a:cs typeface="Calibri"/>
                      </a:endParaRPr>
                    </a:p>
                    <a:p>
                      <a:pPr marL="78740" algn="just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sz="1400" spc="5" dirty="0">
                          <a:latin typeface="Calibri"/>
                          <a:cs typeface="Calibri"/>
                        </a:rPr>
                        <a:t>Complexité</a:t>
                      </a:r>
                      <a:r>
                        <a:rPr sz="14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5" dirty="0">
                          <a:latin typeface="Calibri"/>
                          <a:cs typeface="Calibri"/>
                        </a:rPr>
                        <a:t>cyclomatique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0550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78740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sz="1400" spc="10" dirty="0">
                          <a:latin typeface="Calibri"/>
                          <a:cs typeface="Calibri"/>
                        </a:rPr>
                        <a:t>JDepend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27702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89449">
                <a:tc>
                  <a:txBody>
                    <a:bodyPr/>
                    <a:lstStyle/>
                    <a:p>
                      <a:pPr marL="78740">
                        <a:lnSpc>
                          <a:spcPct val="100000"/>
                        </a:lnSpc>
                        <a:spcBef>
                          <a:spcPts val="894"/>
                        </a:spcBef>
                      </a:pPr>
                      <a:r>
                        <a:rPr sz="1400" spc="10" dirty="0">
                          <a:latin typeface="Calibri"/>
                          <a:cs typeface="Calibri"/>
                        </a:rPr>
                        <a:t>Absence</a:t>
                      </a:r>
                      <a:r>
                        <a:rPr sz="14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10" dirty="0">
                          <a:latin typeface="Calibri"/>
                          <a:cs typeface="Calibri"/>
                        </a:rPr>
                        <a:t>de bogue,</a:t>
                      </a:r>
                      <a:r>
                        <a:rPr sz="14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10" dirty="0">
                          <a:latin typeface="Calibri"/>
                          <a:cs typeface="Calibri"/>
                        </a:rPr>
                        <a:t>sécurité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0550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52408" y="2127549"/>
            <a:ext cx="1046800" cy="294235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421737" y="2133208"/>
            <a:ext cx="721442" cy="280089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334032" y="5096783"/>
            <a:ext cx="721442" cy="280089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141529" y="2525051"/>
            <a:ext cx="868560" cy="309796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060897" y="5047273"/>
            <a:ext cx="1038312" cy="379111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182552" y="2904162"/>
            <a:ext cx="896852" cy="322527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9149869" y="6067142"/>
            <a:ext cx="189202" cy="1154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788">
              <a:lnSpc>
                <a:spcPts val="905"/>
              </a:lnSpc>
            </a:pPr>
            <a:r>
              <a:rPr sz="835" spc="9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r>
              <a:rPr sz="835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r>
              <a:rPr sz="835" spc="9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endParaRPr sz="835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6521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30816" y="822754"/>
            <a:ext cx="5303284" cy="462494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2924" spc="-74" dirty="0"/>
              <a:t>Présentation</a:t>
            </a:r>
            <a:r>
              <a:rPr sz="2924" spc="-46" dirty="0"/>
              <a:t> </a:t>
            </a:r>
            <a:r>
              <a:rPr sz="2924" spc="-42" dirty="0"/>
              <a:t>de</a:t>
            </a:r>
            <a:r>
              <a:rPr sz="2924" spc="-111" dirty="0"/>
              <a:t> </a:t>
            </a:r>
            <a:r>
              <a:rPr sz="2924" spc="-56" dirty="0"/>
              <a:t>SonarQube</a:t>
            </a:r>
            <a:endParaRPr sz="2924" dirty="0"/>
          </a:p>
        </p:txBody>
      </p:sp>
      <p:sp>
        <p:nvSpPr>
          <p:cNvPr id="3" name="object 3"/>
          <p:cNvSpPr txBox="1"/>
          <p:nvPr/>
        </p:nvSpPr>
        <p:spPr>
          <a:xfrm>
            <a:off x="1147383" y="1541419"/>
            <a:ext cx="5885302" cy="1640022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367790" indent="-356591">
              <a:spcBef>
                <a:spcPts val="121"/>
              </a:spcBef>
              <a:buClr>
                <a:srgbClr val="493D2F"/>
              </a:buClr>
              <a:buFont typeface="Times New Roman"/>
              <a:buChar char="■"/>
              <a:tabLst>
                <a:tab pos="367790" algn="l"/>
                <a:tab pos="368379" algn="l"/>
              </a:tabLst>
            </a:pPr>
            <a:r>
              <a:rPr sz="1764" spc="9" dirty="0">
                <a:solidFill>
                  <a:srgbClr val="3F3F3F"/>
                </a:solidFill>
                <a:latin typeface="Calibri"/>
                <a:cs typeface="Calibri"/>
              </a:rPr>
              <a:t>Mesure</a:t>
            </a:r>
            <a:r>
              <a:rPr sz="1764" spc="-28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764" spc="14" dirty="0">
                <a:solidFill>
                  <a:srgbClr val="3F3F3F"/>
                </a:solidFill>
                <a:latin typeface="Calibri"/>
                <a:cs typeface="Calibri"/>
              </a:rPr>
              <a:t>de</a:t>
            </a:r>
            <a:r>
              <a:rPr sz="1764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764" spc="9" dirty="0">
                <a:solidFill>
                  <a:srgbClr val="3F3F3F"/>
                </a:solidFill>
                <a:latin typeface="Calibri"/>
                <a:cs typeface="Calibri"/>
              </a:rPr>
              <a:t>la</a:t>
            </a:r>
            <a:r>
              <a:rPr sz="1764" spc="-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764" spc="5" dirty="0">
                <a:solidFill>
                  <a:srgbClr val="3F3F3F"/>
                </a:solidFill>
                <a:latin typeface="Calibri"/>
                <a:cs typeface="Calibri"/>
              </a:rPr>
              <a:t>qualité</a:t>
            </a:r>
            <a:r>
              <a:rPr sz="1764" spc="-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764" spc="14" dirty="0">
                <a:solidFill>
                  <a:srgbClr val="3F3F3F"/>
                </a:solidFill>
                <a:latin typeface="Calibri"/>
                <a:cs typeface="Calibri"/>
              </a:rPr>
              <a:t>du</a:t>
            </a:r>
            <a:r>
              <a:rPr sz="1764" spc="-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764" spc="14" dirty="0">
                <a:solidFill>
                  <a:srgbClr val="3F3F3F"/>
                </a:solidFill>
                <a:latin typeface="Calibri"/>
                <a:cs typeface="Calibri"/>
              </a:rPr>
              <a:t>code</a:t>
            </a:r>
            <a:r>
              <a:rPr sz="1764" spc="-28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764" spc="9" dirty="0">
                <a:solidFill>
                  <a:srgbClr val="3F3F3F"/>
                </a:solidFill>
                <a:latin typeface="Calibri"/>
                <a:cs typeface="Calibri"/>
              </a:rPr>
              <a:t>source</a:t>
            </a:r>
            <a:endParaRPr sz="1764">
              <a:latin typeface="Calibri"/>
              <a:cs typeface="Calibri"/>
            </a:endParaRPr>
          </a:p>
          <a:p>
            <a:pPr marL="367790" indent="-356591">
              <a:spcBef>
                <a:spcPts val="1369"/>
              </a:spcBef>
              <a:buClr>
                <a:srgbClr val="493D2F"/>
              </a:buClr>
              <a:buFont typeface="Times New Roman"/>
              <a:buChar char="■"/>
              <a:tabLst>
                <a:tab pos="367790" algn="l"/>
                <a:tab pos="368379" algn="l"/>
              </a:tabLst>
            </a:pPr>
            <a:r>
              <a:rPr sz="1764" spc="14" dirty="0">
                <a:solidFill>
                  <a:srgbClr val="3F3F3F"/>
                </a:solidFill>
                <a:latin typeface="Calibri"/>
                <a:cs typeface="Calibri"/>
              </a:rPr>
              <a:t>~ 20</a:t>
            </a:r>
            <a:r>
              <a:rPr sz="1764" spc="-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764" spc="5" dirty="0">
                <a:solidFill>
                  <a:srgbClr val="3F3F3F"/>
                </a:solidFill>
                <a:latin typeface="Calibri"/>
                <a:cs typeface="Calibri"/>
              </a:rPr>
              <a:t>langages</a:t>
            </a:r>
            <a:r>
              <a:rPr sz="1764" spc="-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764" spc="5" dirty="0">
                <a:solidFill>
                  <a:srgbClr val="3F3F3F"/>
                </a:solidFill>
                <a:latin typeface="Calibri"/>
                <a:cs typeface="Calibri"/>
              </a:rPr>
              <a:t>:</a:t>
            </a:r>
            <a:r>
              <a:rPr sz="176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764" spc="5" dirty="0">
                <a:solidFill>
                  <a:srgbClr val="3F3F3F"/>
                </a:solidFill>
                <a:latin typeface="Calibri"/>
                <a:cs typeface="Calibri"/>
              </a:rPr>
              <a:t>C,</a:t>
            </a:r>
            <a:r>
              <a:rPr sz="176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764" spc="14" dirty="0">
                <a:solidFill>
                  <a:srgbClr val="3F3F3F"/>
                </a:solidFill>
                <a:latin typeface="Calibri"/>
                <a:cs typeface="Calibri"/>
              </a:rPr>
              <a:t>C++, </a:t>
            </a:r>
            <a:r>
              <a:rPr sz="1764" spc="-46" dirty="0">
                <a:solidFill>
                  <a:srgbClr val="3F3F3F"/>
                </a:solidFill>
                <a:latin typeface="Calibri"/>
                <a:cs typeface="Calibri"/>
              </a:rPr>
              <a:t>PHP,</a:t>
            </a:r>
            <a:r>
              <a:rPr sz="1764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764" spc="-5" dirty="0">
                <a:solidFill>
                  <a:srgbClr val="3F3F3F"/>
                </a:solidFill>
                <a:latin typeface="Calibri"/>
                <a:cs typeface="Calibri"/>
              </a:rPr>
              <a:t>Java,</a:t>
            </a:r>
            <a:r>
              <a:rPr sz="1764" spc="14" dirty="0">
                <a:solidFill>
                  <a:srgbClr val="3F3F3F"/>
                </a:solidFill>
                <a:latin typeface="Calibri"/>
                <a:cs typeface="Calibri"/>
              </a:rPr>
              <a:t> Python,</a:t>
            </a:r>
            <a:r>
              <a:rPr sz="1764" spc="-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764" dirty="0">
                <a:solidFill>
                  <a:srgbClr val="3F3F3F"/>
                </a:solidFill>
                <a:latin typeface="Calibri"/>
                <a:cs typeface="Calibri"/>
              </a:rPr>
              <a:t>JavaScript,</a:t>
            </a:r>
            <a:r>
              <a:rPr sz="1764" spc="-37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764" spc="19" dirty="0">
                <a:solidFill>
                  <a:srgbClr val="3F3F3F"/>
                </a:solidFill>
                <a:latin typeface="Calibri"/>
                <a:cs typeface="Calibri"/>
              </a:rPr>
              <a:t>XML,</a:t>
            </a:r>
            <a:r>
              <a:rPr sz="1764" spc="-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764" spc="19" dirty="0">
                <a:solidFill>
                  <a:srgbClr val="3F3F3F"/>
                </a:solidFill>
                <a:latin typeface="Calibri"/>
                <a:cs typeface="Calibri"/>
              </a:rPr>
              <a:t>…</a:t>
            </a:r>
            <a:endParaRPr sz="1764">
              <a:latin typeface="Calibri"/>
              <a:cs typeface="Calibri"/>
            </a:endParaRPr>
          </a:p>
          <a:p>
            <a:pPr marL="367790" indent="-356591">
              <a:spcBef>
                <a:spcPts val="1383"/>
              </a:spcBef>
              <a:buClr>
                <a:srgbClr val="493D2F"/>
              </a:buClr>
              <a:buFont typeface="Times New Roman"/>
              <a:buChar char="■"/>
              <a:tabLst>
                <a:tab pos="367790" algn="l"/>
                <a:tab pos="368379" algn="l"/>
              </a:tabLst>
            </a:pPr>
            <a:r>
              <a:rPr sz="1764" b="1" spc="9" dirty="0">
                <a:solidFill>
                  <a:srgbClr val="3F3F3F"/>
                </a:solidFill>
                <a:latin typeface="Calibri"/>
                <a:cs typeface="Calibri"/>
              </a:rPr>
              <a:t>Open</a:t>
            </a:r>
            <a:r>
              <a:rPr sz="1764" b="1" spc="-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764" b="1" spc="5" dirty="0">
                <a:solidFill>
                  <a:srgbClr val="3F3F3F"/>
                </a:solidFill>
                <a:latin typeface="Calibri"/>
                <a:cs typeface="Calibri"/>
              </a:rPr>
              <a:t>Source</a:t>
            </a:r>
            <a:r>
              <a:rPr sz="1764" spc="5" dirty="0">
                <a:solidFill>
                  <a:srgbClr val="3F3F3F"/>
                </a:solidFill>
                <a:latin typeface="Calibri"/>
                <a:cs typeface="Calibri"/>
              </a:rPr>
              <a:t>, </a:t>
            </a:r>
            <a:r>
              <a:rPr sz="1764" spc="9" dirty="0">
                <a:solidFill>
                  <a:srgbClr val="3F3F3F"/>
                </a:solidFill>
                <a:latin typeface="Calibri"/>
                <a:cs typeface="Calibri"/>
              </a:rPr>
              <a:t>licence</a:t>
            </a:r>
            <a:r>
              <a:rPr sz="1764" spc="-28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764" spc="19" dirty="0">
                <a:solidFill>
                  <a:srgbClr val="3F3F3F"/>
                </a:solidFill>
                <a:latin typeface="Calibri"/>
                <a:cs typeface="Calibri"/>
              </a:rPr>
              <a:t>GNU</a:t>
            </a:r>
            <a:r>
              <a:rPr sz="1764" spc="-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764" dirty="0">
                <a:solidFill>
                  <a:srgbClr val="3F3F3F"/>
                </a:solidFill>
                <a:latin typeface="Calibri"/>
                <a:cs typeface="Calibri"/>
              </a:rPr>
              <a:t>GPLv3</a:t>
            </a:r>
            <a:endParaRPr sz="1764">
              <a:latin typeface="Calibri"/>
              <a:cs typeface="Calibri"/>
            </a:endParaRPr>
          </a:p>
          <a:p>
            <a:pPr marL="367790" indent="-356591">
              <a:spcBef>
                <a:spcPts val="1378"/>
              </a:spcBef>
              <a:buClr>
                <a:srgbClr val="493D2F"/>
              </a:buClr>
              <a:buFont typeface="Times New Roman"/>
              <a:buChar char="■"/>
              <a:tabLst>
                <a:tab pos="367790" algn="l"/>
                <a:tab pos="368379" algn="l"/>
              </a:tabLst>
            </a:pPr>
            <a:r>
              <a:rPr sz="1764" spc="9" dirty="0">
                <a:solidFill>
                  <a:srgbClr val="3F3F3F"/>
                </a:solidFill>
                <a:latin typeface="Calibri"/>
                <a:cs typeface="Calibri"/>
              </a:rPr>
              <a:t>Développé</a:t>
            </a:r>
            <a:r>
              <a:rPr sz="1764" spc="-37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764" spc="9" dirty="0">
                <a:solidFill>
                  <a:srgbClr val="3F3F3F"/>
                </a:solidFill>
                <a:latin typeface="Calibri"/>
                <a:cs typeface="Calibri"/>
              </a:rPr>
              <a:t>depuis</a:t>
            </a:r>
            <a:r>
              <a:rPr sz="1764" spc="-46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764" spc="19" dirty="0">
                <a:solidFill>
                  <a:srgbClr val="3F3F3F"/>
                </a:solidFill>
                <a:latin typeface="Calibri"/>
                <a:cs typeface="Calibri"/>
              </a:rPr>
              <a:t>2007</a:t>
            </a:r>
            <a:endParaRPr sz="1764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47383" y="4205124"/>
            <a:ext cx="1004951" cy="286959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367790" indent="-356591">
              <a:spcBef>
                <a:spcPts val="121"/>
              </a:spcBef>
              <a:buClr>
                <a:srgbClr val="493D2F"/>
              </a:buClr>
              <a:buFont typeface="Times New Roman"/>
              <a:buChar char="■"/>
              <a:tabLst>
                <a:tab pos="367790" algn="l"/>
                <a:tab pos="368379" algn="l"/>
              </a:tabLst>
            </a:pPr>
            <a:r>
              <a:rPr sz="1764" spc="5" dirty="0">
                <a:solidFill>
                  <a:srgbClr val="3F3F3F"/>
                </a:solidFill>
                <a:latin typeface="Calibri"/>
                <a:cs typeface="Calibri"/>
              </a:rPr>
              <a:t>Clients</a:t>
            </a:r>
            <a:endParaRPr sz="1764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280864" y="1333957"/>
            <a:ext cx="8076155" cy="10020"/>
          </a:xfrm>
          <a:custGeom>
            <a:avLst/>
            <a:gdLst/>
            <a:ahLst/>
            <a:cxnLst/>
            <a:rect l="l" t="t" r="r" b="b"/>
            <a:pathLst>
              <a:path w="8700770" h="10794">
                <a:moveTo>
                  <a:pt x="8700515" y="10667"/>
                </a:moveTo>
                <a:lnTo>
                  <a:pt x="0" y="10667"/>
                </a:lnTo>
                <a:lnTo>
                  <a:pt x="0" y="0"/>
                </a:lnTo>
                <a:lnTo>
                  <a:pt x="8700515" y="0"/>
                </a:lnTo>
                <a:lnTo>
                  <a:pt x="8700515" y="10667"/>
                </a:lnTo>
                <a:close/>
              </a:path>
            </a:pathLst>
          </a:custGeom>
          <a:solidFill>
            <a:srgbClr val="ACACA8">
              <a:alpha val="62890"/>
            </a:srgbClr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63346" y="4502653"/>
            <a:ext cx="7174822" cy="1703171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766188" y="3213957"/>
            <a:ext cx="6590595" cy="1038312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9149869" y="6067142"/>
            <a:ext cx="189202" cy="1154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788">
              <a:lnSpc>
                <a:spcPts val="905"/>
              </a:lnSpc>
            </a:pPr>
            <a:r>
              <a:rPr sz="835" spc="9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r>
              <a:rPr sz="835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r>
              <a:rPr sz="835" spc="9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835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96955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rsys-temp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Personnalisé 1">
      <a:majorFont>
        <a:latin typeface="Tahoma"/>
        <a:ea typeface=""/>
        <a:cs typeface="Tahoma"/>
      </a:majorFont>
      <a:minorFont>
        <a:latin typeface="Tahoma"/>
        <a:ea typeface=""/>
        <a:cs typeface="Taho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8257</Words>
  <Application>Microsoft Office PowerPoint</Application>
  <PresentationFormat>Custom</PresentationFormat>
  <Paragraphs>1622</Paragraphs>
  <Slides>129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129</vt:i4>
      </vt:variant>
    </vt:vector>
  </HeadingPairs>
  <TitlesOfParts>
    <vt:vector size="140" baseType="lpstr">
      <vt:lpstr>Arial</vt:lpstr>
      <vt:lpstr>Arial MT</vt:lpstr>
      <vt:lpstr>Calibri</vt:lpstr>
      <vt:lpstr>Courier New</vt:lpstr>
      <vt:lpstr>Gill Sans MT</vt:lpstr>
      <vt:lpstr>Tahoma</vt:lpstr>
      <vt:lpstr>Times New Roman</vt:lpstr>
      <vt:lpstr>Trebuchet MS</vt:lpstr>
      <vt:lpstr>Webdings</vt:lpstr>
      <vt:lpstr>Wingdings</vt:lpstr>
      <vt:lpstr>orsys-temp</vt:lpstr>
      <vt:lpstr>PowerPoint Presentation</vt:lpstr>
      <vt:lpstr>PowerPoint Presentation</vt:lpstr>
      <vt:lpstr>Présentation du formateur</vt:lpstr>
      <vt:lpstr>PowerPoint Presentation</vt:lpstr>
      <vt:lpstr>Présentation des participants</vt:lpstr>
      <vt:lpstr>PowerPoint Presentation</vt:lpstr>
      <vt:lpstr>C’est quoi DevOps ?</vt:lpstr>
      <vt:lpstr>Pipeline</vt:lpstr>
      <vt:lpstr>Continuous Integration and Continuous Delivery (CI/CD)</vt:lpstr>
      <vt:lpstr>Continuous Integration CI</vt:lpstr>
      <vt:lpstr>Continuous Delivery CD</vt:lpstr>
      <vt:lpstr>Continuous Deployment CD</vt:lpstr>
      <vt:lpstr>Architecture du pipeline</vt:lpstr>
      <vt:lpstr>PowerPoint Presentation</vt:lpstr>
      <vt:lpstr>Qu'est-ce que le contrôle de code source ?</vt:lpstr>
      <vt:lpstr>Source code Management System (SCMS)</vt:lpstr>
      <vt:lpstr>Types SCM</vt:lpstr>
      <vt:lpstr>Git- objectifs</vt:lpstr>
      <vt:lpstr>Installer git sur votre machine</vt:lpstr>
      <vt:lpstr>Créer un Repository git</vt:lpstr>
      <vt:lpstr>Créer un Repository git</vt:lpstr>
      <vt:lpstr>États des fichiers</vt:lpstr>
      <vt:lpstr>États des fichiers</vt:lpstr>
      <vt:lpstr>Premier Commit</vt:lpstr>
      <vt:lpstr>Second (ou nième) Commit</vt:lpstr>
      <vt:lpstr>Afficher la liste de Commits</vt:lpstr>
      <vt:lpstr>Le concept de branche</vt:lpstr>
      <vt:lpstr>Création d’une nouvelle branche</vt:lpstr>
      <vt:lpstr>Changer de branche</vt:lpstr>
      <vt:lpstr>Commit sur une branche</vt:lpstr>
      <vt:lpstr>Opérations de base sur une branche</vt:lpstr>
      <vt:lpstr>Fusion de branches</vt:lpstr>
      <vt:lpstr>Fusion de branches</vt:lpstr>
      <vt:lpstr>Fusion de branches</vt:lpstr>
      <vt:lpstr>Annuler un Commit</vt:lpstr>
      <vt:lpstr>Supprimer des modifications</vt:lpstr>
      <vt:lpstr>Les tags</vt:lpstr>
      <vt:lpstr>La recherche</vt:lpstr>
      <vt:lpstr>Le fichier .gitignore</vt:lpstr>
      <vt:lpstr>Dépôt nu</vt:lpstr>
      <vt:lpstr>Dépôt distant</vt:lpstr>
      <vt:lpstr>Dépôt distant</vt:lpstr>
      <vt:lpstr>Cloner un dépôt distant</vt:lpstr>
      <vt:lpstr>Cloner un dépôt distant</vt:lpstr>
      <vt:lpstr>Cloner un dépôt distant</vt:lpstr>
      <vt:lpstr>Cloner un dépôt distant</vt:lpstr>
      <vt:lpstr>Git</vt:lpstr>
      <vt:lpstr>Les workflows Git</vt:lpstr>
      <vt:lpstr>Feature Branch Workflow</vt:lpstr>
      <vt:lpstr>GitFlow</vt:lpstr>
      <vt:lpstr>Fork &amp; Merge</vt:lpstr>
      <vt:lpstr>PowerPoint Presentation</vt:lpstr>
      <vt:lpstr>Build , c’est quoi ?</vt:lpstr>
      <vt:lpstr>Outils de build</vt:lpstr>
      <vt:lpstr>Quel outil de build choisir pour vos projets?</vt:lpstr>
      <vt:lpstr>Maven, c’est quoi ?</vt:lpstr>
      <vt:lpstr>Maven CLI</vt:lpstr>
      <vt:lpstr>Installation de maven</vt:lpstr>
      <vt:lpstr>Créer un projet Maven</vt:lpstr>
      <vt:lpstr>Créer un projet Maven</vt:lpstr>
      <vt:lpstr>Créer un projet Maven</vt:lpstr>
      <vt:lpstr>Créer un projet Maven</vt:lpstr>
      <vt:lpstr>Cycle de Vie</vt:lpstr>
      <vt:lpstr>Cycle de Vie</vt:lpstr>
      <vt:lpstr>Packaging d'un projet Maven</vt:lpstr>
      <vt:lpstr>Packaging d'un projet Maven</vt:lpstr>
      <vt:lpstr>Installation d'un projet Maven</vt:lpstr>
      <vt:lpstr>PowerPoint Presentation</vt:lpstr>
      <vt:lpstr>Qu’est-ce que Jenkins?</vt:lpstr>
      <vt:lpstr>Jenkins vs Gitlab</vt:lpstr>
      <vt:lpstr>Jenkins – Installation</vt:lpstr>
      <vt:lpstr>Tableau de bord</vt:lpstr>
      <vt:lpstr>Création d’un job</vt:lpstr>
      <vt:lpstr>Création d’un job</vt:lpstr>
      <vt:lpstr>Démarrer le Job</vt:lpstr>
      <vt:lpstr>Déclarer un pipeline</vt:lpstr>
      <vt:lpstr>Jenkins Pipeline Plugins</vt:lpstr>
      <vt:lpstr>Script Pipeline</vt:lpstr>
      <vt:lpstr>Type de pipeline</vt:lpstr>
      <vt:lpstr>Pipeline déclarative – L’agent</vt:lpstr>
      <vt:lpstr>Pipeline déclarative – Stages et Steps</vt:lpstr>
      <vt:lpstr>Les étapes DSL du pipeline</vt:lpstr>
      <vt:lpstr>PowerPoint Presentation</vt:lpstr>
      <vt:lpstr>Docker</vt:lpstr>
      <vt:lpstr>Paralléliser des tâches</vt:lpstr>
      <vt:lpstr>Les Variables</vt:lpstr>
      <vt:lpstr>Les paramètres et les inputs</vt:lpstr>
      <vt:lpstr>Les paramètres et les inputs</vt:lpstr>
      <vt:lpstr>Les paramètres et les inputs</vt:lpstr>
      <vt:lpstr>Les conditions dans un pipeline déclaratif</vt:lpstr>
      <vt:lpstr>Les conditions dans un pipeline déclaratif</vt:lpstr>
      <vt:lpstr>Les conditions dans un pipeline déclaratif</vt:lpstr>
      <vt:lpstr>Les conditions dans un pipeline déclaratif</vt:lpstr>
      <vt:lpstr>PowerPoint Presentation</vt:lpstr>
      <vt:lpstr>Qualité du code</vt:lpstr>
      <vt:lpstr>Complexité cyclomatique</vt:lpstr>
      <vt:lpstr>Complexité cyclomatique</vt:lpstr>
      <vt:lpstr>Qualité du code – Les outils</vt:lpstr>
      <vt:lpstr>Présentation de SonarQube</vt:lpstr>
      <vt:lpstr>Architectre</vt:lpstr>
      <vt:lpstr>Installation- Prérequis</vt:lpstr>
      <vt:lpstr>QualityGates</vt:lpstr>
      <vt:lpstr>Fonctionnalités</vt:lpstr>
      <vt:lpstr>Fonctionnalités</vt:lpstr>
      <vt:lpstr>Configuration</vt:lpstr>
      <vt:lpstr>Configuration - Administration</vt:lpstr>
      <vt:lpstr>Configuration - Administration</vt:lpstr>
      <vt:lpstr>Configuration -Profil Qualité</vt:lpstr>
      <vt:lpstr>Configuration -Profil Qualité</vt:lpstr>
      <vt:lpstr>Configuration -Profil Qualité</vt:lpstr>
      <vt:lpstr>Configuration - Barrière qualité</vt:lpstr>
      <vt:lpstr>Configuration - Barrière qualité</vt:lpstr>
      <vt:lpstr>PowerPoint Presentation</vt:lpstr>
      <vt:lpstr>Nexus Repository Manager OSS</vt:lpstr>
      <vt:lpstr>Nexus et Devops</vt:lpstr>
      <vt:lpstr>Du développement au pipeline d'intégration</vt:lpstr>
      <vt:lpstr>OSS vs Pro</vt:lpstr>
      <vt:lpstr>PowerPoint Presentation</vt:lpstr>
      <vt:lpstr>Prise en charge de tous les outils</vt:lpstr>
      <vt:lpstr>Comparatif Artifactory, Nexus et ProGet</vt:lpstr>
      <vt:lpstr>De Nexus 2 à Nexus 3</vt:lpstr>
      <vt:lpstr>Installation</vt:lpstr>
      <vt:lpstr>User Interface</vt:lpstr>
      <vt:lpstr>Administration Menu</vt:lpstr>
      <vt:lpstr>Créez un Blob Store</vt:lpstr>
      <vt:lpstr>PowerPoint Presentation</vt:lpstr>
      <vt:lpstr>Créer un utilisateur</vt:lpstr>
      <vt:lpstr>Installer et configurer les plugins Nexus dans Jenkins</vt:lpstr>
      <vt:lpstr>Déployer des artifacts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cp:lastPrinted>2020-09-18T00:06:46Z</cp:lastPrinted>
  <dcterms:created xsi:type="dcterms:W3CDTF">2013-09-21T08:56:53Z</dcterms:created>
  <dcterms:modified xsi:type="dcterms:W3CDTF">2024-06-01T15:51:10Z</dcterms:modified>
</cp:coreProperties>
</file>